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1448"/>
    <a:srgbClr val="3D237F"/>
    <a:srgbClr val="29113B"/>
    <a:srgbClr val="321547"/>
    <a:srgbClr val="4F2171"/>
    <a:srgbClr val="25A7DD"/>
    <a:srgbClr val="FEA25B"/>
    <a:srgbClr val="EAB692"/>
    <a:srgbClr val="DC3434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7158" autoAdjust="0"/>
    <p:restoredTop sz="94660"/>
  </p:normalViewPr>
  <p:slideViewPr>
    <p:cSldViewPr snapToGrid="0">
      <p:cViewPr>
        <p:scale>
          <a:sx n="66" d="100"/>
          <a:sy n="66" d="100"/>
        </p:scale>
        <p:origin x="2430" y="1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9570D9-C2EA-4D39-B009-426163A70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02A17C-BEA8-405D-81AF-3A18831DF5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93749C-512B-4C20-811D-E6E3E2EDC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3037FF-A12C-4FEB-94BE-B6D3F20EC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94283C-CAFB-4DEB-8F81-DD2679CC9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667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842B2-DBC6-41D3-925F-72E80736B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C9147-9251-480B-99AA-E8EB811A6A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DECC98-E222-4E49-8E94-9BB685274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3315D8-45CA-4926-84FC-C8DF4FBD0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1918EE-3B1C-44CB-9DF5-E100CEDCC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3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F86A600-0ADD-45AD-9A4B-209186656A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3AEC1E-B2DB-4B80-B29E-1D1D3255B3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B15EC6-38F7-42E5-92AA-88914806A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82DDEE-182B-49BA-B072-8CA86B8F0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8C76D4-9267-425B-B5D9-81849B398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38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1C4DA0-3643-4EA9-BCD4-74694FFD3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0A673B-04B9-4739-9427-8B3A19A578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6BADD-119D-4060-91FC-17563FD07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B1CBE4-E7F2-462E-B50D-866302F8B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A085BC-A1E3-45D7-89B8-8576E2E0A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677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81341-C4A9-4E2F-B6CA-EA4315B63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19D5A3-45B2-4535-8F5B-5D12480AA6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B0A5D4-577F-49A7-A1F7-34F78D3DD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2541C2-A083-4D45-A8E2-B022FF6EC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2EB411-DE42-43F6-A32B-B76A3D23E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59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F2E95-6C4F-432F-9955-969CB139B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509128-4218-4108-9598-045F795CD5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65C435-F4B2-4FF8-A48E-93FF6B2C9B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3ADB96-6E0A-475E-B003-4AE18A9C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151CB9-698B-4659-B661-18F7C8CC2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F1B442-C0E3-465C-AA0C-0FCB1B712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41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A2AD8-5810-4998-AE95-6ABDFFB64E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FA0F8-6685-4581-BA77-FAF310B135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2A0294-65FE-4840-A278-FC5D762FC8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02235B-4EBC-4596-A0CC-F2E23282FB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E93469-0BA8-4EB9-8EF1-2FBD640BFB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A4A0D5-0C14-4C59-8AAA-79FF896A6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FF4BB29-21CA-40E9-A692-8A4F3F739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B752CC-5F2F-4B47-8804-66B26EABB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11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B96AC2-BCE1-42E0-ACE9-4708DF045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63872A-E7F4-45FC-815D-DAC5F6976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F08C4F-F3DA-492B-A79B-43A14DF70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A31E9B-2174-4DA9-B064-223983DB7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905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922093C-D269-456A-B4C1-66FD16ED7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2E5573-C0A4-4454-8BF0-E44DDB908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A739CF-B542-46AC-964C-48B160F24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97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66331-2572-4297-91E3-6EC351D72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7D56E1-11B4-4D61-B8E0-1E0E58A878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C31F17-AE08-49A8-831D-8DB795A87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CA8DC9-79AF-447A-A3D1-C3E4540D95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AE3489-1C3A-41FB-B3A2-AF0E65F8C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B6582A-4AB4-49BA-AE31-89D634CC8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072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6A8047-67B6-462D-8281-E88C87796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D6B9E4-7605-4F5B-B904-68F2DC339E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04516-F23A-4278-BDCB-BE9EE962A7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311CA2-4F77-4FA4-8C9E-32FA9C6BD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DBAD1A-1588-4F52-9D87-7193A410E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1D7FDE-AEF9-491E-BB32-E196D8758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872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381475-CC77-4E8C-86BE-73816941D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53807-C22C-4BDB-B732-532676C91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7729FE-13A0-45A0-B5FA-7763D1FC05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582F9-9F6A-42B7-86C0-9B04E052B5AE}" type="datetimeFigureOut">
              <a:rPr lang="en-US" smtClean="0"/>
              <a:t>8/3/2021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BA43C0-0D6C-4EBF-9D3F-62104CD1F1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13B960-A413-43A6-A3FD-30887E906F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40D76-C704-4CA1-B635-46B4FDC943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182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DD8441CD-1D57-4E3A-8D85-EE2CC9409993}"/>
              </a:ext>
            </a:extLst>
          </p:cNvPr>
          <p:cNvSpPr/>
          <p:nvPr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Graphic 8">
            <a:extLst>
              <a:ext uri="{FF2B5EF4-FFF2-40B4-BE49-F238E27FC236}">
                <a16:creationId xmlns:a16="http://schemas.microsoft.com/office/drawing/2014/main" id="{864F865A-3C8B-4586-AF30-B66130B74486}"/>
              </a:ext>
            </a:extLst>
          </p:cNvPr>
          <p:cNvSpPr/>
          <p:nvPr/>
        </p:nvSpPr>
        <p:spPr>
          <a:xfrm>
            <a:off x="7294245" y="6097855"/>
            <a:ext cx="8151028" cy="6186487"/>
          </a:xfrm>
          <a:custGeom>
            <a:avLst/>
            <a:gdLst>
              <a:gd name="connsiteX0" fmla="*/ 7647866 w 8151028"/>
              <a:gd name="connsiteY0" fmla="*/ 0 h 6186487"/>
              <a:gd name="connsiteX1" fmla="*/ 1724268 w 8151028"/>
              <a:gd name="connsiteY1" fmla="*/ 0 h 6186487"/>
              <a:gd name="connsiteX2" fmla="*/ 1234683 w 8151028"/>
              <a:gd name="connsiteY2" fmla="*/ 387668 h 6186487"/>
              <a:gd name="connsiteX3" fmla="*/ 13578 w 8151028"/>
              <a:gd name="connsiteY3" fmla="*/ 5567363 h 6186487"/>
              <a:gd name="connsiteX4" fmla="*/ 503163 w 8151028"/>
              <a:gd name="connsiteY4" fmla="*/ 6186488 h 6186487"/>
              <a:gd name="connsiteX5" fmla="*/ 6426761 w 8151028"/>
              <a:gd name="connsiteY5" fmla="*/ 6186488 h 6186487"/>
              <a:gd name="connsiteX6" fmla="*/ 6916346 w 8151028"/>
              <a:gd name="connsiteY6" fmla="*/ 5798820 h 6186487"/>
              <a:gd name="connsiteX7" fmla="*/ 8137451 w 8151028"/>
              <a:gd name="connsiteY7" fmla="*/ 619125 h 6186487"/>
              <a:gd name="connsiteX8" fmla="*/ 7647866 w 8151028"/>
              <a:gd name="connsiteY8" fmla="*/ 0 h 6186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51028" h="6186487">
                <a:moveTo>
                  <a:pt x="7647866" y="0"/>
                </a:moveTo>
                <a:lnTo>
                  <a:pt x="1724268" y="0"/>
                </a:lnTo>
                <a:cubicBezTo>
                  <a:pt x="1490906" y="0"/>
                  <a:pt x="1288023" y="160973"/>
                  <a:pt x="1234683" y="387668"/>
                </a:cubicBezTo>
                <a:lnTo>
                  <a:pt x="13578" y="5567363"/>
                </a:lnTo>
                <a:cubicBezTo>
                  <a:pt x="-60717" y="5883593"/>
                  <a:pt x="179313" y="6186488"/>
                  <a:pt x="503163" y="6186488"/>
                </a:cubicBezTo>
                <a:lnTo>
                  <a:pt x="6426761" y="6186488"/>
                </a:lnTo>
                <a:cubicBezTo>
                  <a:pt x="6660123" y="6186488"/>
                  <a:pt x="6863006" y="6025515"/>
                  <a:pt x="6916346" y="5798820"/>
                </a:cubicBezTo>
                <a:lnTo>
                  <a:pt x="8137451" y="619125"/>
                </a:lnTo>
                <a:cubicBezTo>
                  <a:pt x="8211746" y="302895"/>
                  <a:pt x="7971716" y="0"/>
                  <a:pt x="7647866" y="0"/>
                </a:cubicBezTo>
                <a:close/>
              </a:path>
            </a:pathLst>
          </a:custGeom>
          <a:solidFill>
            <a:srgbClr val="25A7DD">
              <a:alpha val="5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Graphic 8">
            <a:extLst>
              <a:ext uri="{FF2B5EF4-FFF2-40B4-BE49-F238E27FC236}">
                <a16:creationId xmlns:a16="http://schemas.microsoft.com/office/drawing/2014/main" id="{D84CD7F8-9330-4666-9C60-EEFF23AD0F37}"/>
              </a:ext>
            </a:extLst>
          </p:cNvPr>
          <p:cNvSpPr/>
          <p:nvPr/>
        </p:nvSpPr>
        <p:spPr>
          <a:xfrm>
            <a:off x="1065621" y="-4282460"/>
            <a:ext cx="8151028" cy="6186487"/>
          </a:xfrm>
          <a:custGeom>
            <a:avLst/>
            <a:gdLst>
              <a:gd name="connsiteX0" fmla="*/ 7647866 w 8151028"/>
              <a:gd name="connsiteY0" fmla="*/ 0 h 6186487"/>
              <a:gd name="connsiteX1" fmla="*/ 1724268 w 8151028"/>
              <a:gd name="connsiteY1" fmla="*/ 0 h 6186487"/>
              <a:gd name="connsiteX2" fmla="*/ 1234683 w 8151028"/>
              <a:gd name="connsiteY2" fmla="*/ 387668 h 6186487"/>
              <a:gd name="connsiteX3" fmla="*/ 13578 w 8151028"/>
              <a:gd name="connsiteY3" fmla="*/ 5567363 h 6186487"/>
              <a:gd name="connsiteX4" fmla="*/ 503163 w 8151028"/>
              <a:gd name="connsiteY4" fmla="*/ 6186488 h 6186487"/>
              <a:gd name="connsiteX5" fmla="*/ 6426761 w 8151028"/>
              <a:gd name="connsiteY5" fmla="*/ 6186488 h 6186487"/>
              <a:gd name="connsiteX6" fmla="*/ 6916346 w 8151028"/>
              <a:gd name="connsiteY6" fmla="*/ 5798820 h 6186487"/>
              <a:gd name="connsiteX7" fmla="*/ 8137451 w 8151028"/>
              <a:gd name="connsiteY7" fmla="*/ 619125 h 6186487"/>
              <a:gd name="connsiteX8" fmla="*/ 7647866 w 8151028"/>
              <a:gd name="connsiteY8" fmla="*/ 0 h 6186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51028" h="6186487">
                <a:moveTo>
                  <a:pt x="7647866" y="0"/>
                </a:moveTo>
                <a:lnTo>
                  <a:pt x="1724268" y="0"/>
                </a:lnTo>
                <a:cubicBezTo>
                  <a:pt x="1490906" y="0"/>
                  <a:pt x="1288023" y="160973"/>
                  <a:pt x="1234683" y="387668"/>
                </a:cubicBezTo>
                <a:lnTo>
                  <a:pt x="13578" y="5567363"/>
                </a:lnTo>
                <a:cubicBezTo>
                  <a:pt x="-60717" y="5883593"/>
                  <a:pt x="179313" y="6186488"/>
                  <a:pt x="503163" y="6186488"/>
                </a:cubicBezTo>
                <a:lnTo>
                  <a:pt x="6426761" y="6186488"/>
                </a:lnTo>
                <a:cubicBezTo>
                  <a:pt x="6660123" y="6186488"/>
                  <a:pt x="6863006" y="6025515"/>
                  <a:pt x="6916346" y="5798820"/>
                </a:cubicBezTo>
                <a:lnTo>
                  <a:pt x="8137451" y="619125"/>
                </a:lnTo>
                <a:cubicBezTo>
                  <a:pt x="8211746" y="302895"/>
                  <a:pt x="7971716" y="0"/>
                  <a:pt x="7647866" y="0"/>
                </a:cubicBezTo>
                <a:close/>
              </a:path>
            </a:pathLst>
          </a:custGeom>
          <a:solidFill>
            <a:srgbClr val="25A7D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Graphic 8">
            <a:extLst>
              <a:ext uri="{FF2B5EF4-FFF2-40B4-BE49-F238E27FC236}">
                <a16:creationId xmlns:a16="http://schemas.microsoft.com/office/drawing/2014/main" id="{E1D8ACB4-49D7-4E2D-947E-64DB0AC4B7EE}"/>
              </a:ext>
            </a:extLst>
          </p:cNvPr>
          <p:cNvSpPr/>
          <p:nvPr/>
        </p:nvSpPr>
        <p:spPr>
          <a:xfrm>
            <a:off x="-37004" y="-3215819"/>
            <a:ext cx="8151028" cy="6186487"/>
          </a:xfrm>
          <a:custGeom>
            <a:avLst/>
            <a:gdLst>
              <a:gd name="connsiteX0" fmla="*/ 7647866 w 8151028"/>
              <a:gd name="connsiteY0" fmla="*/ 0 h 6186487"/>
              <a:gd name="connsiteX1" fmla="*/ 1724268 w 8151028"/>
              <a:gd name="connsiteY1" fmla="*/ 0 h 6186487"/>
              <a:gd name="connsiteX2" fmla="*/ 1234683 w 8151028"/>
              <a:gd name="connsiteY2" fmla="*/ 387668 h 6186487"/>
              <a:gd name="connsiteX3" fmla="*/ 13578 w 8151028"/>
              <a:gd name="connsiteY3" fmla="*/ 5567363 h 6186487"/>
              <a:gd name="connsiteX4" fmla="*/ 503163 w 8151028"/>
              <a:gd name="connsiteY4" fmla="*/ 6186488 h 6186487"/>
              <a:gd name="connsiteX5" fmla="*/ 6426761 w 8151028"/>
              <a:gd name="connsiteY5" fmla="*/ 6186488 h 6186487"/>
              <a:gd name="connsiteX6" fmla="*/ 6916346 w 8151028"/>
              <a:gd name="connsiteY6" fmla="*/ 5798820 h 6186487"/>
              <a:gd name="connsiteX7" fmla="*/ 8137451 w 8151028"/>
              <a:gd name="connsiteY7" fmla="*/ 619125 h 6186487"/>
              <a:gd name="connsiteX8" fmla="*/ 7647866 w 8151028"/>
              <a:gd name="connsiteY8" fmla="*/ 0 h 6186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51028" h="6186487">
                <a:moveTo>
                  <a:pt x="7647866" y="0"/>
                </a:moveTo>
                <a:lnTo>
                  <a:pt x="1724268" y="0"/>
                </a:lnTo>
                <a:cubicBezTo>
                  <a:pt x="1490906" y="0"/>
                  <a:pt x="1288023" y="160973"/>
                  <a:pt x="1234683" y="387668"/>
                </a:cubicBezTo>
                <a:lnTo>
                  <a:pt x="13578" y="5567363"/>
                </a:lnTo>
                <a:cubicBezTo>
                  <a:pt x="-60717" y="5883593"/>
                  <a:pt x="179313" y="6186488"/>
                  <a:pt x="503163" y="6186488"/>
                </a:cubicBezTo>
                <a:lnTo>
                  <a:pt x="6426761" y="6186488"/>
                </a:lnTo>
                <a:cubicBezTo>
                  <a:pt x="6660123" y="6186488"/>
                  <a:pt x="6863006" y="6025515"/>
                  <a:pt x="6916346" y="5798820"/>
                </a:cubicBezTo>
                <a:lnTo>
                  <a:pt x="8137451" y="619125"/>
                </a:lnTo>
                <a:cubicBezTo>
                  <a:pt x="8211746" y="302895"/>
                  <a:pt x="7971716" y="0"/>
                  <a:pt x="7647866" y="0"/>
                </a:cubicBezTo>
                <a:close/>
              </a:path>
            </a:pathLst>
          </a:custGeom>
          <a:solidFill>
            <a:srgbClr val="FEA25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Graphic 8">
            <a:extLst>
              <a:ext uri="{FF2B5EF4-FFF2-40B4-BE49-F238E27FC236}">
                <a16:creationId xmlns:a16="http://schemas.microsoft.com/office/drawing/2014/main" id="{71F35D53-401C-40FC-9B26-5B2D400BF066}"/>
              </a:ext>
            </a:extLst>
          </p:cNvPr>
          <p:cNvSpPr/>
          <p:nvPr/>
        </p:nvSpPr>
        <p:spPr>
          <a:xfrm>
            <a:off x="10549042" y="2801257"/>
            <a:ext cx="8151028" cy="6186487"/>
          </a:xfrm>
          <a:custGeom>
            <a:avLst/>
            <a:gdLst>
              <a:gd name="connsiteX0" fmla="*/ 7647866 w 8151028"/>
              <a:gd name="connsiteY0" fmla="*/ 0 h 6186487"/>
              <a:gd name="connsiteX1" fmla="*/ 1724268 w 8151028"/>
              <a:gd name="connsiteY1" fmla="*/ 0 h 6186487"/>
              <a:gd name="connsiteX2" fmla="*/ 1234683 w 8151028"/>
              <a:gd name="connsiteY2" fmla="*/ 387668 h 6186487"/>
              <a:gd name="connsiteX3" fmla="*/ 13578 w 8151028"/>
              <a:gd name="connsiteY3" fmla="*/ 5567363 h 6186487"/>
              <a:gd name="connsiteX4" fmla="*/ 503163 w 8151028"/>
              <a:gd name="connsiteY4" fmla="*/ 6186488 h 6186487"/>
              <a:gd name="connsiteX5" fmla="*/ 6426761 w 8151028"/>
              <a:gd name="connsiteY5" fmla="*/ 6186488 h 6186487"/>
              <a:gd name="connsiteX6" fmla="*/ 6916346 w 8151028"/>
              <a:gd name="connsiteY6" fmla="*/ 5798820 h 6186487"/>
              <a:gd name="connsiteX7" fmla="*/ 8137451 w 8151028"/>
              <a:gd name="connsiteY7" fmla="*/ 619125 h 6186487"/>
              <a:gd name="connsiteX8" fmla="*/ 7647866 w 8151028"/>
              <a:gd name="connsiteY8" fmla="*/ 0 h 6186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51028" h="6186487">
                <a:moveTo>
                  <a:pt x="7647866" y="0"/>
                </a:moveTo>
                <a:lnTo>
                  <a:pt x="1724268" y="0"/>
                </a:lnTo>
                <a:cubicBezTo>
                  <a:pt x="1490906" y="0"/>
                  <a:pt x="1288023" y="160973"/>
                  <a:pt x="1234683" y="387668"/>
                </a:cubicBezTo>
                <a:lnTo>
                  <a:pt x="13578" y="5567363"/>
                </a:lnTo>
                <a:cubicBezTo>
                  <a:pt x="-60717" y="5883593"/>
                  <a:pt x="179313" y="6186488"/>
                  <a:pt x="503163" y="6186488"/>
                </a:cubicBezTo>
                <a:lnTo>
                  <a:pt x="6426761" y="6186488"/>
                </a:lnTo>
                <a:cubicBezTo>
                  <a:pt x="6660123" y="6186488"/>
                  <a:pt x="6863006" y="6025515"/>
                  <a:pt x="6916346" y="5798820"/>
                </a:cubicBezTo>
                <a:lnTo>
                  <a:pt x="8137451" y="619125"/>
                </a:lnTo>
                <a:cubicBezTo>
                  <a:pt x="8211746" y="302895"/>
                  <a:pt x="7971716" y="0"/>
                  <a:pt x="7647866" y="0"/>
                </a:cubicBezTo>
                <a:close/>
              </a:path>
            </a:pathLst>
          </a:custGeom>
          <a:solidFill>
            <a:srgbClr val="FEA25B">
              <a:alpha val="5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6321B5BF-B6D1-4FB1-8F76-DA6396D84028}"/>
              </a:ext>
            </a:extLst>
          </p:cNvPr>
          <p:cNvSpPr/>
          <p:nvPr/>
        </p:nvSpPr>
        <p:spPr>
          <a:xfrm flipH="1" flipV="1">
            <a:off x="8777724" y="-932651"/>
            <a:ext cx="8751301" cy="3683799"/>
          </a:xfrm>
          <a:custGeom>
            <a:avLst/>
            <a:gdLst>
              <a:gd name="connsiteX0" fmla="*/ 10501907 w 10779364"/>
              <a:gd name="connsiteY0" fmla="*/ 3208416 h 4537498"/>
              <a:gd name="connsiteX1" fmla="*/ 10770316 w 10779364"/>
              <a:gd name="connsiteY1" fmla="*/ 4369439 h 4537498"/>
              <a:gd name="connsiteX2" fmla="*/ 10676685 w 10779364"/>
              <a:gd name="connsiteY2" fmla="*/ 4525490 h 4537498"/>
              <a:gd name="connsiteX3" fmla="*/ 10664201 w 10779364"/>
              <a:gd name="connsiteY3" fmla="*/ 4150967 h 4537498"/>
              <a:gd name="connsiteX4" fmla="*/ 10402035 w 10779364"/>
              <a:gd name="connsiteY4" fmla="*/ 3270837 h 4537498"/>
              <a:gd name="connsiteX5" fmla="*/ 10501907 w 10779364"/>
              <a:gd name="connsiteY5" fmla="*/ 3208416 h 4537498"/>
              <a:gd name="connsiteX6" fmla="*/ 9965091 w 10779364"/>
              <a:gd name="connsiteY6" fmla="*/ 2659115 h 4537498"/>
              <a:gd name="connsiteX7" fmla="*/ 10295919 w 10779364"/>
              <a:gd name="connsiteY7" fmla="*/ 2940008 h 4537498"/>
              <a:gd name="connsiteX8" fmla="*/ 10408276 w 10779364"/>
              <a:gd name="connsiteY8" fmla="*/ 3077334 h 4537498"/>
              <a:gd name="connsiteX9" fmla="*/ 10314645 w 10779364"/>
              <a:gd name="connsiteY9" fmla="*/ 3145996 h 4537498"/>
              <a:gd name="connsiteX10" fmla="*/ 9896428 w 10779364"/>
              <a:gd name="connsiteY10" fmla="*/ 2746504 h 4537498"/>
              <a:gd name="connsiteX11" fmla="*/ 9965091 w 10779364"/>
              <a:gd name="connsiteY11" fmla="*/ 2659115 h 4537498"/>
              <a:gd name="connsiteX12" fmla="*/ 9241013 w 10779364"/>
              <a:gd name="connsiteY12" fmla="*/ 2371981 h 4537498"/>
              <a:gd name="connsiteX13" fmla="*/ 9846492 w 10779364"/>
              <a:gd name="connsiteY13" fmla="*/ 2584211 h 4537498"/>
              <a:gd name="connsiteX14" fmla="*/ 9784071 w 10779364"/>
              <a:gd name="connsiteY14" fmla="*/ 2677841 h 4537498"/>
              <a:gd name="connsiteX15" fmla="*/ 9390822 w 10779364"/>
              <a:gd name="connsiteY15" fmla="*/ 2521790 h 4537498"/>
              <a:gd name="connsiteX16" fmla="*/ 9203560 w 10779364"/>
              <a:gd name="connsiteY16" fmla="*/ 2484338 h 4537498"/>
              <a:gd name="connsiteX17" fmla="*/ 9241013 w 10779364"/>
              <a:gd name="connsiteY17" fmla="*/ 2371981 h 4537498"/>
              <a:gd name="connsiteX18" fmla="*/ 8491966 w 10779364"/>
              <a:gd name="connsiteY18" fmla="*/ 2315802 h 4537498"/>
              <a:gd name="connsiteX19" fmla="*/ 9103687 w 10779364"/>
              <a:gd name="connsiteY19" fmla="*/ 2353255 h 4537498"/>
              <a:gd name="connsiteX20" fmla="*/ 9078718 w 10779364"/>
              <a:gd name="connsiteY20" fmla="*/ 2465612 h 4537498"/>
              <a:gd name="connsiteX21" fmla="*/ 8454513 w 10779364"/>
              <a:gd name="connsiteY21" fmla="*/ 2428159 h 4537498"/>
              <a:gd name="connsiteX22" fmla="*/ 8491966 w 10779364"/>
              <a:gd name="connsiteY22" fmla="*/ 2315802 h 4537498"/>
              <a:gd name="connsiteX23" fmla="*/ 7767888 w 10779364"/>
              <a:gd name="connsiteY23" fmla="*/ 2203446 h 4537498"/>
              <a:gd name="connsiteX24" fmla="*/ 8204831 w 10779364"/>
              <a:gd name="connsiteY24" fmla="*/ 2297077 h 4537498"/>
              <a:gd name="connsiteX25" fmla="*/ 8329672 w 10779364"/>
              <a:gd name="connsiteY25" fmla="*/ 2309561 h 4537498"/>
              <a:gd name="connsiteX26" fmla="*/ 8304704 w 10779364"/>
              <a:gd name="connsiteY26" fmla="*/ 2421918 h 4537498"/>
              <a:gd name="connsiteX27" fmla="*/ 7717951 w 10779364"/>
              <a:gd name="connsiteY27" fmla="*/ 2309561 h 4537498"/>
              <a:gd name="connsiteX28" fmla="*/ 7767888 w 10779364"/>
              <a:gd name="connsiteY28" fmla="*/ 2203446 h 4537498"/>
              <a:gd name="connsiteX29" fmla="*/ 7000115 w 10779364"/>
              <a:gd name="connsiteY29" fmla="*/ 1891343 h 4537498"/>
              <a:gd name="connsiteX30" fmla="*/ 7243556 w 10779364"/>
              <a:gd name="connsiteY30" fmla="*/ 2016184 h 4537498"/>
              <a:gd name="connsiteX31" fmla="*/ 7618079 w 10779364"/>
              <a:gd name="connsiteY31" fmla="*/ 2172236 h 4537498"/>
              <a:gd name="connsiteX32" fmla="*/ 7574385 w 10779364"/>
              <a:gd name="connsiteY32" fmla="*/ 2278350 h 4537498"/>
              <a:gd name="connsiteX33" fmla="*/ 6931453 w 10779364"/>
              <a:gd name="connsiteY33" fmla="*/ 1984974 h 4537498"/>
              <a:gd name="connsiteX34" fmla="*/ 7000115 w 10779364"/>
              <a:gd name="connsiteY34" fmla="*/ 1891343 h 4537498"/>
              <a:gd name="connsiteX35" fmla="*/ 6457056 w 10779364"/>
              <a:gd name="connsiteY35" fmla="*/ 1473124 h 4537498"/>
              <a:gd name="connsiteX36" fmla="*/ 6894000 w 10779364"/>
              <a:gd name="connsiteY36" fmla="*/ 1816437 h 4537498"/>
              <a:gd name="connsiteX37" fmla="*/ 6850306 w 10779364"/>
              <a:gd name="connsiteY37" fmla="*/ 1885100 h 4537498"/>
              <a:gd name="connsiteX38" fmla="*/ 6837822 w 10779364"/>
              <a:gd name="connsiteY38" fmla="*/ 1910068 h 4537498"/>
              <a:gd name="connsiteX39" fmla="*/ 6388394 w 10779364"/>
              <a:gd name="connsiteY39" fmla="*/ 1560513 h 4537498"/>
              <a:gd name="connsiteX40" fmla="*/ 6457056 w 10779364"/>
              <a:gd name="connsiteY40" fmla="*/ 1473124 h 4537498"/>
              <a:gd name="connsiteX41" fmla="*/ 5807883 w 10779364"/>
              <a:gd name="connsiteY41" fmla="*/ 967518 h 4537498"/>
              <a:gd name="connsiteX42" fmla="*/ 5901514 w 10779364"/>
              <a:gd name="connsiteY42" fmla="*/ 1029939 h 4537498"/>
              <a:gd name="connsiteX43" fmla="*/ 6350942 w 10779364"/>
              <a:gd name="connsiteY43" fmla="*/ 1373252 h 4537498"/>
              <a:gd name="connsiteX44" fmla="*/ 6288521 w 10779364"/>
              <a:gd name="connsiteY44" fmla="*/ 1473124 h 4537498"/>
              <a:gd name="connsiteX45" fmla="*/ 5745463 w 10779364"/>
              <a:gd name="connsiteY45" fmla="*/ 1061149 h 4537498"/>
              <a:gd name="connsiteX46" fmla="*/ 5807883 w 10779364"/>
              <a:gd name="connsiteY46" fmla="*/ 967518 h 4537498"/>
              <a:gd name="connsiteX47" fmla="*/ 5160865 w 10779364"/>
              <a:gd name="connsiteY47" fmla="*/ 688961 h 4537498"/>
              <a:gd name="connsiteX48" fmla="*/ 5158710 w 10779364"/>
              <a:gd name="connsiteY48" fmla="*/ 692868 h 4537498"/>
              <a:gd name="connsiteX49" fmla="*/ 5159490 w 10779364"/>
              <a:gd name="connsiteY49" fmla="*/ 689747 h 4537498"/>
              <a:gd name="connsiteX50" fmla="*/ 5183678 w 10779364"/>
              <a:gd name="connsiteY50" fmla="*/ 642932 h 4537498"/>
              <a:gd name="connsiteX51" fmla="*/ 5658074 w 10779364"/>
              <a:gd name="connsiteY51" fmla="*/ 880129 h 4537498"/>
              <a:gd name="connsiteX52" fmla="*/ 5651831 w 10779364"/>
              <a:gd name="connsiteY52" fmla="*/ 886372 h 4537498"/>
              <a:gd name="connsiteX53" fmla="*/ 5608138 w 10779364"/>
              <a:gd name="connsiteY53" fmla="*/ 973760 h 4537498"/>
              <a:gd name="connsiteX54" fmla="*/ 5139984 w 10779364"/>
              <a:gd name="connsiteY54" fmla="*/ 742804 h 4537498"/>
              <a:gd name="connsiteX55" fmla="*/ 5164952 w 10779364"/>
              <a:gd name="connsiteY55" fmla="*/ 686626 h 4537498"/>
              <a:gd name="connsiteX56" fmla="*/ 5160865 w 10779364"/>
              <a:gd name="connsiteY56" fmla="*/ 688961 h 4537498"/>
              <a:gd name="connsiteX57" fmla="*/ 5171194 w 10779364"/>
              <a:gd name="connsiteY57" fmla="*/ 670240 h 4537498"/>
              <a:gd name="connsiteX58" fmla="*/ 5183678 w 10779364"/>
              <a:gd name="connsiteY58" fmla="*/ 642932 h 4537498"/>
              <a:gd name="connsiteX59" fmla="*/ 4468246 w 10779364"/>
              <a:gd name="connsiteY59" fmla="*/ 432894 h 4537498"/>
              <a:gd name="connsiteX60" fmla="*/ 4465842 w 10779364"/>
              <a:gd name="connsiteY60" fmla="*/ 436944 h 4537498"/>
              <a:gd name="connsiteX61" fmla="*/ 4466622 w 10779364"/>
              <a:gd name="connsiteY61" fmla="*/ 433823 h 4537498"/>
              <a:gd name="connsiteX62" fmla="*/ 4490811 w 10779364"/>
              <a:gd name="connsiteY62" fmla="*/ 387007 h 4537498"/>
              <a:gd name="connsiteX63" fmla="*/ 5071321 w 10779364"/>
              <a:gd name="connsiteY63" fmla="*/ 592995 h 4537498"/>
              <a:gd name="connsiteX64" fmla="*/ 5027627 w 10779364"/>
              <a:gd name="connsiteY64" fmla="*/ 699110 h 4537498"/>
              <a:gd name="connsiteX65" fmla="*/ 4634378 w 10779364"/>
              <a:gd name="connsiteY65" fmla="*/ 549301 h 4537498"/>
              <a:gd name="connsiteX66" fmla="*/ 4440874 w 10779364"/>
              <a:gd name="connsiteY66" fmla="*/ 493122 h 4537498"/>
              <a:gd name="connsiteX67" fmla="*/ 4472084 w 10779364"/>
              <a:gd name="connsiteY67" fmla="*/ 430701 h 4537498"/>
              <a:gd name="connsiteX68" fmla="*/ 4468246 w 10779364"/>
              <a:gd name="connsiteY68" fmla="*/ 432894 h 4537498"/>
              <a:gd name="connsiteX69" fmla="*/ 4480667 w 10779364"/>
              <a:gd name="connsiteY69" fmla="*/ 411975 h 4537498"/>
              <a:gd name="connsiteX70" fmla="*/ 4490811 w 10779364"/>
              <a:gd name="connsiteY70" fmla="*/ 387007 h 4537498"/>
              <a:gd name="connsiteX71" fmla="*/ 3585713 w 10779364"/>
              <a:gd name="connsiteY71" fmla="*/ 174777 h 4537498"/>
              <a:gd name="connsiteX72" fmla="*/ 4347245 w 10779364"/>
              <a:gd name="connsiteY72" fmla="*/ 343312 h 4537498"/>
              <a:gd name="connsiteX73" fmla="*/ 4309792 w 10779364"/>
              <a:gd name="connsiteY73" fmla="*/ 449427 h 4537498"/>
              <a:gd name="connsiteX74" fmla="*/ 4159983 w 10779364"/>
              <a:gd name="connsiteY74" fmla="*/ 405733 h 4537498"/>
              <a:gd name="connsiteX75" fmla="*/ 3548262 w 10779364"/>
              <a:gd name="connsiteY75" fmla="*/ 280892 h 4537498"/>
              <a:gd name="connsiteX76" fmla="*/ 3585713 w 10779364"/>
              <a:gd name="connsiteY76" fmla="*/ 174777 h 4537498"/>
              <a:gd name="connsiteX77" fmla="*/ 1107618 w 10779364"/>
              <a:gd name="connsiteY77" fmla="*/ 68662 h 4537498"/>
              <a:gd name="connsiteX78" fmla="*/ 1113860 w 10779364"/>
              <a:gd name="connsiteY78" fmla="*/ 162293 h 4537498"/>
              <a:gd name="connsiteX79" fmla="*/ 477170 w 10779364"/>
              <a:gd name="connsiteY79" fmla="*/ 274650 h 4537498"/>
              <a:gd name="connsiteX80" fmla="*/ 483412 w 10779364"/>
              <a:gd name="connsiteY80" fmla="*/ 274650 h 4537498"/>
              <a:gd name="connsiteX81" fmla="*/ 9016 w 10779364"/>
              <a:gd name="connsiteY81" fmla="*/ 493122 h 4537498"/>
              <a:gd name="connsiteX82" fmla="*/ 2774 w 10779364"/>
              <a:gd name="connsiteY82" fmla="*/ 499364 h 4537498"/>
              <a:gd name="connsiteX83" fmla="*/ 2774 w 10779364"/>
              <a:gd name="connsiteY83" fmla="*/ 493122 h 4537498"/>
              <a:gd name="connsiteX84" fmla="*/ 1107618 w 10779364"/>
              <a:gd name="connsiteY84" fmla="*/ 68662 h 4537498"/>
              <a:gd name="connsiteX85" fmla="*/ 2861636 w 10779364"/>
              <a:gd name="connsiteY85" fmla="*/ 49936 h 4537498"/>
              <a:gd name="connsiteX86" fmla="*/ 3460874 w 10779364"/>
              <a:gd name="connsiteY86" fmla="*/ 137324 h 4537498"/>
              <a:gd name="connsiteX87" fmla="*/ 3442147 w 10779364"/>
              <a:gd name="connsiteY87" fmla="*/ 224713 h 4537498"/>
              <a:gd name="connsiteX88" fmla="*/ 3442147 w 10779364"/>
              <a:gd name="connsiteY88" fmla="*/ 218471 h 4537498"/>
              <a:gd name="connsiteX89" fmla="*/ 3435905 w 10779364"/>
              <a:gd name="connsiteY89" fmla="*/ 249682 h 4537498"/>
              <a:gd name="connsiteX90" fmla="*/ 2824184 w 10779364"/>
              <a:gd name="connsiteY90" fmla="*/ 156051 h 4537498"/>
              <a:gd name="connsiteX91" fmla="*/ 2861636 w 10779364"/>
              <a:gd name="connsiteY91" fmla="*/ 49936 h 4537498"/>
              <a:gd name="connsiteX92" fmla="*/ 1900358 w 10779364"/>
              <a:gd name="connsiteY92" fmla="*/ 6241 h 4537498"/>
              <a:gd name="connsiteX93" fmla="*/ 1894116 w 10779364"/>
              <a:gd name="connsiteY93" fmla="*/ 112357 h 4537498"/>
              <a:gd name="connsiteX94" fmla="*/ 1276153 w 10779364"/>
              <a:gd name="connsiteY94" fmla="*/ 143567 h 4537498"/>
              <a:gd name="connsiteX95" fmla="*/ 1276153 w 10779364"/>
              <a:gd name="connsiteY95" fmla="*/ 43694 h 4537498"/>
              <a:gd name="connsiteX96" fmla="*/ 1419720 w 10779364"/>
              <a:gd name="connsiteY96" fmla="*/ 24967 h 4537498"/>
              <a:gd name="connsiteX97" fmla="*/ 1900358 w 10779364"/>
              <a:gd name="connsiteY97" fmla="*/ 6241 h 4537498"/>
              <a:gd name="connsiteX98" fmla="*/ 2056410 w 10779364"/>
              <a:gd name="connsiteY98" fmla="*/ 0 h 4537498"/>
              <a:gd name="connsiteX99" fmla="*/ 2718068 w 10779364"/>
              <a:gd name="connsiteY99" fmla="*/ 37452 h 4537498"/>
              <a:gd name="connsiteX100" fmla="*/ 2693100 w 10779364"/>
              <a:gd name="connsiteY100" fmla="*/ 143567 h 4537498"/>
              <a:gd name="connsiteX101" fmla="*/ 2037684 w 10779364"/>
              <a:gd name="connsiteY101" fmla="*/ 106115 h 4537498"/>
              <a:gd name="connsiteX102" fmla="*/ 2056410 w 10779364"/>
              <a:gd name="connsiteY102" fmla="*/ 0 h 4537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10779364" h="4537498">
                <a:moveTo>
                  <a:pt x="10501907" y="3208416"/>
                </a:moveTo>
                <a:cubicBezTo>
                  <a:pt x="10695411" y="3557972"/>
                  <a:pt x="10814010" y="3969947"/>
                  <a:pt x="10770316" y="4369439"/>
                </a:cubicBezTo>
                <a:cubicBezTo>
                  <a:pt x="10770316" y="4425617"/>
                  <a:pt x="10782800" y="4581668"/>
                  <a:pt x="10676685" y="4525490"/>
                </a:cubicBezTo>
                <a:cubicBezTo>
                  <a:pt x="10626748" y="4413133"/>
                  <a:pt x="10670443" y="4269566"/>
                  <a:pt x="10664201" y="4150967"/>
                </a:cubicBezTo>
                <a:cubicBezTo>
                  <a:pt x="10639232" y="3845106"/>
                  <a:pt x="10551844" y="3539245"/>
                  <a:pt x="10402035" y="3270837"/>
                </a:cubicBezTo>
                <a:cubicBezTo>
                  <a:pt x="10439487" y="3245869"/>
                  <a:pt x="10470697" y="3227142"/>
                  <a:pt x="10501907" y="3208416"/>
                </a:cubicBezTo>
                <a:close/>
                <a:moveTo>
                  <a:pt x="9965091" y="2659115"/>
                </a:moveTo>
                <a:cubicBezTo>
                  <a:pt x="10083690" y="2740262"/>
                  <a:pt x="10214773" y="2815166"/>
                  <a:pt x="10295919" y="2940008"/>
                </a:cubicBezTo>
                <a:cubicBezTo>
                  <a:pt x="10327129" y="2983703"/>
                  <a:pt x="10370824" y="3033638"/>
                  <a:pt x="10408276" y="3077334"/>
                </a:cubicBezTo>
                <a:cubicBezTo>
                  <a:pt x="10377066" y="3102301"/>
                  <a:pt x="10345856" y="3121028"/>
                  <a:pt x="10314645" y="3145996"/>
                </a:cubicBezTo>
                <a:cubicBezTo>
                  <a:pt x="10202288" y="2983703"/>
                  <a:pt x="10071206" y="2846377"/>
                  <a:pt x="9896428" y="2746504"/>
                </a:cubicBezTo>
                <a:cubicBezTo>
                  <a:pt x="9915154" y="2721536"/>
                  <a:pt x="9940122" y="2690325"/>
                  <a:pt x="9965091" y="2659115"/>
                </a:cubicBezTo>
                <a:close/>
                <a:moveTo>
                  <a:pt x="9241013" y="2371981"/>
                </a:moveTo>
                <a:cubicBezTo>
                  <a:pt x="9453242" y="2409433"/>
                  <a:pt x="9652989" y="2484338"/>
                  <a:pt x="9846492" y="2584211"/>
                </a:cubicBezTo>
                <a:cubicBezTo>
                  <a:pt x="9827765" y="2615421"/>
                  <a:pt x="9802798" y="2646631"/>
                  <a:pt x="9784071" y="2677841"/>
                </a:cubicBezTo>
                <a:cubicBezTo>
                  <a:pt x="9659230" y="2615421"/>
                  <a:pt x="9528148" y="2565484"/>
                  <a:pt x="9390822" y="2521790"/>
                </a:cubicBezTo>
                <a:cubicBezTo>
                  <a:pt x="9328401" y="2503064"/>
                  <a:pt x="9265981" y="2490580"/>
                  <a:pt x="9203560" y="2484338"/>
                </a:cubicBezTo>
                <a:cubicBezTo>
                  <a:pt x="9216045" y="2446885"/>
                  <a:pt x="9228529" y="2409433"/>
                  <a:pt x="9241013" y="2371981"/>
                </a:cubicBezTo>
                <a:close/>
                <a:moveTo>
                  <a:pt x="8491966" y="2315802"/>
                </a:moveTo>
                <a:cubicBezTo>
                  <a:pt x="8697954" y="2322044"/>
                  <a:pt x="8903942" y="2334528"/>
                  <a:pt x="9103687" y="2353255"/>
                </a:cubicBezTo>
                <a:cubicBezTo>
                  <a:pt x="9097445" y="2390707"/>
                  <a:pt x="9084961" y="2428159"/>
                  <a:pt x="9078718" y="2465612"/>
                </a:cubicBezTo>
                <a:cubicBezTo>
                  <a:pt x="8872731" y="2446886"/>
                  <a:pt x="8660501" y="2434402"/>
                  <a:pt x="8454513" y="2428159"/>
                </a:cubicBezTo>
                <a:cubicBezTo>
                  <a:pt x="8466998" y="2390707"/>
                  <a:pt x="8479482" y="2353255"/>
                  <a:pt x="8491966" y="2315802"/>
                </a:cubicBezTo>
                <a:close/>
                <a:moveTo>
                  <a:pt x="7767888" y="2203446"/>
                </a:moveTo>
                <a:cubicBezTo>
                  <a:pt x="7911455" y="2240898"/>
                  <a:pt x="8061264" y="2272108"/>
                  <a:pt x="8204831" y="2297077"/>
                </a:cubicBezTo>
                <a:cubicBezTo>
                  <a:pt x="8248526" y="2303318"/>
                  <a:pt x="8292220" y="2309561"/>
                  <a:pt x="8329672" y="2309561"/>
                </a:cubicBezTo>
                <a:cubicBezTo>
                  <a:pt x="8323430" y="2347013"/>
                  <a:pt x="8310947" y="2384465"/>
                  <a:pt x="8304704" y="2421918"/>
                </a:cubicBezTo>
                <a:cubicBezTo>
                  <a:pt x="8104959" y="2409433"/>
                  <a:pt x="7911455" y="2353255"/>
                  <a:pt x="7717951" y="2309561"/>
                </a:cubicBezTo>
                <a:cubicBezTo>
                  <a:pt x="7736677" y="2272108"/>
                  <a:pt x="7749161" y="2240898"/>
                  <a:pt x="7767888" y="2203446"/>
                </a:cubicBezTo>
                <a:close/>
                <a:moveTo>
                  <a:pt x="7000115" y="1891343"/>
                </a:moveTo>
                <a:cubicBezTo>
                  <a:pt x="7075020" y="1941279"/>
                  <a:pt x="7162409" y="1978731"/>
                  <a:pt x="7243556" y="2016184"/>
                </a:cubicBezTo>
                <a:cubicBezTo>
                  <a:pt x="7368397" y="2072362"/>
                  <a:pt x="7493238" y="2122299"/>
                  <a:pt x="7618079" y="2172236"/>
                </a:cubicBezTo>
                <a:cubicBezTo>
                  <a:pt x="7599353" y="2209687"/>
                  <a:pt x="7586869" y="2240898"/>
                  <a:pt x="7574385" y="2278350"/>
                </a:cubicBezTo>
                <a:cubicBezTo>
                  <a:pt x="7355913" y="2197203"/>
                  <a:pt x="7131199" y="2109815"/>
                  <a:pt x="6931453" y="1984974"/>
                </a:cubicBezTo>
                <a:cubicBezTo>
                  <a:pt x="6956421" y="1953764"/>
                  <a:pt x="6975147" y="1922553"/>
                  <a:pt x="7000115" y="1891343"/>
                </a:cubicBezTo>
                <a:close/>
                <a:moveTo>
                  <a:pt x="6457056" y="1473124"/>
                </a:moveTo>
                <a:cubicBezTo>
                  <a:pt x="6594381" y="1591724"/>
                  <a:pt x="6744191" y="1710322"/>
                  <a:pt x="6894000" y="1816437"/>
                </a:cubicBezTo>
                <a:cubicBezTo>
                  <a:pt x="6881516" y="1835163"/>
                  <a:pt x="6862790" y="1860132"/>
                  <a:pt x="6850306" y="1885100"/>
                </a:cubicBezTo>
                <a:cubicBezTo>
                  <a:pt x="6844064" y="1897584"/>
                  <a:pt x="6837822" y="1903826"/>
                  <a:pt x="6837822" y="1910068"/>
                </a:cubicBezTo>
                <a:cubicBezTo>
                  <a:pt x="6681770" y="1803953"/>
                  <a:pt x="6531961" y="1685354"/>
                  <a:pt x="6388394" y="1560513"/>
                </a:cubicBezTo>
                <a:cubicBezTo>
                  <a:pt x="6407120" y="1529303"/>
                  <a:pt x="6432088" y="1504334"/>
                  <a:pt x="6457056" y="1473124"/>
                </a:cubicBezTo>
                <a:close/>
                <a:moveTo>
                  <a:pt x="5807883" y="967518"/>
                </a:moveTo>
                <a:cubicBezTo>
                  <a:pt x="5839094" y="992486"/>
                  <a:pt x="5870304" y="1011212"/>
                  <a:pt x="5901514" y="1029939"/>
                </a:cubicBezTo>
                <a:cubicBezTo>
                  <a:pt x="6057566" y="1129811"/>
                  <a:pt x="6201133" y="1254652"/>
                  <a:pt x="6350942" y="1373252"/>
                </a:cubicBezTo>
                <a:cubicBezTo>
                  <a:pt x="6325974" y="1410703"/>
                  <a:pt x="6307248" y="1441914"/>
                  <a:pt x="6288521" y="1473124"/>
                </a:cubicBezTo>
                <a:cubicBezTo>
                  <a:pt x="6113744" y="1323315"/>
                  <a:pt x="5938967" y="1179748"/>
                  <a:pt x="5745463" y="1061149"/>
                </a:cubicBezTo>
                <a:cubicBezTo>
                  <a:pt x="5764189" y="1029939"/>
                  <a:pt x="5789157" y="998728"/>
                  <a:pt x="5807883" y="967518"/>
                </a:cubicBezTo>
                <a:close/>
                <a:moveTo>
                  <a:pt x="5160865" y="688961"/>
                </a:moveTo>
                <a:lnTo>
                  <a:pt x="5158710" y="692868"/>
                </a:lnTo>
                <a:cubicBezTo>
                  <a:pt x="5158710" y="692868"/>
                  <a:pt x="5158710" y="691308"/>
                  <a:pt x="5159490" y="689747"/>
                </a:cubicBezTo>
                <a:close/>
                <a:moveTo>
                  <a:pt x="5183678" y="642932"/>
                </a:moveTo>
                <a:cubicBezTo>
                  <a:pt x="5345971" y="717836"/>
                  <a:pt x="5508265" y="786499"/>
                  <a:pt x="5658074" y="880129"/>
                </a:cubicBezTo>
                <a:cubicBezTo>
                  <a:pt x="5651831" y="880129"/>
                  <a:pt x="5651831" y="886372"/>
                  <a:pt x="5651831" y="886372"/>
                </a:cubicBezTo>
                <a:cubicBezTo>
                  <a:pt x="5633106" y="917582"/>
                  <a:pt x="5620622" y="942550"/>
                  <a:pt x="5608138" y="973760"/>
                </a:cubicBezTo>
                <a:cubicBezTo>
                  <a:pt x="5458329" y="886372"/>
                  <a:pt x="5296035" y="811467"/>
                  <a:pt x="5139984" y="742804"/>
                </a:cubicBezTo>
                <a:cubicBezTo>
                  <a:pt x="5146226" y="724078"/>
                  <a:pt x="5152468" y="705353"/>
                  <a:pt x="5164952" y="686626"/>
                </a:cubicBezTo>
                <a:lnTo>
                  <a:pt x="5160865" y="688961"/>
                </a:lnTo>
                <a:lnTo>
                  <a:pt x="5171194" y="670240"/>
                </a:lnTo>
                <a:cubicBezTo>
                  <a:pt x="5175875" y="661658"/>
                  <a:pt x="5180557" y="652295"/>
                  <a:pt x="5183678" y="642932"/>
                </a:cubicBezTo>
                <a:close/>
                <a:moveTo>
                  <a:pt x="4468246" y="432894"/>
                </a:moveTo>
                <a:lnTo>
                  <a:pt x="4465842" y="436944"/>
                </a:lnTo>
                <a:cubicBezTo>
                  <a:pt x="4465842" y="436944"/>
                  <a:pt x="4465842" y="435383"/>
                  <a:pt x="4466622" y="433823"/>
                </a:cubicBezTo>
                <a:close/>
                <a:moveTo>
                  <a:pt x="4490811" y="387007"/>
                </a:moveTo>
                <a:cubicBezTo>
                  <a:pt x="4684314" y="449428"/>
                  <a:pt x="4884060" y="511848"/>
                  <a:pt x="5071321" y="592995"/>
                </a:cubicBezTo>
                <a:cubicBezTo>
                  <a:pt x="5052595" y="630447"/>
                  <a:pt x="5040111" y="661657"/>
                  <a:pt x="5027627" y="699110"/>
                </a:cubicBezTo>
                <a:cubicBezTo>
                  <a:pt x="4902786" y="642932"/>
                  <a:pt x="4765461" y="592995"/>
                  <a:pt x="4634378" y="549301"/>
                </a:cubicBezTo>
                <a:cubicBezTo>
                  <a:pt x="4571957" y="530574"/>
                  <a:pt x="4509536" y="505606"/>
                  <a:pt x="4440874" y="493122"/>
                </a:cubicBezTo>
                <a:cubicBezTo>
                  <a:pt x="4453358" y="474395"/>
                  <a:pt x="4459600" y="449428"/>
                  <a:pt x="4472084" y="430701"/>
                </a:cubicBezTo>
                <a:lnTo>
                  <a:pt x="4468246" y="432894"/>
                </a:lnTo>
                <a:lnTo>
                  <a:pt x="4480667" y="411975"/>
                </a:lnTo>
                <a:cubicBezTo>
                  <a:pt x="4484569" y="404173"/>
                  <a:pt x="4487690" y="396370"/>
                  <a:pt x="4490811" y="387007"/>
                </a:cubicBezTo>
                <a:close/>
                <a:moveTo>
                  <a:pt x="3585713" y="174777"/>
                </a:moveTo>
                <a:cubicBezTo>
                  <a:pt x="3841639" y="224713"/>
                  <a:pt x="4097563" y="262165"/>
                  <a:pt x="4347245" y="343312"/>
                </a:cubicBezTo>
                <a:cubicBezTo>
                  <a:pt x="4334761" y="380764"/>
                  <a:pt x="4322276" y="411974"/>
                  <a:pt x="4309792" y="449427"/>
                </a:cubicBezTo>
                <a:cubicBezTo>
                  <a:pt x="4259856" y="430701"/>
                  <a:pt x="4209920" y="418217"/>
                  <a:pt x="4159983" y="405733"/>
                </a:cubicBezTo>
                <a:cubicBezTo>
                  <a:pt x="3960238" y="349554"/>
                  <a:pt x="3754250" y="318344"/>
                  <a:pt x="3548262" y="280892"/>
                </a:cubicBezTo>
                <a:cubicBezTo>
                  <a:pt x="3560746" y="249681"/>
                  <a:pt x="3573230" y="212229"/>
                  <a:pt x="3585713" y="174777"/>
                </a:cubicBezTo>
                <a:close/>
                <a:moveTo>
                  <a:pt x="1107618" y="68662"/>
                </a:moveTo>
                <a:cubicBezTo>
                  <a:pt x="1107618" y="99872"/>
                  <a:pt x="1113860" y="131083"/>
                  <a:pt x="1113860" y="162293"/>
                </a:cubicBezTo>
                <a:cubicBezTo>
                  <a:pt x="901630" y="187262"/>
                  <a:pt x="683158" y="218472"/>
                  <a:pt x="477170" y="274650"/>
                </a:cubicBezTo>
                <a:cubicBezTo>
                  <a:pt x="483412" y="274650"/>
                  <a:pt x="483412" y="274650"/>
                  <a:pt x="483412" y="274650"/>
                </a:cubicBezTo>
                <a:cubicBezTo>
                  <a:pt x="308635" y="318344"/>
                  <a:pt x="152584" y="387007"/>
                  <a:pt x="9016" y="493122"/>
                </a:cubicBezTo>
                <a:cubicBezTo>
                  <a:pt x="9016" y="499364"/>
                  <a:pt x="9016" y="499364"/>
                  <a:pt x="2774" y="499364"/>
                </a:cubicBezTo>
                <a:cubicBezTo>
                  <a:pt x="-3468" y="499364"/>
                  <a:pt x="2774" y="493122"/>
                  <a:pt x="2774" y="493122"/>
                </a:cubicBezTo>
                <a:cubicBezTo>
                  <a:pt x="264940" y="181019"/>
                  <a:pt x="733094" y="149809"/>
                  <a:pt x="1107618" y="68662"/>
                </a:cubicBezTo>
                <a:close/>
                <a:moveTo>
                  <a:pt x="2861636" y="49936"/>
                </a:moveTo>
                <a:cubicBezTo>
                  <a:pt x="3061382" y="74904"/>
                  <a:pt x="3261128" y="93630"/>
                  <a:pt x="3460874" y="137324"/>
                </a:cubicBezTo>
                <a:cubicBezTo>
                  <a:pt x="3454631" y="168535"/>
                  <a:pt x="3448388" y="193503"/>
                  <a:pt x="3442147" y="224713"/>
                </a:cubicBezTo>
                <a:cubicBezTo>
                  <a:pt x="3442147" y="224713"/>
                  <a:pt x="3442147" y="218471"/>
                  <a:pt x="3442147" y="218471"/>
                </a:cubicBezTo>
                <a:cubicBezTo>
                  <a:pt x="3442147" y="230955"/>
                  <a:pt x="3435905" y="237198"/>
                  <a:pt x="3435905" y="249682"/>
                </a:cubicBezTo>
                <a:cubicBezTo>
                  <a:pt x="3236159" y="205987"/>
                  <a:pt x="3023929" y="187261"/>
                  <a:pt x="2824184" y="156051"/>
                </a:cubicBezTo>
                <a:cubicBezTo>
                  <a:pt x="2836667" y="124840"/>
                  <a:pt x="2849152" y="87388"/>
                  <a:pt x="2861636" y="49936"/>
                </a:cubicBezTo>
                <a:close/>
                <a:moveTo>
                  <a:pt x="1900358" y="6241"/>
                </a:moveTo>
                <a:cubicBezTo>
                  <a:pt x="1894116" y="43694"/>
                  <a:pt x="1894116" y="74904"/>
                  <a:pt x="1894116" y="112357"/>
                </a:cubicBezTo>
                <a:cubicBezTo>
                  <a:pt x="1688129" y="112357"/>
                  <a:pt x="1482141" y="112357"/>
                  <a:pt x="1276153" y="143567"/>
                </a:cubicBezTo>
                <a:cubicBezTo>
                  <a:pt x="1276153" y="106114"/>
                  <a:pt x="1276153" y="74904"/>
                  <a:pt x="1276153" y="43694"/>
                </a:cubicBezTo>
                <a:cubicBezTo>
                  <a:pt x="1326089" y="37451"/>
                  <a:pt x="1369784" y="31210"/>
                  <a:pt x="1419720" y="24967"/>
                </a:cubicBezTo>
                <a:cubicBezTo>
                  <a:pt x="1575772" y="12483"/>
                  <a:pt x="1738065" y="0"/>
                  <a:pt x="1900358" y="6241"/>
                </a:cubicBezTo>
                <a:close/>
                <a:moveTo>
                  <a:pt x="2056410" y="0"/>
                </a:moveTo>
                <a:cubicBezTo>
                  <a:pt x="2274882" y="18726"/>
                  <a:pt x="2499596" y="12484"/>
                  <a:pt x="2718068" y="37452"/>
                </a:cubicBezTo>
                <a:cubicBezTo>
                  <a:pt x="2705584" y="74904"/>
                  <a:pt x="2699343" y="112357"/>
                  <a:pt x="2693100" y="143567"/>
                </a:cubicBezTo>
                <a:cubicBezTo>
                  <a:pt x="2474628" y="118599"/>
                  <a:pt x="2256156" y="118599"/>
                  <a:pt x="2037684" y="106115"/>
                </a:cubicBezTo>
                <a:cubicBezTo>
                  <a:pt x="2043926" y="68662"/>
                  <a:pt x="2050169" y="37452"/>
                  <a:pt x="2056410" y="0"/>
                </a:cubicBezTo>
                <a:close/>
              </a:path>
            </a:pathLst>
          </a:custGeom>
          <a:solidFill>
            <a:srgbClr val="25A7DD">
              <a:alpha val="50000"/>
            </a:srgbClr>
          </a:solidFill>
          <a:ln w="624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67136FA0-1461-43E4-A920-6C4F21DB223A}"/>
              </a:ext>
            </a:extLst>
          </p:cNvPr>
          <p:cNvSpPr/>
          <p:nvPr/>
        </p:nvSpPr>
        <p:spPr>
          <a:xfrm>
            <a:off x="2975365" y="5431868"/>
            <a:ext cx="8751301" cy="3683799"/>
          </a:xfrm>
          <a:custGeom>
            <a:avLst/>
            <a:gdLst>
              <a:gd name="connsiteX0" fmla="*/ 10501907 w 10779364"/>
              <a:gd name="connsiteY0" fmla="*/ 3208416 h 4537498"/>
              <a:gd name="connsiteX1" fmla="*/ 10770316 w 10779364"/>
              <a:gd name="connsiteY1" fmla="*/ 4369439 h 4537498"/>
              <a:gd name="connsiteX2" fmla="*/ 10676685 w 10779364"/>
              <a:gd name="connsiteY2" fmla="*/ 4525490 h 4537498"/>
              <a:gd name="connsiteX3" fmla="*/ 10664201 w 10779364"/>
              <a:gd name="connsiteY3" fmla="*/ 4150967 h 4537498"/>
              <a:gd name="connsiteX4" fmla="*/ 10402035 w 10779364"/>
              <a:gd name="connsiteY4" fmla="*/ 3270837 h 4537498"/>
              <a:gd name="connsiteX5" fmla="*/ 10501907 w 10779364"/>
              <a:gd name="connsiteY5" fmla="*/ 3208416 h 4537498"/>
              <a:gd name="connsiteX6" fmla="*/ 9965091 w 10779364"/>
              <a:gd name="connsiteY6" fmla="*/ 2659115 h 4537498"/>
              <a:gd name="connsiteX7" fmla="*/ 10295919 w 10779364"/>
              <a:gd name="connsiteY7" fmla="*/ 2940008 h 4537498"/>
              <a:gd name="connsiteX8" fmla="*/ 10408276 w 10779364"/>
              <a:gd name="connsiteY8" fmla="*/ 3077334 h 4537498"/>
              <a:gd name="connsiteX9" fmla="*/ 10314645 w 10779364"/>
              <a:gd name="connsiteY9" fmla="*/ 3145996 h 4537498"/>
              <a:gd name="connsiteX10" fmla="*/ 9896428 w 10779364"/>
              <a:gd name="connsiteY10" fmla="*/ 2746504 h 4537498"/>
              <a:gd name="connsiteX11" fmla="*/ 9965091 w 10779364"/>
              <a:gd name="connsiteY11" fmla="*/ 2659115 h 4537498"/>
              <a:gd name="connsiteX12" fmla="*/ 9241013 w 10779364"/>
              <a:gd name="connsiteY12" fmla="*/ 2371981 h 4537498"/>
              <a:gd name="connsiteX13" fmla="*/ 9846492 w 10779364"/>
              <a:gd name="connsiteY13" fmla="*/ 2584211 h 4537498"/>
              <a:gd name="connsiteX14" fmla="*/ 9784071 w 10779364"/>
              <a:gd name="connsiteY14" fmla="*/ 2677841 h 4537498"/>
              <a:gd name="connsiteX15" fmla="*/ 9390822 w 10779364"/>
              <a:gd name="connsiteY15" fmla="*/ 2521790 h 4537498"/>
              <a:gd name="connsiteX16" fmla="*/ 9203560 w 10779364"/>
              <a:gd name="connsiteY16" fmla="*/ 2484338 h 4537498"/>
              <a:gd name="connsiteX17" fmla="*/ 9241013 w 10779364"/>
              <a:gd name="connsiteY17" fmla="*/ 2371981 h 4537498"/>
              <a:gd name="connsiteX18" fmla="*/ 8491966 w 10779364"/>
              <a:gd name="connsiteY18" fmla="*/ 2315802 h 4537498"/>
              <a:gd name="connsiteX19" fmla="*/ 9103687 w 10779364"/>
              <a:gd name="connsiteY19" fmla="*/ 2353255 h 4537498"/>
              <a:gd name="connsiteX20" fmla="*/ 9078718 w 10779364"/>
              <a:gd name="connsiteY20" fmla="*/ 2465612 h 4537498"/>
              <a:gd name="connsiteX21" fmla="*/ 8454513 w 10779364"/>
              <a:gd name="connsiteY21" fmla="*/ 2428159 h 4537498"/>
              <a:gd name="connsiteX22" fmla="*/ 8491966 w 10779364"/>
              <a:gd name="connsiteY22" fmla="*/ 2315802 h 4537498"/>
              <a:gd name="connsiteX23" fmla="*/ 7767888 w 10779364"/>
              <a:gd name="connsiteY23" fmla="*/ 2203446 h 4537498"/>
              <a:gd name="connsiteX24" fmla="*/ 8204831 w 10779364"/>
              <a:gd name="connsiteY24" fmla="*/ 2297077 h 4537498"/>
              <a:gd name="connsiteX25" fmla="*/ 8329672 w 10779364"/>
              <a:gd name="connsiteY25" fmla="*/ 2309561 h 4537498"/>
              <a:gd name="connsiteX26" fmla="*/ 8304704 w 10779364"/>
              <a:gd name="connsiteY26" fmla="*/ 2421918 h 4537498"/>
              <a:gd name="connsiteX27" fmla="*/ 7717951 w 10779364"/>
              <a:gd name="connsiteY27" fmla="*/ 2309561 h 4537498"/>
              <a:gd name="connsiteX28" fmla="*/ 7767888 w 10779364"/>
              <a:gd name="connsiteY28" fmla="*/ 2203446 h 4537498"/>
              <a:gd name="connsiteX29" fmla="*/ 7000115 w 10779364"/>
              <a:gd name="connsiteY29" fmla="*/ 1891343 h 4537498"/>
              <a:gd name="connsiteX30" fmla="*/ 7243556 w 10779364"/>
              <a:gd name="connsiteY30" fmla="*/ 2016184 h 4537498"/>
              <a:gd name="connsiteX31" fmla="*/ 7618079 w 10779364"/>
              <a:gd name="connsiteY31" fmla="*/ 2172236 h 4537498"/>
              <a:gd name="connsiteX32" fmla="*/ 7574385 w 10779364"/>
              <a:gd name="connsiteY32" fmla="*/ 2278350 h 4537498"/>
              <a:gd name="connsiteX33" fmla="*/ 6931453 w 10779364"/>
              <a:gd name="connsiteY33" fmla="*/ 1984974 h 4537498"/>
              <a:gd name="connsiteX34" fmla="*/ 7000115 w 10779364"/>
              <a:gd name="connsiteY34" fmla="*/ 1891343 h 4537498"/>
              <a:gd name="connsiteX35" fmla="*/ 6457056 w 10779364"/>
              <a:gd name="connsiteY35" fmla="*/ 1473124 h 4537498"/>
              <a:gd name="connsiteX36" fmla="*/ 6894000 w 10779364"/>
              <a:gd name="connsiteY36" fmla="*/ 1816437 h 4537498"/>
              <a:gd name="connsiteX37" fmla="*/ 6850306 w 10779364"/>
              <a:gd name="connsiteY37" fmla="*/ 1885100 h 4537498"/>
              <a:gd name="connsiteX38" fmla="*/ 6837822 w 10779364"/>
              <a:gd name="connsiteY38" fmla="*/ 1910068 h 4537498"/>
              <a:gd name="connsiteX39" fmla="*/ 6388394 w 10779364"/>
              <a:gd name="connsiteY39" fmla="*/ 1560513 h 4537498"/>
              <a:gd name="connsiteX40" fmla="*/ 6457056 w 10779364"/>
              <a:gd name="connsiteY40" fmla="*/ 1473124 h 4537498"/>
              <a:gd name="connsiteX41" fmla="*/ 5807883 w 10779364"/>
              <a:gd name="connsiteY41" fmla="*/ 967518 h 4537498"/>
              <a:gd name="connsiteX42" fmla="*/ 5901514 w 10779364"/>
              <a:gd name="connsiteY42" fmla="*/ 1029939 h 4537498"/>
              <a:gd name="connsiteX43" fmla="*/ 6350942 w 10779364"/>
              <a:gd name="connsiteY43" fmla="*/ 1373252 h 4537498"/>
              <a:gd name="connsiteX44" fmla="*/ 6288521 w 10779364"/>
              <a:gd name="connsiteY44" fmla="*/ 1473124 h 4537498"/>
              <a:gd name="connsiteX45" fmla="*/ 5745463 w 10779364"/>
              <a:gd name="connsiteY45" fmla="*/ 1061149 h 4537498"/>
              <a:gd name="connsiteX46" fmla="*/ 5807883 w 10779364"/>
              <a:gd name="connsiteY46" fmla="*/ 967518 h 4537498"/>
              <a:gd name="connsiteX47" fmla="*/ 5160865 w 10779364"/>
              <a:gd name="connsiteY47" fmla="*/ 688961 h 4537498"/>
              <a:gd name="connsiteX48" fmla="*/ 5158710 w 10779364"/>
              <a:gd name="connsiteY48" fmla="*/ 692868 h 4537498"/>
              <a:gd name="connsiteX49" fmla="*/ 5159490 w 10779364"/>
              <a:gd name="connsiteY49" fmla="*/ 689747 h 4537498"/>
              <a:gd name="connsiteX50" fmla="*/ 5183678 w 10779364"/>
              <a:gd name="connsiteY50" fmla="*/ 642932 h 4537498"/>
              <a:gd name="connsiteX51" fmla="*/ 5658074 w 10779364"/>
              <a:gd name="connsiteY51" fmla="*/ 880129 h 4537498"/>
              <a:gd name="connsiteX52" fmla="*/ 5651831 w 10779364"/>
              <a:gd name="connsiteY52" fmla="*/ 886372 h 4537498"/>
              <a:gd name="connsiteX53" fmla="*/ 5608138 w 10779364"/>
              <a:gd name="connsiteY53" fmla="*/ 973760 h 4537498"/>
              <a:gd name="connsiteX54" fmla="*/ 5139984 w 10779364"/>
              <a:gd name="connsiteY54" fmla="*/ 742804 h 4537498"/>
              <a:gd name="connsiteX55" fmla="*/ 5164952 w 10779364"/>
              <a:gd name="connsiteY55" fmla="*/ 686626 h 4537498"/>
              <a:gd name="connsiteX56" fmla="*/ 5160865 w 10779364"/>
              <a:gd name="connsiteY56" fmla="*/ 688961 h 4537498"/>
              <a:gd name="connsiteX57" fmla="*/ 5171194 w 10779364"/>
              <a:gd name="connsiteY57" fmla="*/ 670240 h 4537498"/>
              <a:gd name="connsiteX58" fmla="*/ 5183678 w 10779364"/>
              <a:gd name="connsiteY58" fmla="*/ 642932 h 4537498"/>
              <a:gd name="connsiteX59" fmla="*/ 4468246 w 10779364"/>
              <a:gd name="connsiteY59" fmla="*/ 432894 h 4537498"/>
              <a:gd name="connsiteX60" fmla="*/ 4465842 w 10779364"/>
              <a:gd name="connsiteY60" fmla="*/ 436944 h 4537498"/>
              <a:gd name="connsiteX61" fmla="*/ 4466622 w 10779364"/>
              <a:gd name="connsiteY61" fmla="*/ 433823 h 4537498"/>
              <a:gd name="connsiteX62" fmla="*/ 4490811 w 10779364"/>
              <a:gd name="connsiteY62" fmla="*/ 387007 h 4537498"/>
              <a:gd name="connsiteX63" fmla="*/ 5071321 w 10779364"/>
              <a:gd name="connsiteY63" fmla="*/ 592995 h 4537498"/>
              <a:gd name="connsiteX64" fmla="*/ 5027627 w 10779364"/>
              <a:gd name="connsiteY64" fmla="*/ 699110 h 4537498"/>
              <a:gd name="connsiteX65" fmla="*/ 4634378 w 10779364"/>
              <a:gd name="connsiteY65" fmla="*/ 549301 h 4537498"/>
              <a:gd name="connsiteX66" fmla="*/ 4440874 w 10779364"/>
              <a:gd name="connsiteY66" fmla="*/ 493122 h 4537498"/>
              <a:gd name="connsiteX67" fmla="*/ 4472084 w 10779364"/>
              <a:gd name="connsiteY67" fmla="*/ 430701 h 4537498"/>
              <a:gd name="connsiteX68" fmla="*/ 4468246 w 10779364"/>
              <a:gd name="connsiteY68" fmla="*/ 432894 h 4537498"/>
              <a:gd name="connsiteX69" fmla="*/ 4480667 w 10779364"/>
              <a:gd name="connsiteY69" fmla="*/ 411975 h 4537498"/>
              <a:gd name="connsiteX70" fmla="*/ 4490811 w 10779364"/>
              <a:gd name="connsiteY70" fmla="*/ 387007 h 4537498"/>
              <a:gd name="connsiteX71" fmla="*/ 3585713 w 10779364"/>
              <a:gd name="connsiteY71" fmla="*/ 174777 h 4537498"/>
              <a:gd name="connsiteX72" fmla="*/ 4347245 w 10779364"/>
              <a:gd name="connsiteY72" fmla="*/ 343312 h 4537498"/>
              <a:gd name="connsiteX73" fmla="*/ 4309792 w 10779364"/>
              <a:gd name="connsiteY73" fmla="*/ 449427 h 4537498"/>
              <a:gd name="connsiteX74" fmla="*/ 4159983 w 10779364"/>
              <a:gd name="connsiteY74" fmla="*/ 405733 h 4537498"/>
              <a:gd name="connsiteX75" fmla="*/ 3548262 w 10779364"/>
              <a:gd name="connsiteY75" fmla="*/ 280892 h 4537498"/>
              <a:gd name="connsiteX76" fmla="*/ 3585713 w 10779364"/>
              <a:gd name="connsiteY76" fmla="*/ 174777 h 4537498"/>
              <a:gd name="connsiteX77" fmla="*/ 1107618 w 10779364"/>
              <a:gd name="connsiteY77" fmla="*/ 68662 h 4537498"/>
              <a:gd name="connsiteX78" fmla="*/ 1113860 w 10779364"/>
              <a:gd name="connsiteY78" fmla="*/ 162293 h 4537498"/>
              <a:gd name="connsiteX79" fmla="*/ 477170 w 10779364"/>
              <a:gd name="connsiteY79" fmla="*/ 274650 h 4537498"/>
              <a:gd name="connsiteX80" fmla="*/ 483412 w 10779364"/>
              <a:gd name="connsiteY80" fmla="*/ 274650 h 4537498"/>
              <a:gd name="connsiteX81" fmla="*/ 9016 w 10779364"/>
              <a:gd name="connsiteY81" fmla="*/ 493122 h 4537498"/>
              <a:gd name="connsiteX82" fmla="*/ 2774 w 10779364"/>
              <a:gd name="connsiteY82" fmla="*/ 499364 h 4537498"/>
              <a:gd name="connsiteX83" fmla="*/ 2774 w 10779364"/>
              <a:gd name="connsiteY83" fmla="*/ 493122 h 4537498"/>
              <a:gd name="connsiteX84" fmla="*/ 1107618 w 10779364"/>
              <a:gd name="connsiteY84" fmla="*/ 68662 h 4537498"/>
              <a:gd name="connsiteX85" fmla="*/ 2861636 w 10779364"/>
              <a:gd name="connsiteY85" fmla="*/ 49936 h 4537498"/>
              <a:gd name="connsiteX86" fmla="*/ 3460874 w 10779364"/>
              <a:gd name="connsiteY86" fmla="*/ 137324 h 4537498"/>
              <a:gd name="connsiteX87" fmla="*/ 3442147 w 10779364"/>
              <a:gd name="connsiteY87" fmla="*/ 224713 h 4537498"/>
              <a:gd name="connsiteX88" fmla="*/ 3442147 w 10779364"/>
              <a:gd name="connsiteY88" fmla="*/ 218471 h 4537498"/>
              <a:gd name="connsiteX89" fmla="*/ 3435905 w 10779364"/>
              <a:gd name="connsiteY89" fmla="*/ 249682 h 4537498"/>
              <a:gd name="connsiteX90" fmla="*/ 2824184 w 10779364"/>
              <a:gd name="connsiteY90" fmla="*/ 156051 h 4537498"/>
              <a:gd name="connsiteX91" fmla="*/ 2861636 w 10779364"/>
              <a:gd name="connsiteY91" fmla="*/ 49936 h 4537498"/>
              <a:gd name="connsiteX92" fmla="*/ 1900358 w 10779364"/>
              <a:gd name="connsiteY92" fmla="*/ 6241 h 4537498"/>
              <a:gd name="connsiteX93" fmla="*/ 1894116 w 10779364"/>
              <a:gd name="connsiteY93" fmla="*/ 112357 h 4537498"/>
              <a:gd name="connsiteX94" fmla="*/ 1276153 w 10779364"/>
              <a:gd name="connsiteY94" fmla="*/ 143567 h 4537498"/>
              <a:gd name="connsiteX95" fmla="*/ 1276153 w 10779364"/>
              <a:gd name="connsiteY95" fmla="*/ 43694 h 4537498"/>
              <a:gd name="connsiteX96" fmla="*/ 1419720 w 10779364"/>
              <a:gd name="connsiteY96" fmla="*/ 24967 h 4537498"/>
              <a:gd name="connsiteX97" fmla="*/ 1900358 w 10779364"/>
              <a:gd name="connsiteY97" fmla="*/ 6241 h 4537498"/>
              <a:gd name="connsiteX98" fmla="*/ 2056410 w 10779364"/>
              <a:gd name="connsiteY98" fmla="*/ 0 h 4537498"/>
              <a:gd name="connsiteX99" fmla="*/ 2718068 w 10779364"/>
              <a:gd name="connsiteY99" fmla="*/ 37452 h 4537498"/>
              <a:gd name="connsiteX100" fmla="*/ 2693100 w 10779364"/>
              <a:gd name="connsiteY100" fmla="*/ 143567 h 4537498"/>
              <a:gd name="connsiteX101" fmla="*/ 2037684 w 10779364"/>
              <a:gd name="connsiteY101" fmla="*/ 106115 h 4537498"/>
              <a:gd name="connsiteX102" fmla="*/ 2056410 w 10779364"/>
              <a:gd name="connsiteY102" fmla="*/ 0 h 4537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10779364" h="4537498">
                <a:moveTo>
                  <a:pt x="10501907" y="3208416"/>
                </a:moveTo>
                <a:cubicBezTo>
                  <a:pt x="10695411" y="3557972"/>
                  <a:pt x="10814010" y="3969947"/>
                  <a:pt x="10770316" y="4369439"/>
                </a:cubicBezTo>
                <a:cubicBezTo>
                  <a:pt x="10770316" y="4425617"/>
                  <a:pt x="10782800" y="4581668"/>
                  <a:pt x="10676685" y="4525490"/>
                </a:cubicBezTo>
                <a:cubicBezTo>
                  <a:pt x="10626748" y="4413133"/>
                  <a:pt x="10670443" y="4269566"/>
                  <a:pt x="10664201" y="4150967"/>
                </a:cubicBezTo>
                <a:cubicBezTo>
                  <a:pt x="10639232" y="3845106"/>
                  <a:pt x="10551844" y="3539245"/>
                  <a:pt x="10402035" y="3270837"/>
                </a:cubicBezTo>
                <a:cubicBezTo>
                  <a:pt x="10439487" y="3245869"/>
                  <a:pt x="10470697" y="3227142"/>
                  <a:pt x="10501907" y="3208416"/>
                </a:cubicBezTo>
                <a:close/>
                <a:moveTo>
                  <a:pt x="9965091" y="2659115"/>
                </a:moveTo>
                <a:cubicBezTo>
                  <a:pt x="10083690" y="2740262"/>
                  <a:pt x="10214773" y="2815166"/>
                  <a:pt x="10295919" y="2940008"/>
                </a:cubicBezTo>
                <a:cubicBezTo>
                  <a:pt x="10327129" y="2983703"/>
                  <a:pt x="10370824" y="3033638"/>
                  <a:pt x="10408276" y="3077334"/>
                </a:cubicBezTo>
                <a:cubicBezTo>
                  <a:pt x="10377066" y="3102301"/>
                  <a:pt x="10345856" y="3121028"/>
                  <a:pt x="10314645" y="3145996"/>
                </a:cubicBezTo>
                <a:cubicBezTo>
                  <a:pt x="10202288" y="2983703"/>
                  <a:pt x="10071206" y="2846377"/>
                  <a:pt x="9896428" y="2746504"/>
                </a:cubicBezTo>
                <a:cubicBezTo>
                  <a:pt x="9915154" y="2721536"/>
                  <a:pt x="9940122" y="2690325"/>
                  <a:pt x="9965091" y="2659115"/>
                </a:cubicBezTo>
                <a:close/>
                <a:moveTo>
                  <a:pt x="9241013" y="2371981"/>
                </a:moveTo>
                <a:cubicBezTo>
                  <a:pt x="9453242" y="2409433"/>
                  <a:pt x="9652989" y="2484338"/>
                  <a:pt x="9846492" y="2584211"/>
                </a:cubicBezTo>
                <a:cubicBezTo>
                  <a:pt x="9827765" y="2615421"/>
                  <a:pt x="9802798" y="2646631"/>
                  <a:pt x="9784071" y="2677841"/>
                </a:cubicBezTo>
                <a:cubicBezTo>
                  <a:pt x="9659230" y="2615421"/>
                  <a:pt x="9528148" y="2565484"/>
                  <a:pt x="9390822" y="2521790"/>
                </a:cubicBezTo>
                <a:cubicBezTo>
                  <a:pt x="9328401" y="2503064"/>
                  <a:pt x="9265981" y="2490580"/>
                  <a:pt x="9203560" y="2484338"/>
                </a:cubicBezTo>
                <a:cubicBezTo>
                  <a:pt x="9216045" y="2446885"/>
                  <a:pt x="9228529" y="2409433"/>
                  <a:pt x="9241013" y="2371981"/>
                </a:cubicBezTo>
                <a:close/>
                <a:moveTo>
                  <a:pt x="8491966" y="2315802"/>
                </a:moveTo>
                <a:cubicBezTo>
                  <a:pt x="8697954" y="2322044"/>
                  <a:pt x="8903942" y="2334528"/>
                  <a:pt x="9103687" y="2353255"/>
                </a:cubicBezTo>
                <a:cubicBezTo>
                  <a:pt x="9097445" y="2390707"/>
                  <a:pt x="9084961" y="2428159"/>
                  <a:pt x="9078718" y="2465612"/>
                </a:cubicBezTo>
                <a:cubicBezTo>
                  <a:pt x="8872731" y="2446886"/>
                  <a:pt x="8660501" y="2434402"/>
                  <a:pt x="8454513" y="2428159"/>
                </a:cubicBezTo>
                <a:cubicBezTo>
                  <a:pt x="8466998" y="2390707"/>
                  <a:pt x="8479482" y="2353255"/>
                  <a:pt x="8491966" y="2315802"/>
                </a:cubicBezTo>
                <a:close/>
                <a:moveTo>
                  <a:pt x="7767888" y="2203446"/>
                </a:moveTo>
                <a:cubicBezTo>
                  <a:pt x="7911455" y="2240898"/>
                  <a:pt x="8061264" y="2272108"/>
                  <a:pt x="8204831" y="2297077"/>
                </a:cubicBezTo>
                <a:cubicBezTo>
                  <a:pt x="8248526" y="2303318"/>
                  <a:pt x="8292220" y="2309561"/>
                  <a:pt x="8329672" y="2309561"/>
                </a:cubicBezTo>
                <a:cubicBezTo>
                  <a:pt x="8323430" y="2347013"/>
                  <a:pt x="8310947" y="2384465"/>
                  <a:pt x="8304704" y="2421918"/>
                </a:cubicBezTo>
                <a:cubicBezTo>
                  <a:pt x="8104959" y="2409433"/>
                  <a:pt x="7911455" y="2353255"/>
                  <a:pt x="7717951" y="2309561"/>
                </a:cubicBezTo>
                <a:cubicBezTo>
                  <a:pt x="7736677" y="2272108"/>
                  <a:pt x="7749161" y="2240898"/>
                  <a:pt x="7767888" y="2203446"/>
                </a:cubicBezTo>
                <a:close/>
                <a:moveTo>
                  <a:pt x="7000115" y="1891343"/>
                </a:moveTo>
                <a:cubicBezTo>
                  <a:pt x="7075020" y="1941279"/>
                  <a:pt x="7162409" y="1978731"/>
                  <a:pt x="7243556" y="2016184"/>
                </a:cubicBezTo>
                <a:cubicBezTo>
                  <a:pt x="7368397" y="2072362"/>
                  <a:pt x="7493238" y="2122299"/>
                  <a:pt x="7618079" y="2172236"/>
                </a:cubicBezTo>
                <a:cubicBezTo>
                  <a:pt x="7599353" y="2209687"/>
                  <a:pt x="7586869" y="2240898"/>
                  <a:pt x="7574385" y="2278350"/>
                </a:cubicBezTo>
                <a:cubicBezTo>
                  <a:pt x="7355913" y="2197203"/>
                  <a:pt x="7131199" y="2109815"/>
                  <a:pt x="6931453" y="1984974"/>
                </a:cubicBezTo>
                <a:cubicBezTo>
                  <a:pt x="6956421" y="1953764"/>
                  <a:pt x="6975147" y="1922553"/>
                  <a:pt x="7000115" y="1891343"/>
                </a:cubicBezTo>
                <a:close/>
                <a:moveTo>
                  <a:pt x="6457056" y="1473124"/>
                </a:moveTo>
                <a:cubicBezTo>
                  <a:pt x="6594381" y="1591724"/>
                  <a:pt x="6744191" y="1710322"/>
                  <a:pt x="6894000" y="1816437"/>
                </a:cubicBezTo>
                <a:cubicBezTo>
                  <a:pt x="6881516" y="1835163"/>
                  <a:pt x="6862790" y="1860132"/>
                  <a:pt x="6850306" y="1885100"/>
                </a:cubicBezTo>
                <a:cubicBezTo>
                  <a:pt x="6844064" y="1897584"/>
                  <a:pt x="6837822" y="1903826"/>
                  <a:pt x="6837822" y="1910068"/>
                </a:cubicBezTo>
                <a:cubicBezTo>
                  <a:pt x="6681770" y="1803953"/>
                  <a:pt x="6531961" y="1685354"/>
                  <a:pt x="6388394" y="1560513"/>
                </a:cubicBezTo>
                <a:cubicBezTo>
                  <a:pt x="6407120" y="1529303"/>
                  <a:pt x="6432088" y="1504334"/>
                  <a:pt x="6457056" y="1473124"/>
                </a:cubicBezTo>
                <a:close/>
                <a:moveTo>
                  <a:pt x="5807883" y="967518"/>
                </a:moveTo>
                <a:cubicBezTo>
                  <a:pt x="5839094" y="992486"/>
                  <a:pt x="5870304" y="1011212"/>
                  <a:pt x="5901514" y="1029939"/>
                </a:cubicBezTo>
                <a:cubicBezTo>
                  <a:pt x="6057566" y="1129811"/>
                  <a:pt x="6201133" y="1254652"/>
                  <a:pt x="6350942" y="1373252"/>
                </a:cubicBezTo>
                <a:cubicBezTo>
                  <a:pt x="6325974" y="1410703"/>
                  <a:pt x="6307248" y="1441914"/>
                  <a:pt x="6288521" y="1473124"/>
                </a:cubicBezTo>
                <a:cubicBezTo>
                  <a:pt x="6113744" y="1323315"/>
                  <a:pt x="5938967" y="1179748"/>
                  <a:pt x="5745463" y="1061149"/>
                </a:cubicBezTo>
                <a:cubicBezTo>
                  <a:pt x="5764189" y="1029939"/>
                  <a:pt x="5789157" y="998728"/>
                  <a:pt x="5807883" y="967518"/>
                </a:cubicBezTo>
                <a:close/>
                <a:moveTo>
                  <a:pt x="5160865" y="688961"/>
                </a:moveTo>
                <a:lnTo>
                  <a:pt x="5158710" y="692868"/>
                </a:lnTo>
                <a:cubicBezTo>
                  <a:pt x="5158710" y="692868"/>
                  <a:pt x="5158710" y="691308"/>
                  <a:pt x="5159490" y="689747"/>
                </a:cubicBezTo>
                <a:close/>
                <a:moveTo>
                  <a:pt x="5183678" y="642932"/>
                </a:moveTo>
                <a:cubicBezTo>
                  <a:pt x="5345971" y="717836"/>
                  <a:pt x="5508265" y="786499"/>
                  <a:pt x="5658074" y="880129"/>
                </a:cubicBezTo>
                <a:cubicBezTo>
                  <a:pt x="5651831" y="880129"/>
                  <a:pt x="5651831" y="886372"/>
                  <a:pt x="5651831" y="886372"/>
                </a:cubicBezTo>
                <a:cubicBezTo>
                  <a:pt x="5633106" y="917582"/>
                  <a:pt x="5620622" y="942550"/>
                  <a:pt x="5608138" y="973760"/>
                </a:cubicBezTo>
                <a:cubicBezTo>
                  <a:pt x="5458329" y="886372"/>
                  <a:pt x="5296035" y="811467"/>
                  <a:pt x="5139984" y="742804"/>
                </a:cubicBezTo>
                <a:cubicBezTo>
                  <a:pt x="5146226" y="724078"/>
                  <a:pt x="5152468" y="705353"/>
                  <a:pt x="5164952" y="686626"/>
                </a:cubicBezTo>
                <a:lnTo>
                  <a:pt x="5160865" y="688961"/>
                </a:lnTo>
                <a:lnTo>
                  <a:pt x="5171194" y="670240"/>
                </a:lnTo>
                <a:cubicBezTo>
                  <a:pt x="5175875" y="661658"/>
                  <a:pt x="5180557" y="652295"/>
                  <a:pt x="5183678" y="642932"/>
                </a:cubicBezTo>
                <a:close/>
                <a:moveTo>
                  <a:pt x="4468246" y="432894"/>
                </a:moveTo>
                <a:lnTo>
                  <a:pt x="4465842" y="436944"/>
                </a:lnTo>
                <a:cubicBezTo>
                  <a:pt x="4465842" y="436944"/>
                  <a:pt x="4465842" y="435383"/>
                  <a:pt x="4466622" y="433823"/>
                </a:cubicBezTo>
                <a:close/>
                <a:moveTo>
                  <a:pt x="4490811" y="387007"/>
                </a:moveTo>
                <a:cubicBezTo>
                  <a:pt x="4684314" y="449428"/>
                  <a:pt x="4884060" y="511848"/>
                  <a:pt x="5071321" y="592995"/>
                </a:cubicBezTo>
                <a:cubicBezTo>
                  <a:pt x="5052595" y="630447"/>
                  <a:pt x="5040111" y="661657"/>
                  <a:pt x="5027627" y="699110"/>
                </a:cubicBezTo>
                <a:cubicBezTo>
                  <a:pt x="4902786" y="642932"/>
                  <a:pt x="4765461" y="592995"/>
                  <a:pt x="4634378" y="549301"/>
                </a:cubicBezTo>
                <a:cubicBezTo>
                  <a:pt x="4571957" y="530574"/>
                  <a:pt x="4509536" y="505606"/>
                  <a:pt x="4440874" y="493122"/>
                </a:cubicBezTo>
                <a:cubicBezTo>
                  <a:pt x="4453358" y="474395"/>
                  <a:pt x="4459600" y="449428"/>
                  <a:pt x="4472084" y="430701"/>
                </a:cubicBezTo>
                <a:lnTo>
                  <a:pt x="4468246" y="432894"/>
                </a:lnTo>
                <a:lnTo>
                  <a:pt x="4480667" y="411975"/>
                </a:lnTo>
                <a:cubicBezTo>
                  <a:pt x="4484569" y="404173"/>
                  <a:pt x="4487690" y="396370"/>
                  <a:pt x="4490811" y="387007"/>
                </a:cubicBezTo>
                <a:close/>
                <a:moveTo>
                  <a:pt x="3585713" y="174777"/>
                </a:moveTo>
                <a:cubicBezTo>
                  <a:pt x="3841639" y="224713"/>
                  <a:pt x="4097563" y="262165"/>
                  <a:pt x="4347245" y="343312"/>
                </a:cubicBezTo>
                <a:cubicBezTo>
                  <a:pt x="4334761" y="380764"/>
                  <a:pt x="4322276" y="411974"/>
                  <a:pt x="4309792" y="449427"/>
                </a:cubicBezTo>
                <a:cubicBezTo>
                  <a:pt x="4259856" y="430701"/>
                  <a:pt x="4209920" y="418217"/>
                  <a:pt x="4159983" y="405733"/>
                </a:cubicBezTo>
                <a:cubicBezTo>
                  <a:pt x="3960238" y="349554"/>
                  <a:pt x="3754250" y="318344"/>
                  <a:pt x="3548262" y="280892"/>
                </a:cubicBezTo>
                <a:cubicBezTo>
                  <a:pt x="3560746" y="249681"/>
                  <a:pt x="3573230" y="212229"/>
                  <a:pt x="3585713" y="174777"/>
                </a:cubicBezTo>
                <a:close/>
                <a:moveTo>
                  <a:pt x="1107618" y="68662"/>
                </a:moveTo>
                <a:cubicBezTo>
                  <a:pt x="1107618" y="99872"/>
                  <a:pt x="1113860" y="131083"/>
                  <a:pt x="1113860" y="162293"/>
                </a:cubicBezTo>
                <a:cubicBezTo>
                  <a:pt x="901630" y="187262"/>
                  <a:pt x="683158" y="218472"/>
                  <a:pt x="477170" y="274650"/>
                </a:cubicBezTo>
                <a:cubicBezTo>
                  <a:pt x="483412" y="274650"/>
                  <a:pt x="483412" y="274650"/>
                  <a:pt x="483412" y="274650"/>
                </a:cubicBezTo>
                <a:cubicBezTo>
                  <a:pt x="308635" y="318344"/>
                  <a:pt x="152584" y="387007"/>
                  <a:pt x="9016" y="493122"/>
                </a:cubicBezTo>
                <a:cubicBezTo>
                  <a:pt x="9016" y="499364"/>
                  <a:pt x="9016" y="499364"/>
                  <a:pt x="2774" y="499364"/>
                </a:cubicBezTo>
                <a:cubicBezTo>
                  <a:pt x="-3468" y="499364"/>
                  <a:pt x="2774" y="493122"/>
                  <a:pt x="2774" y="493122"/>
                </a:cubicBezTo>
                <a:cubicBezTo>
                  <a:pt x="264940" y="181019"/>
                  <a:pt x="733094" y="149809"/>
                  <a:pt x="1107618" y="68662"/>
                </a:cubicBezTo>
                <a:close/>
                <a:moveTo>
                  <a:pt x="2861636" y="49936"/>
                </a:moveTo>
                <a:cubicBezTo>
                  <a:pt x="3061382" y="74904"/>
                  <a:pt x="3261128" y="93630"/>
                  <a:pt x="3460874" y="137324"/>
                </a:cubicBezTo>
                <a:cubicBezTo>
                  <a:pt x="3454631" y="168535"/>
                  <a:pt x="3448388" y="193503"/>
                  <a:pt x="3442147" y="224713"/>
                </a:cubicBezTo>
                <a:cubicBezTo>
                  <a:pt x="3442147" y="224713"/>
                  <a:pt x="3442147" y="218471"/>
                  <a:pt x="3442147" y="218471"/>
                </a:cubicBezTo>
                <a:cubicBezTo>
                  <a:pt x="3442147" y="230955"/>
                  <a:pt x="3435905" y="237198"/>
                  <a:pt x="3435905" y="249682"/>
                </a:cubicBezTo>
                <a:cubicBezTo>
                  <a:pt x="3236159" y="205987"/>
                  <a:pt x="3023929" y="187261"/>
                  <a:pt x="2824184" y="156051"/>
                </a:cubicBezTo>
                <a:cubicBezTo>
                  <a:pt x="2836667" y="124840"/>
                  <a:pt x="2849152" y="87388"/>
                  <a:pt x="2861636" y="49936"/>
                </a:cubicBezTo>
                <a:close/>
                <a:moveTo>
                  <a:pt x="1900358" y="6241"/>
                </a:moveTo>
                <a:cubicBezTo>
                  <a:pt x="1894116" y="43694"/>
                  <a:pt x="1894116" y="74904"/>
                  <a:pt x="1894116" y="112357"/>
                </a:cubicBezTo>
                <a:cubicBezTo>
                  <a:pt x="1688129" y="112357"/>
                  <a:pt x="1482141" y="112357"/>
                  <a:pt x="1276153" y="143567"/>
                </a:cubicBezTo>
                <a:cubicBezTo>
                  <a:pt x="1276153" y="106114"/>
                  <a:pt x="1276153" y="74904"/>
                  <a:pt x="1276153" y="43694"/>
                </a:cubicBezTo>
                <a:cubicBezTo>
                  <a:pt x="1326089" y="37451"/>
                  <a:pt x="1369784" y="31210"/>
                  <a:pt x="1419720" y="24967"/>
                </a:cubicBezTo>
                <a:cubicBezTo>
                  <a:pt x="1575772" y="12483"/>
                  <a:pt x="1738065" y="0"/>
                  <a:pt x="1900358" y="6241"/>
                </a:cubicBezTo>
                <a:close/>
                <a:moveTo>
                  <a:pt x="2056410" y="0"/>
                </a:moveTo>
                <a:cubicBezTo>
                  <a:pt x="2274882" y="18726"/>
                  <a:pt x="2499596" y="12484"/>
                  <a:pt x="2718068" y="37452"/>
                </a:cubicBezTo>
                <a:cubicBezTo>
                  <a:pt x="2705584" y="74904"/>
                  <a:pt x="2699343" y="112357"/>
                  <a:pt x="2693100" y="143567"/>
                </a:cubicBezTo>
                <a:cubicBezTo>
                  <a:pt x="2474628" y="118599"/>
                  <a:pt x="2256156" y="118599"/>
                  <a:pt x="2037684" y="106115"/>
                </a:cubicBezTo>
                <a:cubicBezTo>
                  <a:pt x="2043926" y="68662"/>
                  <a:pt x="2050169" y="37452"/>
                  <a:pt x="2056410" y="0"/>
                </a:cubicBezTo>
                <a:close/>
              </a:path>
            </a:pathLst>
          </a:custGeom>
          <a:solidFill>
            <a:srgbClr val="FEA25B">
              <a:alpha val="50000"/>
            </a:srgbClr>
          </a:solidFill>
          <a:ln w="6240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A0839F3F-B2B2-4646-814F-C9D260AB0CA4}"/>
              </a:ext>
            </a:extLst>
          </p:cNvPr>
          <p:cNvSpPr/>
          <p:nvPr/>
        </p:nvSpPr>
        <p:spPr>
          <a:xfrm>
            <a:off x="-2097552" y="-1014650"/>
            <a:ext cx="9158514" cy="7286172"/>
          </a:xfrm>
          <a:prstGeom prst="parallelogram">
            <a:avLst/>
          </a:prstGeom>
          <a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0003" t="3274" r="520" b="-317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RAVEL">
            <a:extLst>
              <a:ext uri="{FF2B5EF4-FFF2-40B4-BE49-F238E27FC236}">
                <a16:creationId xmlns:a16="http://schemas.microsoft.com/office/drawing/2014/main" id="{EE23E5AF-736D-45DE-B715-D059D367DE6E}"/>
              </a:ext>
            </a:extLst>
          </p:cNvPr>
          <p:cNvSpPr txBox="1"/>
          <p:nvPr/>
        </p:nvSpPr>
        <p:spPr>
          <a:xfrm>
            <a:off x="6536096" y="2776893"/>
            <a:ext cx="493276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ExtraBold" panose="00000900000000000000" pitchFamily="50" charset="0"/>
              </a:rPr>
              <a:t>TRAVEL</a:t>
            </a:r>
          </a:p>
        </p:txBody>
      </p:sp>
      <p:sp>
        <p:nvSpPr>
          <p:cNvPr id="20" name="Graphic 18">
            <a:extLst>
              <a:ext uri="{FF2B5EF4-FFF2-40B4-BE49-F238E27FC236}">
                <a16:creationId xmlns:a16="http://schemas.microsoft.com/office/drawing/2014/main" id="{2D15F942-C61E-4648-91D9-BEDC40FDAF75}"/>
              </a:ext>
            </a:extLst>
          </p:cNvPr>
          <p:cNvSpPr/>
          <p:nvPr/>
        </p:nvSpPr>
        <p:spPr>
          <a:xfrm>
            <a:off x="6660074" y="4021607"/>
            <a:ext cx="4485733" cy="608545"/>
          </a:xfrm>
          <a:custGeom>
            <a:avLst/>
            <a:gdLst>
              <a:gd name="connsiteX0" fmla="*/ 3201446 w 3370132"/>
              <a:gd name="connsiteY0" fmla="*/ 457200 h 457200"/>
              <a:gd name="connsiteX1" fmla="*/ 82009 w 3370132"/>
              <a:gd name="connsiteY1" fmla="*/ 457200 h 457200"/>
              <a:gd name="connsiteX2" fmla="*/ 1999 w 3370132"/>
              <a:gd name="connsiteY2" fmla="*/ 357188 h 457200"/>
              <a:gd name="connsiteX3" fmla="*/ 62959 w 3370132"/>
              <a:gd name="connsiteY3" fmla="*/ 84773 h 457200"/>
              <a:gd name="connsiteX4" fmla="*/ 168686 w 3370132"/>
              <a:gd name="connsiteY4" fmla="*/ 0 h 457200"/>
              <a:gd name="connsiteX5" fmla="*/ 3288124 w 3370132"/>
              <a:gd name="connsiteY5" fmla="*/ 0 h 457200"/>
              <a:gd name="connsiteX6" fmla="*/ 3368134 w 3370132"/>
              <a:gd name="connsiteY6" fmla="*/ 100013 h 457200"/>
              <a:gd name="connsiteX7" fmla="*/ 3307174 w 3370132"/>
              <a:gd name="connsiteY7" fmla="*/ 372428 h 457200"/>
              <a:gd name="connsiteX8" fmla="*/ 3201446 w 3370132"/>
              <a:gd name="connsiteY8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0132" h="457200">
                <a:moveTo>
                  <a:pt x="3201446" y="457200"/>
                </a:moveTo>
                <a:lnTo>
                  <a:pt x="82009" y="457200"/>
                </a:lnTo>
                <a:cubicBezTo>
                  <a:pt x="29621" y="457200"/>
                  <a:pt x="-9431" y="408623"/>
                  <a:pt x="1999" y="357188"/>
                </a:cubicBezTo>
                <a:lnTo>
                  <a:pt x="62959" y="84773"/>
                </a:lnTo>
                <a:cubicBezTo>
                  <a:pt x="73436" y="35243"/>
                  <a:pt x="117251" y="0"/>
                  <a:pt x="168686" y="0"/>
                </a:cubicBezTo>
                <a:lnTo>
                  <a:pt x="3288124" y="0"/>
                </a:lnTo>
                <a:cubicBezTo>
                  <a:pt x="3340511" y="0"/>
                  <a:pt x="3379564" y="48578"/>
                  <a:pt x="3368134" y="100013"/>
                </a:cubicBezTo>
                <a:lnTo>
                  <a:pt x="3307174" y="372428"/>
                </a:lnTo>
                <a:cubicBezTo>
                  <a:pt x="3296696" y="421958"/>
                  <a:pt x="3251929" y="457200"/>
                  <a:pt x="3201446" y="457200"/>
                </a:cubicBezTo>
                <a:close/>
              </a:path>
            </a:pathLst>
          </a:custGeom>
          <a:solidFill>
            <a:srgbClr val="25A7D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TO PARIS CITY">
            <a:extLst>
              <a:ext uri="{FF2B5EF4-FFF2-40B4-BE49-F238E27FC236}">
                <a16:creationId xmlns:a16="http://schemas.microsoft.com/office/drawing/2014/main" id="{8BED2AA4-C5F8-4F98-8B91-C3EF1D69A0BC}"/>
              </a:ext>
            </a:extLst>
          </p:cNvPr>
          <p:cNvSpPr txBox="1"/>
          <p:nvPr/>
        </p:nvSpPr>
        <p:spPr>
          <a:xfrm>
            <a:off x="6866097" y="3953154"/>
            <a:ext cx="40751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dirty="0">
                <a:solidFill>
                  <a:schemeClr val="bg1"/>
                </a:solidFill>
                <a:latin typeface="Montserrat" panose="00000500000000000000" pitchFamily="50" charset="0"/>
              </a:rPr>
              <a:t>TO PARIS CITY</a:t>
            </a:r>
          </a:p>
        </p:txBody>
      </p:sp>
      <p:sp>
        <p:nvSpPr>
          <p:cNvPr id="23" name="Graphic 18">
            <a:extLst>
              <a:ext uri="{FF2B5EF4-FFF2-40B4-BE49-F238E27FC236}">
                <a16:creationId xmlns:a16="http://schemas.microsoft.com/office/drawing/2014/main" id="{C2EBD533-BF62-428B-867D-87E0B14D59BE}"/>
              </a:ext>
            </a:extLst>
          </p:cNvPr>
          <p:cNvSpPr/>
          <p:nvPr/>
        </p:nvSpPr>
        <p:spPr>
          <a:xfrm>
            <a:off x="6536097" y="4723744"/>
            <a:ext cx="2154710" cy="292313"/>
          </a:xfrm>
          <a:custGeom>
            <a:avLst/>
            <a:gdLst>
              <a:gd name="connsiteX0" fmla="*/ 3201446 w 3370132"/>
              <a:gd name="connsiteY0" fmla="*/ 457200 h 457200"/>
              <a:gd name="connsiteX1" fmla="*/ 82009 w 3370132"/>
              <a:gd name="connsiteY1" fmla="*/ 457200 h 457200"/>
              <a:gd name="connsiteX2" fmla="*/ 1999 w 3370132"/>
              <a:gd name="connsiteY2" fmla="*/ 357188 h 457200"/>
              <a:gd name="connsiteX3" fmla="*/ 62959 w 3370132"/>
              <a:gd name="connsiteY3" fmla="*/ 84773 h 457200"/>
              <a:gd name="connsiteX4" fmla="*/ 168686 w 3370132"/>
              <a:gd name="connsiteY4" fmla="*/ 0 h 457200"/>
              <a:gd name="connsiteX5" fmla="*/ 3288124 w 3370132"/>
              <a:gd name="connsiteY5" fmla="*/ 0 h 457200"/>
              <a:gd name="connsiteX6" fmla="*/ 3368134 w 3370132"/>
              <a:gd name="connsiteY6" fmla="*/ 100013 h 457200"/>
              <a:gd name="connsiteX7" fmla="*/ 3307174 w 3370132"/>
              <a:gd name="connsiteY7" fmla="*/ 372428 h 457200"/>
              <a:gd name="connsiteX8" fmla="*/ 3201446 w 3370132"/>
              <a:gd name="connsiteY8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0132" h="457200">
                <a:moveTo>
                  <a:pt x="3201446" y="457200"/>
                </a:moveTo>
                <a:lnTo>
                  <a:pt x="82009" y="457200"/>
                </a:lnTo>
                <a:cubicBezTo>
                  <a:pt x="29621" y="457200"/>
                  <a:pt x="-9431" y="408623"/>
                  <a:pt x="1999" y="357188"/>
                </a:cubicBezTo>
                <a:lnTo>
                  <a:pt x="62959" y="84773"/>
                </a:lnTo>
                <a:cubicBezTo>
                  <a:pt x="73436" y="35243"/>
                  <a:pt x="117251" y="0"/>
                  <a:pt x="168686" y="0"/>
                </a:cubicBezTo>
                <a:lnTo>
                  <a:pt x="3288124" y="0"/>
                </a:lnTo>
                <a:cubicBezTo>
                  <a:pt x="3340511" y="0"/>
                  <a:pt x="3379564" y="48578"/>
                  <a:pt x="3368134" y="100013"/>
                </a:cubicBezTo>
                <a:lnTo>
                  <a:pt x="3307174" y="372428"/>
                </a:lnTo>
                <a:cubicBezTo>
                  <a:pt x="3296696" y="421958"/>
                  <a:pt x="3251929" y="457200"/>
                  <a:pt x="3201446" y="457200"/>
                </a:cubicBezTo>
                <a:close/>
              </a:path>
            </a:pathLst>
          </a:custGeom>
          <a:solidFill>
            <a:srgbClr val="25A7D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Graphic 18">
            <a:extLst>
              <a:ext uri="{FF2B5EF4-FFF2-40B4-BE49-F238E27FC236}">
                <a16:creationId xmlns:a16="http://schemas.microsoft.com/office/drawing/2014/main" id="{3293938F-F1FC-41E7-84F5-4CCD0340FA40}"/>
              </a:ext>
            </a:extLst>
          </p:cNvPr>
          <p:cNvSpPr/>
          <p:nvPr/>
        </p:nvSpPr>
        <p:spPr>
          <a:xfrm>
            <a:off x="6479415" y="5109649"/>
            <a:ext cx="1077266" cy="146144"/>
          </a:xfrm>
          <a:custGeom>
            <a:avLst/>
            <a:gdLst>
              <a:gd name="connsiteX0" fmla="*/ 3201446 w 3370132"/>
              <a:gd name="connsiteY0" fmla="*/ 457200 h 457200"/>
              <a:gd name="connsiteX1" fmla="*/ 82009 w 3370132"/>
              <a:gd name="connsiteY1" fmla="*/ 457200 h 457200"/>
              <a:gd name="connsiteX2" fmla="*/ 1999 w 3370132"/>
              <a:gd name="connsiteY2" fmla="*/ 357188 h 457200"/>
              <a:gd name="connsiteX3" fmla="*/ 62959 w 3370132"/>
              <a:gd name="connsiteY3" fmla="*/ 84773 h 457200"/>
              <a:gd name="connsiteX4" fmla="*/ 168686 w 3370132"/>
              <a:gd name="connsiteY4" fmla="*/ 0 h 457200"/>
              <a:gd name="connsiteX5" fmla="*/ 3288124 w 3370132"/>
              <a:gd name="connsiteY5" fmla="*/ 0 h 457200"/>
              <a:gd name="connsiteX6" fmla="*/ 3368134 w 3370132"/>
              <a:gd name="connsiteY6" fmla="*/ 100013 h 457200"/>
              <a:gd name="connsiteX7" fmla="*/ 3307174 w 3370132"/>
              <a:gd name="connsiteY7" fmla="*/ 372428 h 457200"/>
              <a:gd name="connsiteX8" fmla="*/ 3201446 w 3370132"/>
              <a:gd name="connsiteY8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0132" h="457200">
                <a:moveTo>
                  <a:pt x="3201446" y="457200"/>
                </a:moveTo>
                <a:lnTo>
                  <a:pt x="82009" y="457200"/>
                </a:lnTo>
                <a:cubicBezTo>
                  <a:pt x="29621" y="457200"/>
                  <a:pt x="-9431" y="408623"/>
                  <a:pt x="1999" y="357188"/>
                </a:cubicBezTo>
                <a:lnTo>
                  <a:pt x="62959" y="84773"/>
                </a:lnTo>
                <a:cubicBezTo>
                  <a:pt x="73436" y="35243"/>
                  <a:pt x="117251" y="0"/>
                  <a:pt x="168686" y="0"/>
                </a:cubicBezTo>
                <a:lnTo>
                  <a:pt x="3288124" y="0"/>
                </a:lnTo>
                <a:cubicBezTo>
                  <a:pt x="3340511" y="0"/>
                  <a:pt x="3379564" y="48578"/>
                  <a:pt x="3368134" y="100013"/>
                </a:cubicBezTo>
                <a:lnTo>
                  <a:pt x="3307174" y="372428"/>
                </a:lnTo>
                <a:cubicBezTo>
                  <a:pt x="3296696" y="421958"/>
                  <a:pt x="3251929" y="457200"/>
                  <a:pt x="3201446" y="457200"/>
                </a:cubicBezTo>
                <a:close/>
              </a:path>
            </a:pathLst>
          </a:custGeom>
          <a:solidFill>
            <a:srgbClr val="25A7D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#DAY 1">
            <a:extLst>
              <a:ext uri="{FF2B5EF4-FFF2-40B4-BE49-F238E27FC236}">
                <a16:creationId xmlns:a16="http://schemas.microsoft.com/office/drawing/2014/main" id="{F9102F4B-C795-48E6-AE11-5D68551D33E8}"/>
              </a:ext>
            </a:extLst>
          </p:cNvPr>
          <p:cNvSpPr txBox="1"/>
          <p:nvPr/>
        </p:nvSpPr>
        <p:spPr>
          <a:xfrm>
            <a:off x="9193060" y="2478870"/>
            <a:ext cx="20617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dirty="0">
                <a:solidFill>
                  <a:srgbClr val="FEA25B"/>
                </a:solidFill>
                <a:latin typeface="Montserrat" panose="00000500000000000000" pitchFamily="50" charset="0"/>
              </a:rPr>
              <a:t>#DAY 1</a:t>
            </a:r>
          </a:p>
        </p:txBody>
      </p:sp>
      <p:pic>
        <p:nvPicPr>
          <p:cNvPr id="30" name="YOUR LOGO">
            <a:extLst>
              <a:ext uri="{FF2B5EF4-FFF2-40B4-BE49-F238E27FC236}">
                <a16:creationId xmlns:a16="http://schemas.microsoft.com/office/drawing/2014/main" id="{7239136E-A834-4F71-90D4-380AD7CEDF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32939" y="553016"/>
            <a:ext cx="746964" cy="394231"/>
          </a:xfrm>
          <a:prstGeom prst="rect">
            <a:avLst/>
          </a:prstGeom>
        </p:spPr>
      </p:pic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7E04B6D3-BD88-40D9-9CB0-9ACFCA37B361}"/>
              </a:ext>
            </a:extLst>
          </p:cNvPr>
          <p:cNvSpPr/>
          <p:nvPr/>
        </p:nvSpPr>
        <p:spPr>
          <a:xfrm>
            <a:off x="8930624" y="641458"/>
            <a:ext cx="1437729" cy="955044"/>
          </a:xfrm>
          <a:custGeom>
            <a:avLst/>
            <a:gdLst>
              <a:gd name="connsiteX0" fmla="*/ 1861776 w 1907496"/>
              <a:gd name="connsiteY0" fmla="*/ 1175658 h 1267098"/>
              <a:gd name="connsiteX1" fmla="*/ 1907496 w 1907496"/>
              <a:gd name="connsiteY1" fmla="*/ 1221378 h 1267098"/>
              <a:gd name="connsiteX2" fmla="*/ 1861776 w 1907496"/>
              <a:gd name="connsiteY2" fmla="*/ 1267098 h 1267098"/>
              <a:gd name="connsiteX3" fmla="*/ 1816056 w 1907496"/>
              <a:gd name="connsiteY3" fmla="*/ 1221378 h 1267098"/>
              <a:gd name="connsiteX4" fmla="*/ 1861776 w 1907496"/>
              <a:gd name="connsiteY4" fmla="*/ 1175658 h 1267098"/>
              <a:gd name="connsiteX5" fmla="*/ 1407762 w 1907496"/>
              <a:gd name="connsiteY5" fmla="*/ 1175658 h 1267098"/>
              <a:gd name="connsiteX6" fmla="*/ 1453482 w 1907496"/>
              <a:gd name="connsiteY6" fmla="*/ 1221378 h 1267098"/>
              <a:gd name="connsiteX7" fmla="*/ 1407762 w 1907496"/>
              <a:gd name="connsiteY7" fmla="*/ 1267098 h 1267098"/>
              <a:gd name="connsiteX8" fmla="*/ 1362042 w 1907496"/>
              <a:gd name="connsiteY8" fmla="*/ 1221378 h 1267098"/>
              <a:gd name="connsiteX9" fmla="*/ 1407762 w 1907496"/>
              <a:gd name="connsiteY9" fmla="*/ 1175658 h 1267098"/>
              <a:gd name="connsiteX10" fmla="*/ 953748 w 1907496"/>
              <a:gd name="connsiteY10" fmla="*/ 1175658 h 1267098"/>
              <a:gd name="connsiteX11" fmla="*/ 999468 w 1907496"/>
              <a:gd name="connsiteY11" fmla="*/ 1221378 h 1267098"/>
              <a:gd name="connsiteX12" fmla="*/ 953748 w 1907496"/>
              <a:gd name="connsiteY12" fmla="*/ 1267098 h 1267098"/>
              <a:gd name="connsiteX13" fmla="*/ 908028 w 1907496"/>
              <a:gd name="connsiteY13" fmla="*/ 1221378 h 1267098"/>
              <a:gd name="connsiteX14" fmla="*/ 953748 w 1907496"/>
              <a:gd name="connsiteY14" fmla="*/ 1175658 h 1267098"/>
              <a:gd name="connsiteX15" fmla="*/ 499734 w 1907496"/>
              <a:gd name="connsiteY15" fmla="*/ 1175658 h 1267098"/>
              <a:gd name="connsiteX16" fmla="*/ 545454 w 1907496"/>
              <a:gd name="connsiteY16" fmla="*/ 1221378 h 1267098"/>
              <a:gd name="connsiteX17" fmla="*/ 499734 w 1907496"/>
              <a:gd name="connsiteY17" fmla="*/ 1267098 h 1267098"/>
              <a:gd name="connsiteX18" fmla="*/ 454014 w 1907496"/>
              <a:gd name="connsiteY18" fmla="*/ 1221378 h 1267098"/>
              <a:gd name="connsiteX19" fmla="*/ 499734 w 1907496"/>
              <a:gd name="connsiteY19" fmla="*/ 1175658 h 1267098"/>
              <a:gd name="connsiteX20" fmla="*/ 45720 w 1907496"/>
              <a:gd name="connsiteY20" fmla="*/ 1175658 h 1267098"/>
              <a:gd name="connsiteX21" fmla="*/ 91440 w 1907496"/>
              <a:gd name="connsiteY21" fmla="*/ 1221378 h 1267098"/>
              <a:gd name="connsiteX22" fmla="*/ 45720 w 1907496"/>
              <a:gd name="connsiteY22" fmla="*/ 1267098 h 1267098"/>
              <a:gd name="connsiteX23" fmla="*/ 0 w 1907496"/>
              <a:gd name="connsiteY23" fmla="*/ 1221378 h 1267098"/>
              <a:gd name="connsiteX24" fmla="*/ 45720 w 1907496"/>
              <a:gd name="connsiteY24" fmla="*/ 1175658 h 1267098"/>
              <a:gd name="connsiteX25" fmla="*/ 1861776 w 1907496"/>
              <a:gd name="connsiteY25" fmla="*/ 783772 h 1267098"/>
              <a:gd name="connsiteX26" fmla="*/ 1907496 w 1907496"/>
              <a:gd name="connsiteY26" fmla="*/ 829492 h 1267098"/>
              <a:gd name="connsiteX27" fmla="*/ 1861776 w 1907496"/>
              <a:gd name="connsiteY27" fmla="*/ 875212 h 1267098"/>
              <a:gd name="connsiteX28" fmla="*/ 1816056 w 1907496"/>
              <a:gd name="connsiteY28" fmla="*/ 829492 h 1267098"/>
              <a:gd name="connsiteX29" fmla="*/ 1861776 w 1907496"/>
              <a:gd name="connsiteY29" fmla="*/ 783772 h 1267098"/>
              <a:gd name="connsiteX30" fmla="*/ 1407762 w 1907496"/>
              <a:gd name="connsiteY30" fmla="*/ 783772 h 1267098"/>
              <a:gd name="connsiteX31" fmla="*/ 1453482 w 1907496"/>
              <a:gd name="connsiteY31" fmla="*/ 829492 h 1267098"/>
              <a:gd name="connsiteX32" fmla="*/ 1407762 w 1907496"/>
              <a:gd name="connsiteY32" fmla="*/ 875212 h 1267098"/>
              <a:gd name="connsiteX33" fmla="*/ 1362042 w 1907496"/>
              <a:gd name="connsiteY33" fmla="*/ 829492 h 1267098"/>
              <a:gd name="connsiteX34" fmla="*/ 1407762 w 1907496"/>
              <a:gd name="connsiteY34" fmla="*/ 783772 h 1267098"/>
              <a:gd name="connsiteX35" fmla="*/ 953748 w 1907496"/>
              <a:gd name="connsiteY35" fmla="*/ 783772 h 1267098"/>
              <a:gd name="connsiteX36" fmla="*/ 999468 w 1907496"/>
              <a:gd name="connsiteY36" fmla="*/ 829492 h 1267098"/>
              <a:gd name="connsiteX37" fmla="*/ 953748 w 1907496"/>
              <a:gd name="connsiteY37" fmla="*/ 875212 h 1267098"/>
              <a:gd name="connsiteX38" fmla="*/ 908028 w 1907496"/>
              <a:gd name="connsiteY38" fmla="*/ 829492 h 1267098"/>
              <a:gd name="connsiteX39" fmla="*/ 953748 w 1907496"/>
              <a:gd name="connsiteY39" fmla="*/ 783772 h 1267098"/>
              <a:gd name="connsiteX40" fmla="*/ 499734 w 1907496"/>
              <a:gd name="connsiteY40" fmla="*/ 783772 h 1267098"/>
              <a:gd name="connsiteX41" fmla="*/ 545454 w 1907496"/>
              <a:gd name="connsiteY41" fmla="*/ 829492 h 1267098"/>
              <a:gd name="connsiteX42" fmla="*/ 499734 w 1907496"/>
              <a:gd name="connsiteY42" fmla="*/ 875212 h 1267098"/>
              <a:gd name="connsiteX43" fmla="*/ 454014 w 1907496"/>
              <a:gd name="connsiteY43" fmla="*/ 829492 h 1267098"/>
              <a:gd name="connsiteX44" fmla="*/ 499734 w 1907496"/>
              <a:gd name="connsiteY44" fmla="*/ 783772 h 1267098"/>
              <a:gd name="connsiteX45" fmla="*/ 45720 w 1907496"/>
              <a:gd name="connsiteY45" fmla="*/ 783772 h 1267098"/>
              <a:gd name="connsiteX46" fmla="*/ 91440 w 1907496"/>
              <a:gd name="connsiteY46" fmla="*/ 829492 h 1267098"/>
              <a:gd name="connsiteX47" fmla="*/ 45720 w 1907496"/>
              <a:gd name="connsiteY47" fmla="*/ 875212 h 1267098"/>
              <a:gd name="connsiteX48" fmla="*/ 0 w 1907496"/>
              <a:gd name="connsiteY48" fmla="*/ 829492 h 1267098"/>
              <a:gd name="connsiteX49" fmla="*/ 45720 w 1907496"/>
              <a:gd name="connsiteY49" fmla="*/ 783772 h 1267098"/>
              <a:gd name="connsiteX50" fmla="*/ 1861776 w 1907496"/>
              <a:gd name="connsiteY50" fmla="*/ 391886 h 1267098"/>
              <a:gd name="connsiteX51" fmla="*/ 1907496 w 1907496"/>
              <a:gd name="connsiteY51" fmla="*/ 437606 h 1267098"/>
              <a:gd name="connsiteX52" fmla="*/ 1861776 w 1907496"/>
              <a:gd name="connsiteY52" fmla="*/ 483326 h 1267098"/>
              <a:gd name="connsiteX53" fmla="*/ 1816056 w 1907496"/>
              <a:gd name="connsiteY53" fmla="*/ 437606 h 1267098"/>
              <a:gd name="connsiteX54" fmla="*/ 1861776 w 1907496"/>
              <a:gd name="connsiteY54" fmla="*/ 391886 h 1267098"/>
              <a:gd name="connsiteX55" fmla="*/ 1407762 w 1907496"/>
              <a:gd name="connsiteY55" fmla="*/ 391886 h 1267098"/>
              <a:gd name="connsiteX56" fmla="*/ 1453482 w 1907496"/>
              <a:gd name="connsiteY56" fmla="*/ 437606 h 1267098"/>
              <a:gd name="connsiteX57" fmla="*/ 1407762 w 1907496"/>
              <a:gd name="connsiteY57" fmla="*/ 483326 h 1267098"/>
              <a:gd name="connsiteX58" fmla="*/ 1362042 w 1907496"/>
              <a:gd name="connsiteY58" fmla="*/ 437606 h 1267098"/>
              <a:gd name="connsiteX59" fmla="*/ 1407762 w 1907496"/>
              <a:gd name="connsiteY59" fmla="*/ 391886 h 1267098"/>
              <a:gd name="connsiteX60" fmla="*/ 953748 w 1907496"/>
              <a:gd name="connsiteY60" fmla="*/ 391886 h 1267098"/>
              <a:gd name="connsiteX61" fmla="*/ 999468 w 1907496"/>
              <a:gd name="connsiteY61" fmla="*/ 437606 h 1267098"/>
              <a:gd name="connsiteX62" fmla="*/ 953748 w 1907496"/>
              <a:gd name="connsiteY62" fmla="*/ 483326 h 1267098"/>
              <a:gd name="connsiteX63" fmla="*/ 908028 w 1907496"/>
              <a:gd name="connsiteY63" fmla="*/ 437606 h 1267098"/>
              <a:gd name="connsiteX64" fmla="*/ 953748 w 1907496"/>
              <a:gd name="connsiteY64" fmla="*/ 391886 h 1267098"/>
              <a:gd name="connsiteX65" fmla="*/ 499734 w 1907496"/>
              <a:gd name="connsiteY65" fmla="*/ 391886 h 1267098"/>
              <a:gd name="connsiteX66" fmla="*/ 545454 w 1907496"/>
              <a:gd name="connsiteY66" fmla="*/ 437606 h 1267098"/>
              <a:gd name="connsiteX67" fmla="*/ 499734 w 1907496"/>
              <a:gd name="connsiteY67" fmla="*/ 483326 h 1267098"/>
              <a:gd name="connsiteX68" fmla="*/ 454014 w 1907496"/>
              <a:gd name="connsiteY68" fmla="*/ 437606 h 1267098"/>
              <a:gd name="connsiteX69" fmla="*/ 499734 w 1907496"/>
              <a:gd name="connsiteY69" fmla="*/ 391886 h 1267098"/>
              <a:gd name="connsiteX70" fmla="*/ 45720 w 1907496"/>
              <a:gd name="connsiteY70" fmla="*/ 391886 h 1267098"/>
              <a:gd name="connsiteX71" fmla="*/ 91440 w 1907496"/>
              <a:gd name="connsiteY71" fmla="*/ 437606 h 1267098"/>
              <a:gd name="connsiteX72" fmla="*/ 45720 w 1907496"/>
              <a:gd name="connsiteY72" fmla="*/ 483326 h 1267098"/>
              <a:gd name="connsiteX73" fmla="*/ 0 w 1907496"/>
              <a:gd name="connsiteY73" fmla="*/ 437606 h 1267098"/>
              <a:gd name="connsiteX74" fmla="*/ 45720 w 1907496"/>
              <a:gd name="connsiteY74" fmla="*/ 391886 h 1267098"/>
              <a:gd name="connsiteX75" fmla="*/ 1861776 w 1907496"/>
              <a:gd name="connsiteY75" fmla="*/ 0 h 1267098"/>
              <a:gd name="connsiteX76" fmla="*/ 1907496 w 1907496"/>
              <a:gd name="connsiteY76" fmla="*/ 45720 h 1267098"/>
              <a:gd name="connsiteX77" fmla="*/ 1861776 w 1907496"/>
              <a:gd name="connsiteY77" fmla="*/ 91440 h 1267098"/>
              <a:gd name="connsiteX78" fmla="*/ 1816056 w 1907496"/>
              <a:gd name="connsiteY78" fmla="*/ 45720 h 1267098"/>
              <a:gd name="connsiteX79" fmla="*/ 1861776 w 1907496"/>
              <a:gd name="connsiteY79" fmla="*/ 0 h 1267098"/>
              <a:gd name="connsiteX80" fmla="*/ 1407762 w 1907496"/>
              <a:gd name="connsiteY80" fmla="*/ 0 h 1267098"/>
              <a:gd name="connsiteX81" fmla="*/ 1453482 w 1907496"/>
              <a:gd name="connsiteY81" fmla="*/ 45720 h 1267098"/>
              <a:gd name="connsiteX82" fmla="*/ 1407762 w 1907496"/>
              <a:gd name="connsiteY82" fmla="*/ 91440 h 1267098"/>
              <a:gd name="connsiteX83" fmla="*/ 1362042 w 1907496"/>
              <a:gd name="connsiteY83" fmla="*/ 45720 h 1267098"/>
              <a:gd name="connsiteX84" fmla="*/ 1407762 w 1907496"/>
              <a:gd name="connsiteY84" fmla="*/ 0 h 1267098"/>
              <a:gd name="connsiteX85" fmla="*/ 953748 w 1907496"/>
              <a:gd name="connsiteY85" fmla="*/ 0 h 1267098"/>
              <a:gd name="connsiteX86" fmla="*/ 999468 w 1907496"/>
              <a:gd name="connsiteY86" fmla="*/ 45720 h 1267098"/>
              <a:gd name="connsiteX87" fmla="*/ 953748 w 1907496"/>
              <a:gd name="connsiteY87" fmla="*/ 91440 h 1267098"/>
              <a:gd name="connsiteX88" fmla="*/ 908028 w 1907496"/>
              <a:gd name="connsiteY88" fmla="*/ 45720 h 1267098"/>
              <a:gd name="connsiteX89" fmla="*/ 953748 w 1907496"/>
              <a:gd name="connsiteY89" fmla="*/ 0 h 1267098"/>
              <a:gd name="connsiteX90" fmla="*/ 499734 w 1907496"/>
              <a:gd name="connsiteY90" fmla="*/ 0 h 1267098"/>
              <a:gd name="connsiteX91" fmla="*/ 545454 w 1907496"/>
              <a:gd name="connsiteY91" fmla="*/ 45720 h 1267098"/>
              <a:gd name="connsiteX92" fmla="*/ 499734 w 1907496"/>
              <a:gd name="connsiteY92" fmla="*/ 91440 h 1267098"/>
              <a:gd name="connsiteX93" fmla="*/ 454014 w 1907496"/>
              <a:gd name="connsiteY93" fmla="*/ 45720 h 1267098"/>
              <a:gd name="connsiteX94" fmla="*/ 499734 w 1907496"/>
              <a:gd name="connsiteY94" fmla="*/ 0 h 1267098"/>
              <a:gd name="connsiteX95" fmla="*/ 45720 w 1907496"/>
              <a:gd name="connsiteY95" fmla="*/ 0 h 1267098"/>
              <a:gd name="connsiteX96" fmla="*/ 91440 w 1907496"/>
              <a:gd name="connsiteY96" fmla="*/ 45720 h 1267098"/>
              <a:gd name="connsiteX97" fmla="*/ 45720 w 1907496"/>
              <a:gd name="connsiteY97" fmla="*/ 91440 h 1267098"/>
              <a:gd name="connsiteX98" fmla="*/ 0 w 1907496"/>
              <a:gd name="connsiteY98" fmla="*/ 45720 h 1267098"/>
              <a:gd name="connsiteX99" fmla="*/ 45720 w 1907496"/>
              <a:gd name="connsiteY99" fmla="*/ 0 h 1267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907496" h="1267098">
                <a:moveTo>
                  <a:pt x="1861776" y="1175658"/>
                </a:moveTo>
                <a:cubicBezTo>
                  <a:pt x="1887026" y="1175658"/>
                  <a:pt x="1907496" y="1196128"/>
                  <a:pt x="1907496" y="1221378"/>
                </a:cubicBezTo>
                <a:cubicBezTo>
                  <a:pt x="1907496" y="1246628"/>
                  <a:pt x="1887026" y="1267098"/>
                  <a:pt x="1861776" y="1267098"/>
                </a:cubicBezTo>
                <a:cubicBezTo>
                  <a:pt x="1836526" y="1267098"/>
                  <a:pt x="1816056" y="1246628"/>
                  <a:pt x="1816056" y="1221378"/>
                </a:cubicBezTo>
                <a:cubicBezTo>
                  <a:pt x="1816056" y="1196128"/>
                  <a:pt x="1836526" y="1175658"/>
                  <a:pt x="1861776" y="1175658"/>
                </a:cubicBezTo>
                <a:close/>
                <a:moveTo>
                  <a:pt x="1407762" y="1175658"/>
                </a:moveTo>
                <a:cubicBezTo>
                  <a:pt x="1433012" y="1175658"/>
                  <a:pt x="1453482" y="1196128"/>
                  <a:pt x="1453482" y="1221378"/>
                </a:cubicBezTo>
                <a:cubicBezTo>
                  <a:pt x="1453482" y="1246628"/>
                  <a:pt x="1433012" y="1267098"/>
                  <a:pt x="1407762" y="1267098"/>
                </a:cubicBezTo>
                <a:cubicBezTo>
                  <a:pt x="1382512" y="1267098"/>
                  <a:pt x="1362042" y="1246628"/>
                  <a:pt x="1362042" y="1221378"/>
                </a:cubicBezTo>
                <a:cubicBezTo>
                  <a:pt x="1362042" y="1196128"/>
                  <a:pt x="1382512" y="1175658"/>
                  <a:pt x="1407762" y="1175658"/>
                </a:cubicBezTo>
                <a:close/>
                <a:moveTo>
                  <a:pt x="953748" y="1175658"/>
                </a:moveTo>
                <a:cubicBezTo>
                  <a:pt x="978998" y="1175658"/>
                  <a:pt x="999468" y="1196128"/>
                  <a:pt x="999468" y="1221378"/>
                </a:cubicBezTo>
                <a:cubicBezTo>
                  <a:pt x="999468" y="1246628"/>
                  <a:pt x="978998" y="1267098"/>
                  <a:pt x="953748" y="1267098"/>
                </a:cubicBezTo>
                <a:cubicBezTo>
                  <a:pt x="928498" y="1267098"/>
                  <a:pt x="908028" y="1246628"/>
                  <a:pt x="908028" y="1221378"/>
                </a:cubicBezTo>
                <a:cubicBezTo>
                  <a:pt x="908028" y="1196128"/>
                  <a:pt x="928498" y="1175658"/>
                  <a:pt x="953748" y="1175658"/>
                </a:cubicBezTo>
                <a:close/>
                <a:moveTo>
                  <a:pt x="499734" y="1175658"/>
                </a:moveTo>
                <a:cubicBezTo>
                  <a:pt x="524984" y="1175658"/>
                  <a:pt x="545454" y="1196128"/>
                  <a:pt x="545454" y="1221378"/>
                </a:cubicBezTo>
                <a:cubicBezTo>
                  <a:pt x="545454" y="1246628"/>
                  <a:pt x="524984" y="1267098"/>
                  <a:pt x="499734" y="1267098"/>
                </a:cubicBezTo>
                <a:cubicBezTo>
                  <a:pt x="474484" y="1267098"/>
                  <a:pt x="454014" y="1246628"/>
                  <a:pt x="454014" y="1221378"/>
                </a:cubicBezTo>
                <a:cubicBezTo>
                  <a:pt x="454014" y="1196128"/>
                  <a:pt x="474484" y="1175658"/>
                  <a:pt x="499734" y="1175658"/>
                </a:cubicBezTo>
                <a:close/>
                <a:moveTo>
                  <a:pt x="45720" y="1175658"/>
                </a:moveTo>
                <a:cubicBezTo>
                  <a:pt x="70970" y="1175658"/>
                  <a:pt x="91440" y="1196128"/>
                  <a:pt x="91440" y="1221378"/>
                </a:cubicBezTo>
                <a:cubicBezTo>
                  <a:pt x="91440" y="1246628"/>
                  <a:pt x="70970" y="1267098"/>
                  <a:pt x="45720" y="1267098"/>
                </a:cubicBezTo>
                <a:cubicBezTo>
                  <a:pt x="20470" y="1267098"/>
                  <a:pt x="0" y="1246628"/>
                  <a:pt x="0" y="1221378"/>
                </a:cubicBezTo>
                <a:cubicBezTo>
                  <a:pt x="0" y="1196128"/>
                  <a:pt x="20470" y="1175658"/>
                  <a:pt x="45720" y="1175658"/>
                </a:cubicBezTo>
                <a:close/>
                <a:moveTo>
                  <a:pt x="1861776" y="783772"/>
                </a:moveTo>
                <a:cubicBezTo>
                  <a:pt x="1887026" y="783772"/>
                  <a:pt x="1907496" y="804242"/>
                  <a:pt x="1907496" y="829492"/>
                </a:cubicBezTo>
                <a:cubicBezTo>
                  <a:pt x="1907496" y="854742"/>
                  <a:pt x="1887026" y="875212"/>
                  <a:pt x="1861776" y="875212"/>
                </a:cubicBezTo>
                <a:cubicBezTo>
                  <a:pt x="1836526" y="875212"/>
                  <a:pt x="1816056" y="854742"/>
                  <a:pt x="1816056" y="829492"/>
                </a:cubicBezTo>
                <a:cubicBezTo>
                  <a:pt x="1816056" y="804242"/>
                  <a:pt x="1836526" y="783772"/>
                  <a:pt x="1861776" y="783772"/>
                </a:cubicBezTo>
                <a:close/>
                <a:moveTo>
                  <a:pt x="1407762" y="783772"/>
                </a:moveTo>
                <a:cubicBezTo>
                  <a:pt x="1433012" y="783772"/>
                  <a:pt x="1453482" y="804242"/>
                  <a:pt x="1453482" y="829492"/>
                </a:cubicBezTo>
                <a:cubicBezTo>
                  <a:pt x="1453482" y="854742"/>
                  <a:pt x="1433012" y="875212"/>
                  <a:pt x="1407762" y="875212"/>
                </a:cubicBezTo>
                <a:cubicBezTo>
                  <a:pt x="1382512" y="875212"/>
                  <a:pt x="1362042" y="854742"/>
                  <a:pt x="1362042" y="829492"/>
                </a:cubicBezTo>
                <a:cubicBezTo>
                  <a:pt x="1362042" y="804242"/>
                  <a:pt x="1382512" y="783772"/>
                  <a:pt x="1407762" y="783772"/>
                </a:cubicBezTo>
                <a:close/>
                <a:moveTo>
                  <a:pt x="953748" y="783772"/>
                </a:moveTo>
                <a:cubicBezTo>
                  <a:pt x="978998" y="783772"/>
                  <a:pt x="999468" y="804242"/>
                  <a:pt x="999468" y="829492"/>
                </a:cubicBezTo>
                <a:cubicBezTo>
                  <a:pt x="999468" y="854742"/>
                  <a:pt x="978998" y="875212"/>
                  <a:pt x="953748" y="875212"/>
                </a:cubicBezTo>
                <a:cubicBezTo>
                  <a:pt x="928498" y="875212"/>
                  <a:pt x="908028" y="854742"/>
                  <a:pt x="908028" y="829492"/>
                </a:cubicBezTo>
                <a:cubicBezTo>
                  <a:pt x="908028" y="804242"/>
                  <a:pt x="928498" y="783772"/>
                  <a:pt x="953748" y="783772"/>
                </a:cubicBezTo>
                <a:close/>
                <a:moveTo>
                  <a:pt x="499734" y="783772"/>
                </a:moveTo>
                <a:cubicBezTo>
                  <a:pt x="524984" y="783772"/>
                  <a:pt x="545454" y="804242"/>
                  <a:pt x="545454" y="829492"/>
                </a:cubicBezTo>
                <a:cubicBezTo>
                  <a:pt x="545454" y="854742"/>
                  <a:pt x="524984" y="875212"/>
                  <a:pt x="499734" y="875212"/>
                </a:cubicBezTo>
                <a:cubicBezTo>
                  <a:pt x="474484" y="875212"/>
                  <a:pt x="454014" y="854742"/>
                  <a:pt x="454014" y="829492"/>
                </a:cubicBezTo>
                <a:cubicBezTo>
                  <a:pt x="454014" y="804242"/>
                  <a:pt x="474484" y="783772"/>
                  <a:pt x="499734" y="783772"/>
                </a:cubicBezTo>
                <a:close/>
                <a:moveTo>
                  <a:pt x="45720" y="783772"/>
                </a:moveTo>
                <a:cubicBezTo>
                  <a:pt x="70970" y="783772"/>
                  <a:pt x="91440" y="804242"/>
                  <a:pt x="91440" y="829492"/>
                </a:cubicBezTo>
                <a:cubicBezTo>
                  <a:pt x="91440" y="854742"/>
                  <a:pt x="70970" y="875212"/>
                  <a:pt x="45720" y="875212"/>
                </a:cubicBezTo>
                <a:cubicBezTo>
                  <a:pt x="20470" y="875212"/>
                  <a:pt x="0" y="854742"/>
                  <a:pt x="0" y="829492"/>
                </a:cubicBezTo>
                <a:cubicBezTo>
                  <a:pt x="0" y="804242"/>
                  <a:pt x="20470" y="783772"/>
                  <a:pt x="45720" y="783772"/>
                </a:cubicBezTo>
                <a:close/>
                <a:moveTo>
                  <a:pt x="1861776" y="391886"/>
                </a:moveTo>
                <a:cubicBezTo>
                  <a:pt x="1887026" y="391886"/>
                  <a:pt x="1907496" y="412356"/>
                  <a:pt x="1907496" y="437606"/>
                </a:cubicBezTo>
                <a:cubicBezTo>
                  <a:pt x="1907496" y="462856"/>
                  <a:pt x="1887026" y="483326"/>
                  <a:pt x="1861776" y="483326"/>
                </a:cubicBezTo>
                <a:cubicBezTo>
                  <a:pt x="1836526" y="483326"/>
                  <a:pt x="1816056" y="462856"/>
                  <a:pt x="1816056" y="437606"/>
                </a:cubicBezTo>
                <a:cubicBezTo>
                  <a:pt x="1816056" y="412356"/>
                  <a:pt x="1836526" y="391886"/>
                  <a:pt x="1861776" y="391886"/>
                </a:cubicBezTo>
                <a:close/>
                <a:moveTo>
                  <a:pt x="1407762" y="391886"/>
                </a:moveTo>
                <a:cubicBezTo>
                  <a:pt x="1433012" y="391886"/>
                  <a:pt x="1453482" y="412356"/>
                  <a:pt x="1453482" y="437606"/>
                </a:cubicBezTo>
                <a:cubicBezTo>
                  <a:pt x="1453482" y="462856"/>
                  <a:pt x="1433012" y="483326"/>
                  <a:pt x="1407762" y="483326"/>
                </a:cubicBezTo>
                <a:cubicBezTo>
                  <a:pt x="1382512" y="483326"/>
                  <a:pt x="1362042" y="462856"/>
                  <a:pt x="1362042" y="437606"/>
                </a:cubicBezTo>
                <a:cubicBezTo>
                  <a:pt x="1362042" y="412356"/>
                  <a:pt x="1382512" y="391886"/>
                  <a:pt x="1407762" y="391886"/>
                </a:cubicBezTo>
                <a:close/>
                <a:moveTo>
                  <a:pt x="953748" y="391886"/>
                </a:moveTo>
                <a:cubicBezTo>
                  <a:pt x="978998" y="391886"/>
                  <a:pt x="999468" y="412356"/>
                  <a:pt x="999468" y="437606"/>
                </a:cubicBezTo>
                <a:cubicBezTo>
                  <a:pt x="999468" y="462856"/>
                  <a:pt x="978998" y="483326"/>
                  <a:pt x="953748" y="483326"/>
                </a:cubicBezTo>
                <a:cubicBezTo>
                  <a:pt x="928498" y="483326"/>
                  <a:pt x="908028" y="462856"/>
                  <a:pt x="908028" y="437606"/>
                </a:cubicBezTo>
                <a:cubicBezTo>
                  <a:pt x="908028" y="412356"/>
                  <a:pt x="928498" y="391886"/>
                  <a:pt x="953748" y="391886"/>
                </a:cubicBezTo>
                <a:close/>
                <a:moveTo>
                  <a:pt x="499734" y="391886"/>
                </a:moveTo>
                <a:cubicBezTo>
                  <a:pt x="524984" y="391886"/>
                  <a:pt x="545454" y="412356"/>
                  <a:pt x="545454" y="437606"/>
                </a:cubicBezTo>
                <a:cubicBezTo>
                  <a:pt x="545454" y="462856"/>
                  <a:pt x="524984" y="483326"/>
                  <a:pt x="499734" y="483326"/>
                </a:cubicBezTo>
                <a:cubicBezTo>
                  <a:pt x="474484" y="483326"/>
                  <a:pt x="454014" y="462856"/>
                  <a:pt x="454014" y="437606"/>
                </a:cubicBezTo>
                <a:cubicBezTo>
                  <a:pt x="454014" y="412356"/>
                  <a:pt x="474484" y="391886"/>
                  <a:pt x="499734" y="391886"/>
                </a:cubicBezTo>
                <a:close/>
                <a:moveTo>
                  <a:pt x="45720" y="391886"/>
                </a:moveTo>
                <a:cubicBezTo>
                  <a:pt x="70970" y="391886"/>
                  <a:pt x="91440" y="412356"/>
                  <a:pt x="91440" y="437606"/>
                </a:cubicBezTo>
                <a:cubicBezTo>
                  <a:pt x="91440" y="462856"/>
                  <a:pt x="70970" y="483326"/>
                  <a:pt x="45720" y="483326"/>
                </a:cubicBezTo>
                <a:cubicBezTo>
                  <a:pt x="20470" y="483326"/>
                  <a:pt x="0" y="462856"/>
                  <a:pt x="0" y="437606"/>
                </a:cubicBezTo>
                <a:cubicBezTo>
                  <a:pt x="0" y="412356"/>
                  <a:pt x="20470" y="391886"/>
                  <a:pt x="45720" y="391886"/>
                </a:cubicBezTo>
                <a:close/>
                <a:moveTo>
                  <a:pt x="1861776" y="0"/>
                </a:moveTo>
                <a:cubicBezTo>
                  <a:pt x="1887026" y="0"/>
                  <a:pt x="1907496" y="20470"/>
                  <a:pt x="1907496" y="45720"/>
                </a:cubicBezTo>
                <a:cubicBezTo>
                  <a:pt x="1907496" y="70970"/>
                  <a:pt x="1887026" y="91440"/>
                  <a:pt x="1861776" y="91440"/>
                </a:cubicBezTo>
                <a:cubicBezTo>
                  <a:pt x="1836526" y="91440"/>
                  <a:pt x="1816056" y="70970"/>
                  <a:pt x="1816056" y="45720"/>
                </a:cubicBezTo>
                <a:cubicBezTo>
                  <a:pt x="1816056" y="20470"/>
                  <a:pt x="1836526" y="0"/>
                  <a:pt x="1861776" y="0"/>
                </a:cubicBezTo>
                <a:close/>
                <a:moveTo>
                  <a:pt x="1407762" y="0"/>
                </a:moveTo>
                <a:cubicBezTo>
                  <a:pt x="1433012" y="0"/>
                  <a:pt x="1453482" y="20470"/>
                  <a:pt x="1453482" y="45720"/>
                </a:cubicBezTo>
                <a:cubicBezTo>
                  <a:pt x="1453482" y="70970"/>
                  <a:pt x="1433012" y="91440"/>
                  <a:pt x="1407762" y="91440"/>
                </a:cubicBezTo>
                <a:cubicBezTo>
                  <a:pt x="1382512" y="91440"/>
                  <a:pt x="1362042" y="70970"/>
                  <a:pt x="1362042" y="45720"/>
                </a:cubicBezTo>
                <a:cubicBezTo>
                  <a:pt x="1362042" y="20470"/>
                  <a:pt x="1382512" y="0"/>
                  <a:pt x="1407762" y="0"/>
                </a:cubicBezTo>
                <a:close/>
                <a:moveTo>
                  <a:pt x="953748" y="0"/>
                </a:moveTo>
                <a:cubicBezTo>
                  <a:pt x="978998" y="0"/>
                  <a:pt x="999468" y="20470"/>
                  <a:pt x="999468" y="45720"/>
                </a:cubicBezTo>
                <a:cubicBezTo>
                  <a:pt x="999468" y="70970"/>
                  <a:pt x="978998" y="91440"/>
                  <a:pt x="953748" y="91440"/>
                </a:cubicBezTo>
                <a:cubicBezTo>
                  <a:pt x="928498" y="91440"/>
                  <a:pt x="908028" y="70970"/>
                  <a:pt x="908028" y="45720"/>
                </a:cubicBezTo>
                <a:cubicBezTo>
                  <a:pt x="908028" y="20470"/>
                  <a:pt x="928498" y="0"/>
                  <a:pt x="953748" y="0"/>
                </a:cubicBezTo>
                <a:close/>
                <a:moveTo>
                  <a:pt x="499734" y="0"/>
                </a:moveTo>
                <a:cubicBezTo>
                  <a:pt x="524984" y="0"/>
                  <a:pt x="545454" y="20470"/>
                  <a:pt x="545454" y="45720"/>
                </a:cubicBezTo>
                <a:cubicBezTo>
                  <a:pt x="545454" y="70970"/>
                  <a:pt x="524984" y="91440"/>
                  <a:pt x="499734" y="91440"/>
                </a:cubicBezTo>
                <a:cubicBezTo>
                  <a:pt x="474484" y="91440"/>
                  <a:pt x="454014" y="70970"/>
                  <a:pt x="454014" y="45720"/>
                </a:cubicBezTo>
                <a:cubicBezTo>
                  <a:pt x="454014" y="20470"/>
                  <a:pt x="474484" y="0"/>
                  <a:pt x="499734" y="0"/>
                </a:cubicBezTo>
                <a:close/>
                <a:moveTo>
                  <a:pt x="45720" y="0"/>
                </a:moveTo>
                <a:cubicBezTo>
                  <a:pt x="70970" y="0"/>
                  <a:pt x="91440" y="20470"/>
                  <a:pt x="91440" y="45720"/>
                </a:cubicBezTo>
                <a:cubicBezTo>
                  <a:pt x="91440" y="70970"/>
                  <a:pt x="70970" y="91440"/>
                  <a:pt x="45720" y="91440"/>
                </a:cubicBezTo>
                <a:cubicBezTo>
                  <a:pt x="20470" y="91440"/>
                  <a:pt x="0" y="70970"/>
                  <a:pt x="0" y="45720"/>
                </a:cubicBezTo>
                <a:cubicBezTo>
                  <a:pt x="0" y="20470"/>
                  <a:pt x="20470" y="0"/>
                  <a:pt x="45720" y="0"/>
                </a:cubicBezTo>
                <a:close/>
              </a:path>
            </a:pathLst>
          </a:custGeom>
          <a:solidFill>
            <a:srgbClr val="FEA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660DC3F4-6F1D-4900-B26A-37D72B38B8EA}"/>
              </a:ext>
            </a:extLst>
          </p:cNvPr>
          <p:cNvSpPr/>
          <p:nvPr/>
        </p:nvSpPr>
        <p:spPr>
          <a:xfrm rot="16200000">
            <a:off x="4422271" y="6323290"/>
            <a:ext cx="1437729" cy="955044"/>
          </a:xfrm>
          <a:custGeom>
            <a:avLst/>
            <a:gdLst>
              <a:gd name="connsiteX0" fmla="*/ 1861776 w 1907496"/>
              <a:gd name="connsiteY0" fmla="*/ 1175658 h 1267098"/>
              <a:gd name="connsiteX1" fmla="*/ 1907496 w 1907496"/>
              <a:gd name="connsiteY1" fmla="*/ 1221378 h 1267098"/>
              <a:gd name="connsiteX2" fmla="*/ 1861776 w 1907496"/>
              <a:gd name="connsiteY2" fmla="*/ 1267098 h 1267098"/>
              <a:gd name="connsiteX3" fmla="*/ 1816056 w 1907496"/>
              <a:gd name="connsiteY3" fmla="*/ 1221378 h 1267098"/>
              <a:gd name="connsiteX4" fmla="*/ 1861776 w 1907496"/>
              <a:gd name="connsiteY4" fmla="*/ 1175658 h 1267098"/>
              <a:gd name="connsiteX5" fmla="*/ 1407762 w 1907496"/>
              <a:gd name="connsiteY5" fmla="*/ 1175658 h 1267098"/>
              <a:gd name="connsiteX6" fmla="*/ 1453482 w 1907496"/>
              <a:gd name="connsiteY6" fmla="*/ 1221378 h 1267098"/>
              <a:gd name="connsiteX7" fmla="*/ 1407762 w 1907496"/>
              <a:gd name="connsiteY7" fmla="*/ 1267098 h 1267098"/>
              <a:gd name="connsiteX8" fmla="*/ 1362042 w 1907496"/>
              <a:gd name="connsiteY8" fmla="*/ 1221378 h 1267098"/>
              <a:gd name="connsiteX9" fmla="*/ 1407762 w 1907496"/>
              <a:gd name="connsiteY9" fmla="*/ 1175658 h 1267098"/>
              <a:gd name="connsiteX10" fmla="*/ 953748 w 1907496"/>
              <a:gd name="connsiteY10" fmla="*/ 1175658 h 1267098"/>
              <a:gd name="connsiteX11" fmla="*/ 999468 w 1907496"/>
              <a:gd name="connsiteY11" fmla="*/ 1221378 h 1267098"/>
              <a:gd name="connsiteX12" fmla="*/ 953748 w 1907496"/>
              <a:gd name="connsiteY12" fmla="*/ 1267098 h 1267098"/>
              <a:gd name="connsiteX13" fmla="*/ 908028 w 1907496"/>
              <a:gd name="connsiteY13" fmla="*/ 1221378 h 1267098"/>
              <a:gd name="connsiteX14" fmla="*/ 953748 w 1907496"/>
              <a:gd name="connsiteY14" fmla="*/ 1175658 h 1267098"/>
              <a:gd name="connsiteX15" fmla="*/ 499734 w 1907496"/>
              <a:gd name="connsiteY15" fmla="*/ 1175658 h 1267098"/>
              <a:gd name="connsiteX16" fmla="*/ 545454 w 1907496"/>
              <a:gd name="connsiteY16" fmla="*/ 1221378 h 1267098"/>
              <a:gd name="connsiteX17" fmla="*/ 499734 w 1907496"/>
              <a:gd name="connsiteY17" fmla="*/ 1267098 h 1267098"/>
              <a:gd name="connsiteX18" fmla="*/ 454014 w 1907496"/>
              <a:gd name="connsiteY18" fmla="*/ 1221378 h 1267098"/>
              <a:gd name="connsiteX19" fmla="*/ 499734 w 1907496"/>
              <a:gd name="connsiteY19" fmla="*/ 1175658 h 1267098"/>
              <a:gd name="connsiteX20" fmla="*/ 45720 w 1907496"/>
              <a:gd name="connsiteY20" fmla="*/ 1175658 h 1267098"/>
              <a:gd name="connsiteX21" fmla="*/ 91440 w 1907496"/>
              <a:gd name="connsiteY21" fmla="*/ 1221378 h 1267098"/>
              <a:gd name="connsiteX22" fmla="*/ 45720 w 1907496"/>
              <a:gd name="connsiteY22" fmla="*/ 1267098 h 1267098"/>
              <a:gd name="connsiteX23" fmla="*/ 0 w 1907496"/>
              <a:gd name="connsiteY23" fmla="*/ 1221378 h 1267098"/>
              <a:gd name="connsiteX24" fmla="*/ 45720 w 1907496"/>
              <a:gd name="connsiteY24" fmla="*/ 1175658 h 1267098"/>
              <a:gd name="connsiteX25" fmla="*/ 1861776 w 1907496"/>
              <a:gd name="connsiteY25" fmla="*/ 783772 h 1267098"/>
              <a:gd name="connsiteX26" fmla="*/ 1907496 w 1907496"/>
              <a:gd name="connsiteY26" fmla="*/ 829492 h 1267098"/>
              <a:gd name="connsiteX27" fmla="*/ 1861776 w 1907496"/>
              <a:gd name="connsiteY27" fmla="*/ 875212 h 1267098"/>
              <a:gd name="connsiteX28" fmla="*/ 1816056 w 1907496"/>
              <a:gd name="connsiteY28" fmla="*/ 829492 h 1267098"/>
              <a:gd name="connsiteX29" fmla="*/ 1861776 w 1907496"/>
              <a:gd name="connsiteY29" fmla="*/ 783772 h 1267098"/>
              <a:gd name="connsiteX30" fmla="*/ 1407762 w 1907496"/>
              <a:gd name="connsiteY30" fmla="*/ 783772 h 1267098"/>
              <a:gd name="connsiteX31" fmla="*/ 1453482 w 1907496"/>
              <a:gd name="connsiteY31" fmla="*/ 829492 h 1267098"/>
              <a:gd name="connsiteX32" fmla="*/ 1407762 w 1907496"/>
              <a:gd name="connsiteY32" fmla="*/ 875212 h 1267098"/>
              <a:gd name="connsiteX33" fmla="*/ 1362042 w 1907496"/>
              <a:gd name="connsiteY33" fmla="*/ 829492 h 1267098"/>
              <a:gd name="connsiteX34" fmla="*/ 1407762 w 1907496"/>
              <a:gd name="connsiteY34" fmla="*/ 783772 h 1267098"/>
              <a:gd name="connsiteX35" fmla="*/ 953748 w 1907496"/>
              <a:gd name="connsiteY35" fmla="*/ 783772 h 1267098"/>
              <a:gd name="connsiteX36" fmla="*/ 999468 w 1907496"/>
              <a:gd name="connsiteY36" fmla="*/ 829492 h 1267098"/>
              <a:gd name="connsiteX37" fmla="*/ 953748 w 1907496"/>
              <a:gd name="connsiteY37" fmla="*/ 875212 h 1267098"/>
              <a:gd name="connsiteX38" fmla="*/ 908028 w 1907496"/>
              <a:gd name="connsiteY38" fmla="*/ 829492 h 1267098"/>
              <a:gd name="connsiteX39" fmla="*/ 953748 w 1907496"/>
              <a:gd name="connsiteY39" fmla="*/ 783772 h 1267098"/>
              <a:gd name="connsiteX40" fmla="*/ 499734 w 1907496"/>
              <a:gd name="connsiteY40" fmla="*/ 783772 h 1267098"/>
              <a:gd name="connsiteX41" fmla="*/ 545454 w 1907496"/>
              <a:gd name="connsiteY41" fmla="*/ 829492 h 1267098"/>
              <a:gd name="connsiteX42" fmla="*/ 499734 w 1907496"/>
              <a:gd name="connsiteY42" fmla="*/ 875212 h 1267098"/>
              <a:gd name="connsiteX43" fmla="*/ 454014 w 1907496"/>
              <a:gd name="connsiteY43" fmla="*/ 829492 h 1267098"/>
              <a:gd name="connsiteX44" fmla="*/ 499734 w 1907496"/>
              <a:gd name="connsiteY44" fmla="*/ 783772 h 1267098"/>
              <a:gd name="connsiteX45" fmla="*/ 45720 w 1907496"/>
              <a:gd name="connsiteY45" fmla="*/ 783772 h 1267098"/>
              <a:gd name="connsiteX46" fmla="*/ 91440 w 1907496"/>
              <a:gd name="connsiteY46" fmla="*/ 829492 h 1267098"/>
              <a:gd name="connsiteX47" fmla="*/ 45720 w 1907496"/>
              <a:gd name="connsiteY47" fmla="*/ 875212 h 1267098"/>
              <a:gd name="connsiteX48" fmla="*/ 0 w 1907496"/>
              <a:gd name="connsiteY48" fmla="*/ 829492 h 1267098"/>
              <a:gd name="connsiteX49" fmla="*/ 45720 w 1907496"/>
              <a:gd name="connsiteY49" fmla="*/ 783772 h 1267098"/>
              <a:gd name="connsiteX50" fmla="*/ 1861776 w 1907496"/>
              <a:gd name="connsiteY50" fmla="*/ 391886 h 1267098"/>
              <a:gd name="connsiteX51" fmla="*/ 1907496 w 1907496"/>
              <a:gd name="connsiteY51" fmla="*/ 437606 h 1267098"/>
              <a:gd name="connsiteX52" fmla="*/ 1861776 w 1907496"/>
              <a:gd name="connsiteY52" fmla="*/ 483326 h 1267098"/>
              <a:gd name="connsiteX53" fmla="*/ 1816056 w 1907496"/>
              <a:gd name="connsiteY53" fmla="*/ 437606 h 1267098"/>
              <a:gd name="connsiteX54" fmla="*/ 1861776 w 1907496"/>
              <a:gd name="connsiteY54" fmla="*/ 391886 h 1267098"/>
              <a:gd name="connsiteX55" fmla="*/ 1407762 w 1907496"/>
              <a:gd name="connsiteY55" fmla="*/ 391886 h 1267098"/>
              <a:gd name="connsiteX56" fmla="*/ 1453482 w 1907496"/>
              <a:gd name="connsiteY56" fmla="*/ 437606 h 1267098"/>
              <a:gd name="connsiteX57" fmla="*/ 1407762 w 1907496"/>
              <a:gd name="connsiteY57" fmla="*/ 483326 h 1267098"/>
              <a:gd name="connsiteX58" fmla="*/ 1362042 w 1907496"/>
              <a:gd name="connsiteY58" fmla="*/ 437606 h 1267098"/>
              <a:gd name="connsiteX59" fmla="*/ 1407762 w 1907496"/>
              <a:gd name="connsiteY59" fmla="*/ 391886 h 1267098"/>
              <a:gd name="connsiteX60" fmla="*/ 953748 w 1907496"/>
              <a:gd name="connsiteY60" fmla="*/ 391886 h 1267098"/>
              <a:gd name="connsiteX61" fmla="*/ 999468 w 1907496"/>
              <a:gd name="connsiteY61" fmla="*/ 437606 h 1267098"/>
              <a:gd name="connsiteX62" fmla="*/ 953748 w 1907496"/>
              <a:gd name="connsiteY62" fmla="*/ 483326 h 1267098"/>
              <a:gd name="connsiteX63" fmla="*/ 908028 w 1907496"/>
              <a:gd name="connsiteY63" fmla="*/ 437606 h 1267098"/>
              <a:gd name="connsiteX64" fmla="*/ 953748 w 1907496"/>
              <a:gd name="connsiteY64" fmla="*/ 391886 h 1267098"/>
              <a:gd name="connsiteX65" fmla="*/ 499734 w 1907496"/>
              <a:gd name="connsiteY65" fmla="*/ 391886 h 1267098"/>
              <a:gd name="connsiteX66" fmla="*/ 545454 w 1907496"/>
              <a:gd name="connsiteY66" fmla="*/ 437606 h 1267098"/>
              <a:gd name="connsiteX67" fmla="*/ 499734 w 1907496"/>
              <a:gd name="connsiteY67" fmla="*/ 483326 h 1267098"/>
              <a:gd name="connsiteX68" fmla="*/ 454014 w 1907496"/>
              <a:gd name="connsiteY68" fmla="*/ 437606 h 1267098"/>
              <a:gd name="connsiteX69" fmla="*/ 499734 w 1907496"/>
              <a:gd name="connsiteY69" fmla="*/ 391886 h 1267098"/>
              <a:gd name="connsiteX70" fmla="*/ 45720 w 1907496"/>
              <a:gd name="connsiteY70" fmla="*/ 391886 h 1267098"/>
              <a:gd name="connsiteX71" fmla="*/ 91440 w 1907496"/>
              <a:gd name="connsiteY71" fmla="*/ 437606 h 1267098"/>
              <a:gd name="connsiteX72" fmla="*/ 45720 w 1907496"/>
              <a:gd name="connsiteY72" fmla="*/ 483326 h 1267098"/>
              <a:gd name="connsiteX73" fmla="*/ 0 w 1907496"/>
              <a:gd name="connsiteY73" fmla="*/ 437606 h 1267098"/>
              <a:gd name="connsiteX74" fmla="*/ 45720 w 1907496"/>
              <a:gd name="connsiteY74" fmla="*/ 391886 h 1267098"/>
              <a:gd name="connsiteX75" fmla="*/ 1861776 w 1907496"/>
              <a:gd name="connsiteY75" fmla="*/ 0 h 1267098"/>
              <a:gd name="connsiteX76" fmla="*/ 1907496 w 1907496"/>
              <a:gd name="connsiteY76" fmla="*/ 45720 h 1267098"/>
              <a:gd name="connsiteX77" fmla="*/ 1861776 w 1907496"/>
              <a:gd name="connsiteY77" fmla="*/ 91440 h 1267098"/>
              <a:gd name="connsiteX78" fmla="*/ 1816056 w 1907496"/>
              <a:gd name="connsiteY78" fmla="*/ 45720 h 1267098"/>
              <a:gd name="connsiteX79" fmla="*/ 1861776 w 1907496"/>
              <a:gd name="connsiteY79" fmla="*/ 0 h 1267098"/>
              <a:gd name="connsiteX80" fmla="*/ 1407762 w 1907496"/>
              <a:gd name="connsiteY80" fmla="*/ 0 h 1267098"/>
              <a:gd name="connsiteX81" fmla="*/ 1453482 w 1907496"/>
              <a:gd name="connsiteY81" fmla="*/ 45720 h 1267098"/>
              <a:gd name="connsiteX82" fmla="*/ 1407762 w 1907496"/>
              <a:gd name="connsiteY82" fmla="*/ 91440 h 1267098"/>
              <a:gd name="connsiteX83" fmla="*/ 1362042 w 1907496"/>
              <a:gd name="connsiteY83" fmla="*/ 45720 h 1267098"/>
              <a:gd name="connsiteX84" fmla="*/ 1407762 w 1907496"/>
              <a:gd name="connsiteY84" fmla="*/ 0 h 1267098"/>
              <a:gd name="connsiteX85" fmla="*/ 953748 w 1907496"/>
              <a:gd name="connsiteY85" fmla="*/ 0 h 1267098"/>
              <a:gd name="connsiteX86" fmla="*/ 999468 w 1907496"/>
              <a:gd name="connsiteY86" fmla="*/ 45720 h 1267098"/>
              <a:gd name="connsiteX87" fmla="*/ 953748 w 1907496"/>
              <a:gd name="connsiteY87" fmla="*/ 91440 h 1267098"/>
              <a:gd name="connsiteX88" fmla="*/ 908028 w 1907496"/>
              <a:gd name="connsiteY88" fmla="*/ 45720 h 1267098"/>
              <a:gd name="connsiteX89" fmla="*/ 953748 w 1907496"/>
              <a:gd name="connsiteY89" fmla="*/ 0 h 1267098"/>
              <a:gd name="connsiteX90" fmla="*/ 499734 w 1907496"/>
              <a:gd name="connsiteY90" fmla="*/ 0 h 1267098"/>
              <a:gd name="connsiteX91" fmla="*/ 545454 w 1907496"/>
              <a:gd name="connsiteY91" fmla="*/ 45720 h 1267098"/>
              <a:gd name="connsiteX92" fmla="*/ 499734 w 1907496"/>
              <a:gd name="connsiteY92" fmla="*/ 91440 h 1267098"/>
              <a:gd name="connsiteX93" fmla="*/ 454014 w 1907496"/>
              <a:gd name="connsiteY93" fmla="*/ 45720 h 1267098"/>
              <a:gd name="connsiteX94" fmla="*/ 499734 w 1907496"/>
              <a:gd name="connsiteY94" fmla="*/ 0 h 1267098"/>
              <a:gd name="connsiteX95" fmla="*/ 45720 w 1907496"/>
              <a:gd name="connsiteY95" fmla="*/ 0 h 1267098"/>
              <a:gd name="connsiteX96" fmla="*/ 91440 w 1907496"/>
              <a:gd name="connsiteY96" fmla="*/ 45720 h 1267098"/>
              <a:gd name="connsiteX97" fmla="*/ 45720 w 1907496"/>
              <a:gd name="connsiteY97" fmla="*/ 91440 h 1267098"/>
              <a:gd name="connsiteX98" fmla="*/ 0 w 1907496"/>
              <a:gd name="connsiteY98" fmla="*/ 45720 h 1267098"/>
              <a:gd name="connsiteX99" fmla="*/ 45720 w 1907496"/>
              <a:gd name="connsiteY99" fmla="*/ 0 h 1267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907496" h="1267098">
                <a:moveTo>
                  <a:pt x="1861776" y="1175658"/>
                </a:moveTo>
                <a:cubicBezTo>
                  <a:pt x="1887026" y="1175658"/>
                  <a:pt x="1907496" y="1196128"/>
                  <a:pt x="1907496" y="1221378"/>
                </a:cubicBezTo>
                <a:cubicBezTo>
                  <a:pt x="1907496" y="1246628"/>
                  <a:pt x="1887026" y="1267098"/>
                  <a:pt x="1861776" y="1267098"/>
                </a:cubicBezTo>
                <a:cubicBezTo>
                  <a:pt x="1836526" y="1267098"/>
                  <a:pt x="1816056" y="1246628"/>
                  <a:pt x="1816056" y="1221378"/>
                </a:cubicBezTo>
                <a:cubicBezTo>
                  <a:pt x="1816056" y="1196128"/>
                  <a:pt x="1836526" y="1175658"/>
                  <a:pt x="1861776" y="1175658"/>
                </a:cubicBezTo>
                <a:close/>
                <a:moveTo>
                  <a:pt x="1407762" y="1175658"/>
                </a:moveTo>
                <a:cubicBezTo>
                  <a:pt x="1433012" y="1175658"/>
                  <a:pt x="1453482" y="1196128"/>
                  <a:pt x="1453482" y="1221378"/>
                </a:cubicBezTo>
                <a:cubicBezTo>
                  <a:pt x="1453482" y="1246628"/>
                  <a:pt x="1433012" y="1267098"/>
                  <a:pt x="1407762" y="1267098"/>
                </a:cubicBezTo>
                <a:cubicBezTo>
                  <a:pt x="1382512" y="1267098"/>
                  <a:pt x="1362042" y="1246628"/>
                  <a:pt x="1362042" y="1221378"/>
                </a:cubicBezTo>
                <a:cubicBezTo>
                  <a:pt x="1362042" y="1196128"/>
                  <a:pt x="1382512" y="1175658"/>
                  <a:pt x="1407762" y="1175658"/>
                </a:cubicBezTo>
                <a:close/>
                <a:moveTo>
                  <a:pt x="953748" y="1175658"/>
                </a:moveTo>
                <a:cubicBezTo>
                  <a:pt x="978998" y="1175658"/>
                  <a:pt x="999468" y="1196128"/>
                  <a:pt x="999468" y="1221378"/>
                </a:cubicBezTo>
                <a:cubicBezTo>
                  <a:pt x="999468" y="1246628"/>
                  <a:pt x="978998" y="1267098"/>
                  <a:pt x="953748" y="1267098"/>
                </a:cubicBezTo>
                <a:cubicBezTo>
                  <a:pt x="928498" y="1267098"/>
                  <a:pt x="908028" y="1246628"/>
                  <a:pt x="908028" y="1221378"/>
                </a:cubicBezTo>
                <a:cubicBezTo>
                  <a:pt x="908028" y="1196128"/>
                  <a:pt x="928498" y="1175658"/>
                  <a:pt x="953748" y="1175658"/>
                </a:cubicBezTo>
                <a:close/>
                <a:moveTo>
                  <a:pt x="499734" y="1175658"/>
                </a:moveTo>
                <a:cubicBezTo>
                  <a:pt x="524984" y="1175658"/>
                  <a:pt x="545454" y="1196128"/>
                  <a:pt x="545454" y="1221378"/>
                </a:cubicBezTo>
                <a:cubicBezTo>
                  <a:pt x="545454" y="1246628"/>
                  <a:pt x="524984" y="1267098"/>
                  <a:pt x="499734" y="1267098"/>
                </a:cubicBezTo>
                <a:cubicBezTo>
                  <a:pt x="474484" y="1267098"/>
                  <a:pt x="454014" y="1246628"/>
                  <a:pt x="454014" y="1221378"/>
                </a:cubicBezTo>
                <a:cubicBezTo>
                  <a:pt x="454014" y="1196128"/>
                  <a:pt x="474484" y="1175658"/>
                  <a:pt x="499734" y="1175658"/>
                </a:cubicBezTo>
                <a:close/>
                <a:moveTo>
                  <a:pt x="45720" y="1175658"/>
                </a:moveTo>
                <a:cubicBezTo>
                  <a:pt x="70970" y="1175658"/>
                  <a:pt x="91440" y="1196128"/>
                  <a:pt x="91440" y="1221378"/>
                </a:cubicBezTo>
                <a:cubicBezTo>
                  <a:pt x="91440" y="1246628"/>
                  <a:pt x="70970" y="1267098"/>
                  <a:pt x="45720" y="1267098"/>
                </a:cubicBezTo>
                <a:cubicBezTo>
                  <a:pt x="20470" y="1267098"/>
                  <a:pt x="0" y="1246628"/>
                  <a:pt x="0" y="1221378"/>
                </a:cubicBezTo>
                <a:cubicBezTo>
                  <a:pt x="0" y="1196128"/>
                  <a:pt x="20470" y="1175658"/>
                  <a:pt x="45720" y="1175658"/>
                </a:cubicBezTo>
                <a:close/>
                <a:moveTo>
                  <a:pt x="1861776" y="783772"/>
                </a:moveTo>
                <a:cubicBezTo>
                  <a:pt x="1887026" y="783772"/>
                  <a:pt x="1907496" y="804242"/>
                  <a:pt x="1907496" y="829492"/>
                </a:cubicBezTo>
                <a:cubicBezTo>
                  <a:pt x="1907496" y="854742"/>
                  <a:pt x="1887026" y="875212"/>
                  <a:pt x="1861776" y="875212"/>
                </a:cubicBezTo>
                <a:cubicBezTo>
                  <a:pt x="1836526" y="875212"/>
                  <a:pt x="1816056" y="854742"/>
                  <a:pt x="1816056" y="829492"/>
                </a:cubicBezTo>
                <a:cubicBezTo>
                  <a:pt x="1816056" y="804242"/>
                  <a:pt x="1836526" y="783772"/>
                  <a:pt x="1861776" y="783772"/>
                </a:cubicBezTo>
                <a:close/>
                <a:moveTo>
                  <a:pt x="1407762" y="783772"/>
                </a:moveTo>
                <a:cubicBezTo>
                  <a:pt x="1433012" y="783772"/>
                  <a:pt x="1453482" y="804242"/>
                  <a:pt x="1453482" y="829492"/>
                </a:cubicBezTo>
                <a:cubicBezTo>
                  <a:pt x="1453482" y="854742"/>
                  <a:pt x="1433012" y="875212"/>
                  <a:pt x="1407762" y="875212"/>
                </a:cubicBezTo>
                <a:cubicBezTo>
                  <a:pt x="1382512" y="875212"/>
                  <a:pt x="1362042" y="854742"/>
                  <a:pt x="1362042" y="829492"/>
                </a:cubicBezTo>
                <a:cubicBezTo>
                  <a:pt x="1362042" y="804242"/>
                  <a:pt x="1382512" y="783772"/>
                  <a:pt x="1407762" y="783772"/>
                </a:cubicBezTo>
                <a:close/>
                <a:moveTo>
                  <a:pt x="953748" y="783772"/>
                </a:moveTo>
                <a:cubicBezTo>
                  <a:pt x="978998" y="783772"/>
                  <a:pt x="999468" y="804242"/>
                  <a:pt x="999468" y="829492"/>
                </a:cubicBezTo>
                <a:cubicBezTo>
                  <a:pt x="999468" y="854742"/>
                  <a:pt x="978998" y="875212"/>
                  <a:pt x="953748" y="875212"/>
                </a:cubicBezTo>
                <a:cubicBezTo>
                  <a:pt x="928498" y="875212"/>
                  <a:pt x="908028" y="854742"/>
                  <a:pt x="908028" y="829492"/>
                </a:cubicBezTo>
                <a:cubicBezTo>
                  <a:pt x="908028" y="804242"/>
                  <a:pt x="928498" y="783772"/>
                  <a:pt x="953748" y="783772"/>
                </a:cubicBezTo>
                <a:close/>
                <a:moveTo>
                  <a:pt x="499734" y="783772"/>
                </a:moveTo>
                <a:cubicBezTo>
                  <a:pt x="524984" y="783772"/>
                  <a:pt x="545454" y="804242"/>
                  <a:pt x="545454" y="829492"/>
                </a:cubicBezTo>
                <a:cubicBezTo>
                  <a:pt x="545454" y="854742"/>
                  <a:pt x="524984" y="875212"/>
                  <a:pt x="499734" y="875212"/>
                </a:cubicBezTo>
                <a:cubicBezTo>
                  <a:pt x="474484" y="875212"/>
                  <a:pt x="454014" y="854742"/>
                  <a:pt x="454014" y="829492"/>
                </a:cubicBezTo>
                <a:cubicBezTo>
                  <a:pt x="454014" y="804242"/>
                  <a:pt x="474484" y="783772"/>
                  <a:pt x="499734" y="783772"/>
                </a:cubicBezTo>
                <a:close/>
                <a:moveTo>
                  <a:pt x="45720" y="783772"/>
                </a:moveTo>
                <a:cubicBezTo>
                  <a:pt x="70970" y="783772"/>
                  <a:pt x="91440" y="804242"/>
                  <a:pt x="91440" y="829492"/>
                </a:cubicBezTo>
                <a:cubicBezTo>
                  <a:pt x="91440" y="854742"/>
                  <a:pt x="70970" y="875212"/>
                  <a:pt x="45720" y="875212"/>
                </a:cubicBezTo>
                <a:cubicBezTo>
                  <a:pt x="20470" y="875212"/>
                  <a:pt x="0" y="854742"/>
                  <a:pt x="0" y="829492"/>
                </a:cubicBezTo>
                <a:cubicBezTo>
                  <a:pt x="0" y="804242"/>
                  <a:pt x="20470" y="783772"/>
                  <a:pt x="45720" y="783772"/>
                </a:cubicBezTo>
                <a:close/>
                <a:moveTo>
                  <a:pt x="1861776" y="391886"/>
                </a:moveTo>
                <a:cubicBezTo>
                  <a:pt x="1887026" y="391886"/>
                  <a:pt x="1907496" y="412356"/>
                  <a:pt x="1907496" y="437606"/>
                </a:cubicBezTo>
                <a:cubicBezTo>
                  <a:pt x="1907496" y="462856"/>
                  <a:pt x="1887026" y="483326"/>
                  <a:pt x="1861776" y="483326"/>
                </a:cubicBezTo>
                <a:cubicBezTo>
                  <a:pt x="1836526" y="483326"/>
                  <a:pt x="1816056" y="462856"/>
                  <a:pt x="1816056" y="437606"/>
                </a:cubicBezTo>
                <a:cubicBezTo>
                  <a:pt x="1816056" y="412356"/>
                  <a:pt x="1836526" y="391886"/>
                  <a:pt x="1861776" y="391886"/>
                </a:cubicBezTo>
                <a:close/>
                <a:moveTo>
                  <a:pt x="1407762" y="391886"/>
                </a:moveTo>
                <a:cubicBezTo>
                  <a:pt x="1433012" y="391886"/>
                  <a:pt x="1453482" y="412356"/>
                  <a:pt x="1453482" y="437606"/>
                </a:cubicBezTo>
                <a:cubicBezTo>
                  <a:pt x="1453482" y="462856"/>
                  <a:pt x="1433012" y="483326"/>
                  <a:pt x="1407762" y="483326"/>
                </a:cubicBezTo>
                <a:cubicBezTo>
                  <a:pt x="1382512" y="483326"/>
                  <a:pt x="1362042" y="462856"/>
                  <a:pt x="1362042" y="437606"/>
                </a:cubicBezTo>
                <a:cubicBezTo>
                  <a:pt x="1362042" y="412356"/>
                  <a:pt x="1382512" y="391886"/>
                  <a:pt x="1407762" y="391886"/>
                </a:cubicBezTo>
                <a:close/>
                <a:moveTo>
                  <a:pt x="953748" y="391886"/>
                </a:moveTo>
                <a:cubicBezTo>
                  <a:pt x="978998" y="391886"/>
                  <a:pt x="999468" y="412356"/>
                  <a:pt x="999468" y="437606"/>
                </a:cubicBezTo>
                <a:cubicBezTo>
                  <a:pt x="999468" y="462856"/>
                  <a:pt x="978998" y="483326"/>
                  <a:pt x="953748" y="483326"/>
                </a:cubicBezTo>
                <a:cubicBezTo>
                  <a:pt x="928498" y="483326"/>
                  <a:pt x="908028" y="462856"/>
                  <a:pt x="908028" y="437606"/>
                </a:cubicBezTo>
                <a:cubicBezTo>
                  <a:pt x="908028" y="412356"/>
                  <a:pt x="928498" y="391886"/>
                  <a:pt x="953748" y="391886"/>
                </a:cubicBezTo>
                <a:close/>
                <a:moveTo>
                  <a:pt x="499734" y="391886"/>
                </a:moveTo>
                <a:cubicBezTo>
                  <a:pt x="524984" y="391886"/>
                  <a:pt x="545454" y="412356"/>
                  <a:pt x="545454" y="437606"/>
                </a:cubicBezTo>
                <a:cubicBezTo>
                  <a:pt x="545454" y="462856"/>
                  <a:pt x="524984" y="483326"/>
                  <a:pt x="499734" y="483326"/>
                </a:cubicBezTo>
                <a:cubicBezTo>
                  <a:pt x="474484" y="483326"/>
                  <a:pt x="454014" y="462856"/>
                  <a:pt x="454014" y="437606"/>
                </a:cubicBezTo>
                <a:cubicBezTo>
                  <a:pt x="454014" y="412356"/>
                  <a:pt x="474484" y="391886"/>
                  <a:pt x="499734" y="391886"/>
                </a:cubicBezTo>
                <a:close/>
                <a:moveTo>
                  <a:pt x="45720" y="391886"/>
                </a:moveTo>
                <a:cubicBezTo>
                  <a:pt x="70970" y="391886"/>
                  <a:pt x="91440" y="412356"/>
                  <a:pt x="91440" y="437606"/>
                </a:cubicBezTo>
                <a:cubicBezTo>
                  <a:pt x="91440" y="462856"/>
                  <a:pt x="70970" y="483326"/>
                  <a:pt x="45720" y="483326"/>
                </a:cubicBezTo>
                <a:cubicBezTo>
                  <a:pt x="20470" y="483326"/>
                  <a:pt x="0" y="462856"/>
                  <a:pt x="0" y="437606"/>
                </a:cubicBezTo>
                <a:cubicBezTo>
                  <a:pt x="0" y="412356"/>
                  <a:pt x="20470" y="391886"/>
                  <a:pt x="45720" y="391886"/>
                </a:cubicBezTo>
                <a:close/>
                <a:moveTo>
                  <a:pt x="1861776" y="0"/>
                </a:moveTo>
                <a:cubicBezTo>
                  <a:pt x="1887026" y="0"/>
                  <a:pt x="1907496" y="20470"/>
                  <a:pt x="1907496" y="45720"/>
                </a:cubicBezTo>
                <a:cubicBezTo>
                  <a:pt x="1907496" y="70970"/>
                  <a:pt x="1887026" y="91440"/>
                  <a:pt x="1861776" y="91440"/>
                </a:cubicBezTo>
                <a:cubicBezTo>
                  <a:pt x="1836526" y="91440"/>
                  <a:pt x="1816056" y="70970"/>
                  <a:pt x="1816056" y="45720"/>
                </a:cubicBezTo>
                <a:cubicBezTo>
                  <a:pt x="1816056" y="20470"/>
                  <a:pt x="1836526" y="0"/>
                  <a:pt x="1861776" y="0"/>
                </a:cubicBezTo>
                <a:close/>
                <a:moveTo>
                  <a:pt x="1407762" y="0"/>
                </a:moveTo>
                <a:cubicBezTo>
                  <a:pt x="1433012" y="0"/>
                  <a:pt x="1453482" y="20470"/>
                  <a:pt x="1453482" y="45720"/>
                </a:cubicBezTo>
                <a:cubicBezTo>
                  <a:pt x="1453482" y="70970"/>
                  <a:pt x="1433012" y="91440"/>
                  <a:pt x="1407762" y="91440"/>
                </a:cubicBezTo>
                <a:cubicBezTo>
                  <a:pt x="1382512" y="91440"/>
                  <a:pt x="1362042" y="70970"/>
                  <a:pt x="1362042" y="45720"/>
                </a:cubicBezTo>
                <a:cubicBezTo>
                  <a:pt x="1362042" y="20470"/>
                  <a:pt x="1382512" y="0"/>
                  <a:pt x="1407762" y="0"/>
                </a:cubicBezTo>
                <a:close/>
                <a:moveTo>
                  <a:pt x="953748" y="0"/>
                </a:moveTo>
                <a:cubicBezTo>
                  <a:pt x="978998" y="0"/>
                  <a:pt x="999468" y="20470"/>
                  <a:pt x="999468" y="45720"/>
                </a:cubicBezTo>
                <a:cubicBezTo>
                  <a:pt x="999468" y="70970"/>
                  <a:pt x="978998" y="91440"/>
                  <a:pt x="953748" y="91440"/>
                </a:cubicBezTo>
                <a:cubicBezTo>
                  <a:pt x="928498" y="91440"/>
                  <a:pt x="908028" y="70970"/>
                  <a:pt x="908028" y="45720"/>
                </a:cubicBezTo>
                <a:cubicBezTo>
                  <a:pt x="908028" y="20470"/>
                  <a:pt x="928498" y="0"/>
                  <a:pt x="953748" y="0"/>
                </a:cubicBezTo>
                <a:close/>
                <a:moveTo>
                  <a:pt x="499734" y="0"/>
                </a:moveTo>
                <a:cubicBezTo>
                  <a:pt x="524984" y="0"/>
                  <a:pt x="545454" y="20470"/>
                  <a:pt x="545454" y="45720"/>
                </a:cubicBezTo>
                <a:cubicBezTo>
                  <a:pt x="545454" y="70970"/>
                  <a:pt x="524984" y="91440"/>
                  <a:pt x="499734" y="91440"/>
                </a:cubicBezTo>
                <a:cubicBezTo>
                  <a:pt x="474484" y="91440"/>
                  <a:pt x="454014" y="70970"/>
                  <a:pt x="454014" y="45720"/>
                </a:cubicBezTo>
                <a:cubicBezTo>
                  <a:pt x="454014" y="20470"/>
                  <a:pt x="474484" y="0"/>
                  <a:pt x="499734" y="0"/>
                </a:cubicBezTo>
                <a:close/>
                <a:moveTo>
                  <a:pt x="45720" y="0"/>
                </a:moveTo>
                <a:cubicBezTo>
                  <a:pt x="70970" y="0"/>
                  <a:pt x="91440" y="20470"/>
                  <a:pt x="91440" y="45720"/>
                </a:cubicBezTo>
                <a:cubicBezTo>
                  <a:pt x="91440" y="70970"/>
                  <a:pt x="70970" y="91440"/>
                  <a:pt x="45720" y="91440"/>
                </a:cubicBezTo>
                <a:cubicBezTo>
                  <a:pt x="20470" y="91440"/>
                  <a:pt x="0" y="70970"/>
                  <a:pt x="0" y="45720"/>
                </a:cubicBezTo>
                <a:cubicBezTo>
                  <a:pt x="0" y="20470"/>
                  <a:pt x="20470" y="0"/>
                  <a:pt x="45720" y="0"/>
                </a:cubicBezTo>
                <a:close/>
              </a:path>
            </a:pathLst>
          </a:custGeom>
          <a:solidFill>
            <a:srgbClr val="25A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86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7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Montserrat</vt:lpstr>
      <vt:lpstr>Montserrat ExtraBold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My Device is Awesome</cp:lastModifiedBy>
  <cp:revision>13</cp:revision>
  <dcterms:created xsi:type="dcterms:W3CDTF">2021-08-02T08:57:30Z</dcterms:created>
  <dcterms:modified xsi:type="dcterms:W3CDTF">2021-08-03T08:40:38Z</dcterms:modified>
</cp:coreProperties>
</file>