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778233-8721-4F5E-B513-33A2CA805F2B}" type="datetimeFigureOut">
              <a:rPr lang="en-US" smtClean="0"/>
              <a:t>2/25/2016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778233-8721-4F5E-B513-33A2CA805F2B}" type="datetimeFigureOut">
              <a:rPr lang="en-US" smtClean="0"/>
              <a:t>2/25/2016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778233-8721-4F5E-B513-33A2CA805F2B}" type="datetimeFigureOut">
              <a:rPr lang="en-US" smtClean="0"/>
              <a:t>2/25/2016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778233-8721-4F5E-B513-33A2CA805F2B}" type="datetimeFigureOut">
              <a:rPr lang="en-US" smtClean="0"/>
              <a:t>2/25/2016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778233-8721-4F5E-B513-33A2CA805F2B}" type="datetimeFigureOut">
              <a:rPr lang="en-US" smtClean="0"/>
              <a:t>2/25/2016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778233-8721-4F5E-B513-33A2CA805F2B}" type="datetimeFigureOut">
              <a:rPr lang="en-US" smtClean="0"/>
              <a:t>2/25/2016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778233-8721-4F5E-B513-33A2CA805F2B}" type="datetimeFigureOut">
              <a:rPr lang="en-US" smtClean="0"/>
              <a:t>2/25/2016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778233-8721-4F5E-B513-33A2CA805F2B}" type="datetimeFigureOut">
              <a:rPr lang="en-US" smtClean="0"/>
              <a:t>2/25/2016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778233-8721-4F5E-B513-33A2CA805F2B}" type="datetimeFigureOut">
              <a:rPr lang="en-US" smtClean="0"/>
              <a:t>2/25/2016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78233-8721-4F5E-B513-33A2CA805F2B}" type="datetimeFigureOut">
              <a:rPr lang="en-US" smtClean="0"/>
              <a:t>2/25/2016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78233-8721-4F5E-B513-33A2CA805F2B}" type="datetimeFigureOut">
              <a:rPr lang="en-US" smtClean="0"/>
              <a:t>2/25/2016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ACE6F-E66B-4D2E-A82B-8C0E163B69C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778233-8721-4F5E-B513-33A2CA805F2B}" type="datetimeFigureOut">
              <a:rPr lang="en-US" smtClean="0"/>
              <a:t>2/25/2016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5ACE6F-E66B-4D2E-A82B-8C0E163B69C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pyrotechworkspace.com/control-room-solution/"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pyrotechworkspace.com/desk/"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mailto:info@pyrotechworkspace.com" TargetMode="External"/><Relationship Id="rId2" Type="http://schemas.openxmlformats.org/officeDocument/2006/relationships/hyperlink" Target="http://www.pyrotechworkspace.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8153400" cy="914399"/>
          </a:xfrm>
        </p:spPr>
        <p:txBody>
          <a:bodyPr>
            <a:normAutofit fontScale="90000"/>
          </a:bodyPr>
          <a:lstStyle/>
          <a:p>
            <a:r>
              <a:rPr lang="en-US" sz="3100" b="1" dirty="0" smtClean="0"/>
              <a:t>Best Control Desk Designers &amp; Manufactures in India</a:t>
            </a:r>
            <a:r>
              <a:rPr lang="en-US" b="1" dirty="0" smtClean="0"/>
              <a:t/>
            </a:r>
            <a:br>
              <a:rPr lang="en-US" b="1" dirty="0" smtClean="0"/>
            </a:br>
            <a:endParaRPr lang="en-US" dirty="0"/>
          </a:p>
        </p:txBody>
      </p:sp>
      <p:sp>
        <p:nvSpPr>
          <p:cNvPr id="3" name="Subtitle 2"/>
          <p:cNvSpPr>
            <a:spLocks noGrp="1"/>
          </p:cNvSpPr>
          <p:nvPr>
            <p:ph type="subTitle" idx="1"/>
          </p:nvPr>
        </p:nvSpPr>
        <p:spPr>
          <a:xfrm>
            <a:off x="228600" y="1066800"/>
            <a:ext cx="8610600" cy="5791200"/>
          </a:xfrm>
        </p:spPr>
        <p:txBody>
          <a:bodyPr>
            <a:normAutofit/>
          </a:bodyPr>
          <a:lstStyle/>
          <a:p>
            <a:pPr algn="l"/>
            <a:r>
              <a:rPr lang="en-US" sz="2000" b="1" dirty="0">
                <a:solidFill>
                  <a:schemeClr val="tx1"/>
                </a:solidFill>
              </a:rPr>
              <a:t>What is a Control Room </a:t>
            </a:r>
            <a:r>
              <a:rPr lang="en-US" sz="2000" b="1" dirty="0" smtClean="0">
                <a:solidFill>
                  <a:schemeClr val="tx1"/>
                </a:solidFill>
              </a:rPr>
              <a:t>?</a:t>
            </a:r>
            <a:endParaRPr lang="en-US" sz="2000" b="1" dirty="0" smtClean="0">
              <a:solidFill>
                <a:schemeClr val="tx1"/>
              </a:solidFill>
            </a:endParaRPr>
          </a:p>
          <a:p>
            <a:pPr algn="l"/>
            <a:r>
              <a:rPr lang="en-US" sz="1800" dirty="0" smtClean="0">
                <a:solidFill>
                  <a:schemeClr val="tx1"/>
                </a:solidFill>
              </a:rPr>
              <a:t>The </a:t>
            </a:r>
            <a:r>
              <a:rPr lang="en-US" sz="1800" dirty="0">
                <a:solidFill>
                  <a:schemeClr val="tx1"/>
                </a:solidFill>
              </a:rPr>
              <a:t>control room is the heart of operations and the operators are the first line of defense when process problems occur. How they identify and solve problems will dramatically effect the business. Human error is a major problem. We must improve operator performance by focusing on human factors and situation awareness, to make the operator as effective a as possible</a:t>
            </a:r>
            <a:r>
              <a:rPr lang="en-US" sz="1800" dirty="0" smtClean="0">
                <a:solidFill>
                  <a:schemeClr val="tx1"/>
                </a:solidFill>
              </a:rPr>
              <a:t>.</a:t>
            </a:r>
          </a:p>
          <a:p>
            <a:pPr algn="l"/>
            <a:endParaRPr lang="en-US" sz="1800" dirty="0">
              <a:solidFill>
                <a:schemeClr val="tx1"/>
              </a:solidFill>
            </a:endParaRPr>
          </a:p>
          <a:p>
            <a:endParaRPr lang="en-US" dirty="0"/>
          </a:p>
        </p:txBody>
      </p:sp>
      <p:pic>
        <p:nvPicPr>
          <p:cNvPr id="4" name="Content Placeholder 4" descr="Thermal-2.jpg"/>
          <p:cNvPicPr>
            <a:picLocks noChangeAspect="1"/>
          </p:cNvPicPr>
          <p:nvPr/>
        </p:nvPicPr>
        <p:blipFill>
          <a:blip r:embed="rId2"/>
          <a:stretch>
            <a:fillRect/>
          </a:stretch>
        </p:blipFill>
        <p:spPr>
          <a:xfrm>
            <a:off x="1905000" y="3276600"/>
            <a:ext cx="5181600" cy="2914650"/>
          </a:xfrm>
          <a:prstGeom prst="rect">
            <a:avLst/>
          </a:prstGeom>
        </p:spPr>
      </p:pic>
      <p:sp>
        <p:nvSpPr>
          <p:cNvPr id="5" name="Rectangle 4"/>
          <p:cNvSpPr/>
          <p:nvPr/>
        </p:nvSpPr>
        <p:spPr>
          <a:xfrm>
            <a:off x="1066800" y="6019800"/>
            <a:ext cx="6934200" cy="646331"/>
          </a:xfrm>
          <a:prstGeom prst="rect">
            <a:avLst/>
          </a:prstGeom>
        </p:spPr>
        <p:txBody>
          <a:bodyPr wrap="square">
            <a:spAutoFit/>
          </a:bodyPr>
          <a:lstStyle/>
          <a:p>
            <a:endParaRPr lang="en-US" b="1" dirty="0" smtClean="0"/>
          </a:p>
          <a:p>
            <a:r>
              <a:rPr lang="en-US" b="1" dirty="0" smtClean="0"/>
              <a:t>      </a:t>
            </a:r>
            <a:r>
              <a:rPr lang="en-US" b="1" u="sng" dirty="0" smtClean="0">
                <a:hlinkClick r:id="rId3"/>
              </a:rPr>
              <a:t>http</a:t>
            </a:r>
            <a:r>
              <a:rPr lang="en-US" b="1" u="sng" dirty="0">
                <a:hlinkClick r:id="rId3"/>
              </a:rPr>
              <a:t>://www.pyrotechworkspace.com/control-room-solution/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lstStyle/>
          <a:p>
            <a:pPr>
              <a:buNone/>
            </a:pPr>
            <a:r>
              <a:rPr lang="en-US" sz="2800" b="1" dirty="0"/>
              <a:t>Control Desk Designers and Manufactures in India</a:t>
            </a:r>
            <a:r>
              <a:rPr lang="en-US" b="1" dirty="0" smtClean="0"/>
              <a:t>:- </a:t>
            </a:r>
            <a:r>
              <a:rPr lang="en-US" sz="1800" dirty="0"/>
              <a:t>Designed and engineered more than 150 Control Room Designs in India as well as overseas along with successful installation of more than 35,000 Control Room Consoles in India &amp; Abroad. Control room solutions for industries like Oil &amp; Gas, Power &amp; Transmission, Steel, Transport, Cement etc. We have designed and manufactured the First Seismic Approve Control Desk in India. </a:t>
            </a:r>
            <a:endParaRPr lang="en-US" sz="1800" dirty="0" smtClean="0"/>
          </a:p>
          <a:p>
            <a:pPr>
              <a:buNone/>
            </a:pPr>
            <a:endParaRPr lang="en-US" sz="2000" dirty="0"/>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endParaRPr lang="en-US" sz="2000" dirty="0" smtClean="0"/>
          </a:p>
          <a:p>
            <a:pPr>
              <a:buNone/>
            </a:pPr>
            <a:endParaRPr lang="en-US" sz="2000" dirty="0" smtClean="0"/>
          </a:p>
          <a:p>
            <a:pPr>
              <a:buNone/>
            </a:pPr>
            <a:endParaRPr lang="en-US" sz="2000" dirty="0"/>
          </a:p>
          <a:p>
            <a:pPr>
              <a:buNone/>
            </a:pPr>
            <a:endParaRPr lang="en-US" sz="1800" dirty="0" smtClean="0"/>
          </a:p>
          <a:p>
            <a:pPr>
              <a:buNone/>
            </a:pPr>
            <a:endParaRPr lang="en-US" sz="1800" dirty="0"/>
          </a:p>
        </p:txBody>
      </p:sp>
      <p:pic>
        <p:nvPicPr>
          <p:cNvPr id="4" name="Picture 3" descr="desk.jpg">
            <a:hlinkClick r:id="rId2"/>
          </p:cNvPr>
          <p:cNvPicPr>
            <a:picLocks noChangeAspect="1"/>
          </p:cNvPicPr>
          <p:nvPr/>
        </p:nvPicPr>
        <p:blipFill>
          <a:blip r:embed="rId3"/>
          <a:stretch>
            <a:fillRect/>
          </a:stretch>
        </p:blipFill>
        <p:spPr>
          <a:xfrm>
            <a:off x="762000" y="2667000"/>
            <a:ext cx="3759200" cy="2819400"/>
          </a:xfrm>
          <a:prstGeom prst="rect">
            <a:avLst/>
          </a:prstGeom>
        </p:spPr>
      </p:pic>
      <p:pic>
        <p:nvPicPr>
          <p:cNvPr id="5" name="Picture 4" descr="d.jpg">
            <a:hlinkClick r:id="rId2"/>
          </p:cNvPr>
          <p:cNvPicPr>
            <a:picLocks noChangeAspect="1"/>
          </p:cNvPicPr>
          <p:nvPr/>
        </p:nvPicPr>
        <p:blipFill>
          <a:blip r:embed="rId4"/>
          <a:stretch>
            <a:fillRect/>
          </a:stretch>
        </p:blipFill>
        <p:spPr>
          <a:xfrm>
            <a:off x="5105400" y="2743200"/>
            <a:ext cx="3759200" cy="2819400"/>
          </a:xfrm>
          <a:prstGeom prst="rect">
            <a:avLst/>
          </a:prstGeom>
        </p:spPr>
      </p:pic>
      <p:sp>
        <p:nvSpPr>
          <p:cNvPr id="6145" name="Rectangle 1"/>
          <p:cNvSpPr>
            <a:spLocks noChangeArrowheads="1"/>
          </p:cNvSpPr>
          <p:nvPr/>
        </p:nvSpPr>
        <p:spPr bwMode="auto">
          <a:xfrm>
            <a:off x="914400" y="5638800"/>
            <a:ext cx="3124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2"/>
              </a:rPr>
              <a:t>Control </a:t>
            </a:r>
            <a:r>
              <a:rPr kumimoji="0" lang="en-US" b="1" i="0" u="none" strike="noStrike" cap="none" normalizeH="0" baseline="0" dirty="0" smtClean="0">
                <a:ln>
                  <a:noFill/>
                </a:ln>
                <a:solidFill>
                  <a:schemeClr val="tx1"/>
                </a:solidFill>
                <a:effectLst/>
                <a:latin typeface="+mj-lt"/>
                <a:ea typeface="Calibri" pitchFamily="34" charset="0"/>
                <a:cs typeface="Times New Roman" pitchFamily="18" charset="0"/>
                <a:hlinkClick r:id="rId2"/>
              </a:rPr>
              <a:t>Desk </a:t>
            </a:r>
            <a:r>
              <a:rPr kumimoji="0" lang="en-US"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2"/>
              </a:rPr>
              <a:t>Designer in </a:t>
            </a:r>
            <a:r>
              <a:rPr kumimoji="0" lang="en-US"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hlinkClick r:id="rId2"/>
              </a:rPr>
              <a:t>india</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4702078" y="5638800"/>
            <a:ext cx="4441922" cy="369332"/>
          </a:xfrm>
          <a:prstGeom prst="rect">
            <a:avLst/>
          </a:prstGeom>
        </p:spPr>
        <p:txBody>
          <a:bodyPr wrap="none">
            <a:spAutoFit/>
          </a:bodyPr>
          <a:lstStyle/>
          <a:p>
            <a:r>
              <a:rPr lang="en-US" dirty="0"/>
              <a:t> </a:t>
            </a:r>
            <a:r>
              <a:rPr lang="en-US" b="1" u="sng" dirty="0">
                <a:hlinkClick r:id="rId2"/>
              </a:rPr>
              <a:t>http://www.pyrotechworkspace.com/desk/</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00800"/>
          </a:xfrm>
        </p:spPr>
        <p:txBody>
          <a:bodyPr/>
          <a:lstStyle/>
          <a:p>
            <a:pPr>
              <a:buNone/>
            </a:pPr>
            <a:r>
              <a:rPr lang="en-US" sz="1800" dirty="0"/>
              <a:t>We have designed and manufactured the First Seismic Approved Control Desk in India. </a:t>
            </a:r>
            <a:r>
              <a:rPr lang="en-US" sz="1800" dirty="0" err="1"/>
              <a:t>Pyrotech</a:t>
            </a:r>
            <a:r>
              <a:rPr lang="en-US" sz="1800" dirty="0"/>
              <a:t> Workspace Solutions Pvt. Ltd. is part of 36 year old </a:t>
            </a:r>
            <a:r>
              <a:rPr lang="en-US" sz="1800" dirty="0" err="1"/>
              <a:t>Pyrotech</a:t>
            </a:r>
            <a:r>
              <a:rPr lang="en-US" sz="1800" dirty="0"/>
              <a:t> Group. We specialize in designing &amp; manufacturing Control Room Interior, Control Desk and Office Furniture with complete in house production capability and stringent quality control measures.</a:t>
            </a:r>
          </a:p>
          <a:p>
            <a:pPr>
              <a:buNone/>
            </a:pPr>
            <a:r>
              <a:rPr lang="en-US" sz="1800" b="1" dirty="0" smtClean="0"/>
              <a:t>                                                          </a:t>
            </a:r>
          </a:p>
          <a:p>
            <a:pPr>
              <a:buNone/>
            </a:pPr>
            <a:r>
              <a:rPr lang="en-US" sz="2400" b="1" dirty="0"/>
              <a:t> </a:t>
            </a:r>
            <a:r>
              <a:rPr lang="en-US" sz="2400" b="1" dirty="0" smtClean="0"/>
              <a:t>                                                  Contact </a:t>
            </a:r>
            <a:r>
              <a:rPr lang="en-US" sz="2400" b="1" dirty="0"/>
              <a:t>Us </a:t>
            </a:r>
            <a:endParaRPr lang="en-US" sz="2400" dirty="0"/>
          </a:p>
          <a:p>
            <a:pPr>
              <a:buNone/>
            </a:pPr>
            <a:r>
              <a:rPr lang="en-US" sz="2400" b="1" dirty="0"/>
              <a:t>                            </a:t>
            </a:r>
            <a:r>
              <a:rPr lang="en-US" sz="2400" b="1" dirty="0" smtClean="0"/>
              <a:t>     </a:t>
            </a:r>
            <a:r>
              <a:rPr lang="en-US" sz="2400" b="1" dirty="0"/>
              <a:t>Web: -  </a:t>
            </a:r>
            <a:r>
              <a:rPr lang="en-US" sz="2400" b="1" u="sng" dirty="0">
                <a:hlinkClick r:id="rId2"/>
              </a:rPr>
              <a:t>http://www.pyrotechworkspace.com/</a:t>
            </a:r>
            <a:endParaRPr lang="en-US" sz="2400" dirty="0"/>
          </a:p>
          <a:p>
            <a:pPr algn="ctr">
              <a:buNone/>
            </a:pPr>
            <a:r>
              <a:rPr lang="en-US" sz="2400" dirty="0"/>
              <a:t>     </a:t>
            </a:r>
            <a:r>
              <a:rPr lang="en-US" sz="2400" dirty="0" smtClean="0"/>
              <a:t>        </a:t>
            </a:r>
            <a:r>
              <a:rPr lang="en-US" sz="2400" b="1" dirty="0" smtClean="0"/>
              <a:t>Office</a:t>
            </a:r>
            <a:r>
              <a:rPr lang="en-US" sz="2400" b="1" dirty="0"/>
              <a:t>: -</a:t>
            </a:r>
            <a:r>
              <a:rPr lang="en-US" sz="2400" dirty="0"/>
              <a:t> </a:t>
            </a:r>
            <a:r>
              <a:rPr lang="en-US" sz="2400" b="1" dirty="0"/>
              <a:t>Plot No.B-438,  Road No.-18 A, </a:t>
            </a:r>
            <a:r>
              <a:rPr lang="en-US" sz="2400" b="1" dirty="0" smtClean="0"/>
              <a:t>                            </a:t>
            </a:r>
            <a:r>
              <a:rPr lang="en-US" sz="2400" b="1" dirty="0" err="1" smtClean="0"/>
              <a:t>Bhamashah</a:t>
            </a:r>
            <a:r>
              <a:rPr lang="en-US" sz="2400" b="1" dirty="0" smtClean="0"/>
              <a:t> </a:t>
            </a:r>
            <a:r>
              <a:rPr lang="en-US" sz="2400" b="1" dirty="0"/>
              <a:t>Industrial Area, </a:t>
            </a:r>
            <a:endParaRPr lang="en-US" sz="2400" dirty="0"/>
          </a:p>
          <a:p>
            <a:pPr>
              <a:buNone/>
            </a:pPr>
            <a:r>
              <a:rPr lang="en-US" sz="2400" b="1" dirty="0"/>
              <a:t>              </a:t>
            </a:r>
            <a:r>
              <a:rPr lang="en-US" sz="2400" b="1" dirty="0" smtClean="0"/>
              <a:t>                 </a:t>
            </a:r>
            <a:r>
              <a:rPr lang="en-US" sz="2400" b="1" dirty="0" err="1" smtClean="0"/>
              <a:t>Kaladwas</a:t>
            </a:r>
            <a:r>
              <a:rPr lang="en-US" sz="2400" b="1" dirty="0"/>
              <a:t>, Udaipur, Rajasthan 313002-India</a:t>
            </a:r>
            <a:endParaRPr lang="en-US" sz="2400" dirty="0"/>
          </a:p>
          <a:p>
            <a:pPr>
              <a:buNone/>
            </a:pPr>
            <a:r>
              <a:rPr lang="en-US" sz="2400" dirty="0"/>
              <a:t>                               </a:t>
            </a:r>
            <a:r>
              <a:rPr lang="en-US" sz="2400" dirty="0" smtClean="0"/>
              <a:t>  </a:t>
            </a:r>
            <a:r>
              <a:rPr lang="en-US" sz="2400" b="1" dirty="0" smtClean="0"/>
              <a:t>Email</a:t>
            </a:r>
            <a:r>
              <a:rPr lang="en-US" sz="2400" b="1" dirty="0"/>
              <a:t>: -</a:t>
            </a:r>
            <a:r>
              <a:rPr lang="en-US" sz="2400" dirty="0"/>
              <a:t>    </a:t>
            </a:r>
            <a:r>
              <a:rPr lang="en-US" sz="2400" u="sng" dirty="0">
                <a:hlinkClick r:id="rId3"/>
              </a:rPr>
              <a:t>info@pyrotechworkspace.com</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TotalTime>
  <Words>244</Words>
  <Application>Microsoft Office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Best Control Desk Designers &amp; Manufactures in India </vt:lpstr>
      <vt:lpstr>Slide 2</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Control Desk Designers &amp; Manufactures in India</dc:title>
  <dc:creator>UDAIPUR WEB DESIGNER</dc:creator>
  <cp:lastModifiedBy>UDAIPUR WEB DESIGNER</cp:lastModifiedBy>
  <cp:revision>8</cp:revision>
  <dcterms:created xsi:type="dcterms:W3CDTF">2016-02-25T07:14:25Z</dcterms:created>
  <dcterms:modified xsi:type="dcterms:W3CDTF">2016-02-25T08:22:25Z</dcterms:modified>
</cp:coreProperties>
</file>