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FEB25-D2E3-43DE-8C3E-CFB685E36159}" type="datetimeFigureOut">
              <a:rPr lang="id-ID" smtClean="0"/>
              <a:t>01/05/2013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502D7-506C-4F1E-B7A6-D7C3A578BFD6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String in Java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Concat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i="1" dirty="0"/>
              <a:t>c</a:t>
            </a:r>
            <a:r>
              <a:rPr lang="id-ID" i="1" dirty="0" smtClean="0"/>
              <a:t>oncat</a:t>
            </a:r>
            <a:r>
              <a:rPr lang="id-ID" dirty="0" smtClean="0"/>
              <a:t>: diguntkan untuk menggabungkan dua string atau lebih.</a:t>
            </a:r>
          </a:p>
          <a:p>
            <a:endParaRPr lang="id-ID" dirty="0"/>
          </a:p>
          <a:p>
            <a:r>
              <a:rPr lang="id-ID" dirty="0" smtClean="0"/>
              <a:t>Bisa juga menggunakan tanda: +</a:t>
            </a:r>
            <a:endParaRPr lang="id-ID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2619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05064"/>
            <a:ext cx="20288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4438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substring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Digunakan untuk mengambil string mulai dari posisi tertentu sebanyak tertentu.</a:t>
            </a:r>
          </a:p>
          <a:p>
            <a:endParaRPr lang="id-ID" dirty="0"/>
          </a:p>
          <a:p>
            <a:endParaRPr lang="id-ID" dirty="0" smtClean="0"/>
          </a:p>
          <a:p>
            <a:pPr>
              <a:buNone/>
            </a:pPr>
            <a:endParaRPr lang="id-ID" dirty="0" smtClean="0"/>
          </a:p>
          <a:p>
            <a:r>
              <a:rPr lang="id-ID" dirty="0" smtClean="0"/>
              <a:t>Contoh:</a:t>
            </a:r>
            <a:endParaRPr lang="id-ID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81153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41168"/>
            <a:ext cx="6029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9233" y="5269185"/>
            <a:ext cx="55149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Convert, Replace, Split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endParaRPr lang="id-ID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61145"/>
            <a:ext cx="83058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Split:</a:t>
            </a:r>
            <a:endParaRPr lang="id-ID" dirty="0"/>
          </a:p>
          <a:p>
            <a:endParaRPr lang="id-ID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59340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77072"/>
            <a:ext cx="4610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i="1" dirty="0" smtClean="0"/>
              <a:t>Matching, Replacing, Split Pattern</a:t>
            </a:r>
            <a:endParaRPr lang="id-ID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match dan equals</a:t>
            </a:r>
          </a:p>
          <a:p>
            <a:endParaRPr lang="id-ID" dirty="0"/>
          </a:p>
          <a:p>
            <a:r>
              <a:rPr lang="id-ID" dirty="0" smtClean="0"/>
              <a:t>Regular expression</a:t>
            </a:r>
          </a:p>
          <a:p>
            <a:endParaRPr lang="id-ID" dirty="0"/>
          </a:p>
          <a:p>
            <a:r>
              <a:rPr lang="id-ID" dirty="0" smtClean="0"/>
              <a:t>Replace all</a:t>
            </a:r>
          </a:p>
          <a:p>
            <a:endParaRPr lang="id-ID" dirty="0"/>
          </a:p>
          <a:p>
            <a:r>
              <a:rPr lang="id-ID" dirty="0" smtClean="0"/>
              <a:t>split</a:t>
            </a:r>
            <a:endParaRPr lang="id-ID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23336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060848"/>
            <a:ext cx="3638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429000"/>
            <a:ext cx="45053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81128"/>
            <a:ext cx="4648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5301208"/>
            <a:ext cx="51149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Pencarian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789622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49625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i="1" dirty="0" smtClean="0"/>
              <a:t>Konversi antar string dan array</a:t>
            </a:r>
            <a:endParaRPr lang="id-ID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Menggunakan method: </a:t>
            </a:r>
            <a:r>
              <a:rPr lang="id-ID" i="1" dirty="0" smtClean="0"/>
              <a:t>toCharArray</a:t>
            </a:r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Menggunakan: </a:t>
            </a:r>
            <a:r>
              <a:rPr lang="id-ID" i="1" dirty="0" smtClean="0"/>
              <a:t>getChars(mulai,selesai,char-dest,int_destbegin)</a:t>
            </a:r>
            <a:endParaRPr lang="id-ID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3581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53149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724375"/>
            <a:ext cx="5343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5437981"/>
            <a:ext cx="52197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Karakter, angka ke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endParaRPr lang="id-ID" dirty="0"/>
          </a:p>
          <a:p>
            <a:r>
              <a:rPr lang="id-ID" dirty="0" smtClean="0"/>
              <a:t>Contoh:</a:t>
            </a:r>
            <a:endParaRPr lang="id-ID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1723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81128"/>
            <a:ext cx="57816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301208"/>
            <a:ext cx="18764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1475656" y="4869160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Format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r>
              <a:rPr lang="id-ID" dirty="0" smtClean="0"/>
              <a:t>Contoh:</a:t>
            </a:r>
            <a:endParaRPr lang="id-ID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46767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585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89040"/>
            <a:ext cx="18478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wn Arrow 6"/>
          <p:cNvSpPr/>
          <p:nvPr/>
        </p:nvSpPr>
        <p:spPr>
          <a:xfrm>
            <a:off x="1403648" y="3356992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Intro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Digunakan untuk memproses string</a:t>
            </a:r>
          </a:p>
          <a:p>
            <a:r>
              <a:rPr lang="id-ID" dirty="0" smtClean="0"/>
              <a:t>Terdiri dari: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1. String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2. StringBuilder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3. StringBuffer</a:t>
            </a:r>
            <a:endParaRPr lang="id-ID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Test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Diketahui:</a:t>
            </a:r>
          </a:p>
          <a:p>
            <a:r>
              <a:rPr lang="id-ID" dirty="0" smtClean="0"/>
              <a:t>Hasil dari ekspresi berikut:</a:t>
            </a:r>
            <a:endParaRPr lang="id-ID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41719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65913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Class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Bersifat immutable, isinya tidak dapat diubah.</a:t>
            </a:r>
          </a:p>
          <a:p>
            <a:r>
              <a:rPr lang="id-ID" dirty="0" smtClean="0"/>
              <a:t>Class String memiliki 13 </a:t>
            </a:r>
            <a:r>
              <a:rPr lang="id-ID" i="1" dirty="0" smtClean="0"/>
              <a:t>constructor</a:t>
            </a:r>
            <a:r>
              <a:rPr lang="id-ID" dirty="0" smtClean="0"/>
              <a:t> dan lebih dari 40 </a:t>
            </a:r>
            <a:r>
              <a:rPr lang="id-ID" i="1" dirty="0" smtClean="0"/>
              <a:t>method</a:t>
            </a:r>
            <a:r>
              <a:rPr lang="id-ID" dirty="0" smtClean="0"/>
              <a:t>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Membuat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Sintak:</a:t>
            </a:r>
          </a:p>
          <a:p>
            <a:pPr>
              <a:buNone/>
            </a:pPr>
            <a:r>
              <a:rPr lang="id-ID" i="1" dirty="0" smtClean="0"/>
              <a:t>	String varString = new String(stringliteral)</a:t>
            </a:r>
            <a:endParaRPr lang="id-ID" i="1" dirty="0"/>
          </a:p>
          <a:p>
            <a:r>
              <a:rPr lang="id-ID" dirty="0" smtClean="0"/>
              <a:t>Contoh:</a:t>
            </a:r>
          </a:p>
          <a:p>
            <a:pPr>
              <a:buNone/>
            </a:pPr>
            <a:r>
              <a:rPr lang="id-ID" sz="2400" dirty="0">
                <a:latin typeface="Consolas" pitchFamily="49" charset="0"/>
                <a:cs typeface="Consolas" pitchFamily="49" charset="0"/>
              </a:rPr>
              <a:t>	</a:t>
            </a:r>
            <a:r>
              <a:rPr lang="id-ID" sz="2400" dirty="0" smtClean="0">
                <a:latin typeface="Consolas" pitchFamily="49" charset="0"/>
                <a:cs typeface="Consolas" pitchFamily="49" charset="0"/>
              </a:rPr>
              <a:t>String pesan = new String(“Selamat Pagi”);</a:t>
            </a:r>
          </a:p>
          <a:p>
            <a:pPr>
              <a:buNone/>
            </a:pPr>
            <a:r>
              <a:rPr lang="id-ID" sz="2400" dirty="0">
                <a:latin typeface="Consolas" pitchFamily="49" charset="0"/>
                <a:cs typeface="Consolas" pitchFamily="49" charset="0"/>
              </a:rPr>
              <a:t>	</a:t>
            </a:r>
            <a:r>
              <a:rPr lang="id-ID" sz="2400" dirty="0" smtClean="0">
                <a:latin typeface="Consolas" pitchFamily="49" charset="0"/>
                <a:cs typeface="Consolas" pitchFamily="49" charset="0"/>
              </a:rPr>
              <a:t>//atau</a:t>
            </a:r>
          </a:p>
          <a:p>
            <a:pPr>
              <a:buNone/>
            </a:pPr>
            <a:r>
              <a:rPr lang="id-ID" sz="2400" dirty="0">
                <a:latin typeface="Consolas" pitchFamily="49" charset="0"/>
                <a:cs typeface="Consolas" pitchFamily="49" charset="0"/>
              </a:rPr>
              <a:t>	</a:t>
            </a:r>
            <a:r>
              <a:rPr lang="id-ID" sz="2400" dirty="0" smtClean="0">
                <a:latin typeface="Consolas" pitchFamily="49" charset="0"/>
                <a:cs typeface="Consolas" pitchFamily="49" charset="0"/>
              </a:rPr>
              <a:t>String pesan = “Selemat Pagi”;</a:t>
            </a:r>
            <a:endParaRPr lang="id-ID" sz="2400" dirty="0">
              <a:latin typeface="Consolas" pitchFamily="49" charset="0"/>
              <a:cs typeface="Consolas" pitchFamily="49" charset="0"/>
            </a:endParaRPr>
          </a:p>
          <a:p>
            <a:r>
              <a:rPr lang="id-ID" dirty="0" smtClean="0">
                <a:solidFill>
                  <a:prstClr val="black"/>
                </a:solidFill>
              </a:rPr>
              <a:t>String bisa juga dibuat dari </a:t>
            </a:r>
            <a:r>
              <a:rPr lang="id-ID" i="1" dirty="0" smtClean="0">
                <a:solidFill>
                  <a:prstClr val="black"/>
                </a:solidFill>
              </a:rPr>
              <a:t>array of character</a:t>
            </a:r>
            <a:r>
              <a:rPr lang="id-ID" dirty="0" smtClean="0">
                <a:solidFill>
                  <a:prstClr val="black"/>
                </a:solidFill>
              </a:rPr>
              <a:t>:</a:t>
            </a:r>
            <a:endParaRPr lang="id-ID" sz="2400" dirty="0" smtClean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229200"/>
            <a:ext cx="58102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</a:t>
            </a:r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69627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Outputnya:</a:t>
            </a:r>
            <a:endParaRPr lang="id-ID" dirty="0"/>
          </a:p>
          <a:p>
            <a:endParaRPr lang="id-ID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77072"/>
            <a:ext cx="17716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Perbandingan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Menggunakan operator: ==</a:t>
            </a:r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Menggunakan method: </a:t>
            </a:r>
            <a:r>
              <a:rPr lang="id-ID" i="1" dirty="0" smtClean="0"/>
              <a:t>equals</a:t>
            </a:r>
            <a:endParaRPr lang="id-ID" i="1" dirty="0"/>
          </a:p>
          <a:p>
            <a:endParaRPr lang="id-ID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62769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05064"/>
            <a:ext cx="6343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Fungsi String untuk perbandingan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676400"/>
            <a:ext cx="80391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Menggunakan: </a:t>
            </a:r>
            <a:r>
              <a:rPr lang="id-ID" i="1" dirty="0" smtClean="0"/>
              <a:t>compareTo</a:t>
            </a:r>
            <a:r>
              <a:rPr lang="id-ID" dirty="0" smtClean="0"/>
              <a:t> untuk membandingkan string.</a:t>
            </a:r>
            <a:endParaRPr lang="id-ID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4824"/>
            <a:ext cx="425767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653136"/>
            <a:ext cx="16478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Length, Concat String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/>
          </a:p>
          <a:p>
            <a:endParaRPr lang="id-ID" dirty="0" smtClean="0"/>
          </a:p>
          <a:p>
            <a:r>
              <a:rPr lang="id-ID" dirty="0" smtClean="0"/>
              <a:t>charAt digunakan untuk mengambil karakter pada posisi tertentu dari string.</a:t>
            </a:r>
            <a:endParaRPr lang="id-ID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71913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09120"/>
            <a:ext cx="56959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166</Words>
  <Application>Microsoft Office PowerPoint</Application>
  <PresentationFormat>On-screen Show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String in Java</vt:lpstr>
      <vt:lpstr>Intro</vt:lpstr>
      <vt:lpstr>Class String</vt:lpstr>
      <vt:lpstr>Membuat String</vt:lpstr>
      <vt:lpstr>Contoh</vt:lpstr>
      <vt:lpstr>Perbandingan String</vt:lpstr>
      <vt:lpstr>Fungsi String untuk perbandingan</vt:lpstr>
      <vt:lpstr>Contoh</vt:lpstr>
      <vt:lpstr>Length, Concat String</vt:lpstr>
      <vt:lpstr>Concat String</vt:lpstr>
      <vt:lpstr>substring</vt:lpstr>
      <vt:lpstr>Convert, Replace, Split String</vt:lpstr>
      <vt:lpstr>contoh</vt:lpstr>
      <vt:lpstr>Matching, Replacing, Split Pattern</vt:lpstr>
      <vt:lpstr>Pencarian String</vt:lpstr>
      <vt:lpstr>Contoh</vt:lpstr>
      <vt:lpstr>Konversi antar string dan array</vt:lpstr>
      <vt:lpstr>Karakter, angka ke string</vt:lpstr>
      <vt:lpstr>Format String</vt:lpstr>
      <vt:lpstr>Test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String in Java</dc:title>
  <dc:creator>Admin</dc:creator>
  <cp:lastModifiedBy>Admin</cp:lastModifiedBy>
  <cp:revision>10</cp:revision>
  <dcterms:created xsi:type="dcterms:W3CDTF">2013-05-01T00:54:59Z</dcterms:created>
  <dcterms:modified xsi:type="dcterms:W3CDTF">2013-05-01T02:12:40Z</dcterms:modified>
</cp:coreProperties>
</file>