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CEEAE-5862-4AC2-BEC0-8F415979FC7B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D1CD0-81A0-4FE3-B9A0-C7677176B7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CEEAE-5862-4AC2-BEC0-8F415979FC7B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D1CD0-81A0-4FE3-B9A0-C7677176B7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CEEAE-5862-4AC2-BEC0-8F415979FC7B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D1CD0-81A0-4FE3-B9A0-C7677176B7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CEEAE-5862-4AC2-BEC0-8F415979FC7B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D1CD0-81A0-4FE3-B9A0-C7677176B7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CEEAE-5862-4AC2-BEC0-8F415979FC7B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D1CD0-81A0-4FE3-B9A0-C7677176B7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CEEAE-5862-4AC2-BEC0-8F415979FC7B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D1CD0-81A0-4FE3-B9A0-C7677176B7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CEEAE-5862-4AC2-BEC0-8F415979FC7B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D1CD0-81A0-4FE3-B9A0-C7677176B7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CEEAE-5862-4AC2-BEC0-8F415979FC7B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D1CD0-81A0-4FE3-B9A0-C7677176B7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CEEAE-5862-4AC2-BEC0-8F415979FC7B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D1CD0-81A0-4FE3-B9A0-C7677176B7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CEEAE-5862-4AC2-BEC0-8F415979FC7B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D1CD0-81A0-4FE3-B9A0-C7677176B7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CEEAE-5862-4AC2-BEC0-8F415979FC7B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D1CD0-81A0-4FE3-B9A0-C7677176B7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CEEAE-5862-4AC2-BEC0-8F415979FC7B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D1CD0-81A0-4FE3-B9A0-C7677176B7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05740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Affordable Designers </a:t>
            </a:r>
            <a:r>
              <a:rPr lang="en-US" sz="4000" dirty="0" err="1" smtClean="0">
                <a:solidFill>
                  <a:srgbClr val="FF0000"/>
                </a:solidFill>
              </a:rPr>
              <a:t>Lehenga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Cholis</a:t>
            </a:r>
            <a:r>
              <a:rPr lang="en-US" sz="4000" dirty="0" smtClean="0">
                <a:solidFill>
                  <a:srgbClr val="FF0000"/>
                </a:solidFill>
              </a:rPr>
              <a:t> Online                   </a:t>
            </a:r>
            <a:endParaRPr lang="en-US" sz="4000" dirty="0">
              <a:solidFill>
                <a:srgbClr val="FF0000"/>
              </a:solidFill>
            </a:endParaRPr>
          </a:p>
          <a:p>
            <a:r>
              <a:rPr lang="en-US" sz="4000" dirty="0" smtClean="0">
                <a:solidFill>
                  <a:srgbClr val="FF0000"/>
                </a:solidFill>
              </a:rPr>
              <a:t>                                    At  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                       www.giadesigner.in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hum1p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364182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343400" y="0"/>
            <a:ext cx="4800600" cy="72019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6600" b="1" dirty="0">
                <a:solidFill>
                  <a:srgbClr val="FFFF00"/>
                </a:solidFill>
              </a:rPr>
              <a:t>Red Georgette Soft Net </a:t>
            </a:r>
            <a:r>
              <a:rPr lang="en-US" sz="6600" b="1" dirty="0" err="1">
                <a:solidFill>
                  <a:srgbClr val="FFFF00"/>
                </a:solidFill>
              </a:rPr>
              <a:t>Naylon</a:t>
            </a:r>
            <a:r>
              <a:rPr lang="en-US" sz="6600" b="1" dirty="0">
                <a:solidFill>
                  <a:srgbClr val="FFFF00"/>
                </a:solidFill>
              </a:rPr>
              <a:t> Net Designer </a:t>
            </a:r>
            <a:r>
              <a:rPr lang="en-US" sz="6600" b="1" dirty="0" err="1">
                <a:solidFill>
                  <a:srgbClr val="FFFF00"/>
                </a:solidFill>
              </a:rPr>
              <a:t>Lehenga</a:t>
            </a:r>
            <a:r>
              <a:rPr lang="en-US" sz="6600" b="1" dirty="0">
                <a:solidFill>
                  <a:srgbClr val="FFFF00"/>
                </a:solidFill>
              </a:rPr>
              <a:t> </a:t>
            </a:r>
            <a:r>
              <a:rPr lang="en-US" sz="6600" b="1" dirty="0" err="1">
                <a:solidFill>
                  <a:srgbClr val="FFFF00"/>
                </a:solidFill>
              </a:rPr>
              <a:t>Choli</a:t>
            </a:r>
            <a:endParaRPr lang="en-US" sz="6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erling-brown-orange-net-designer-lehenga-choli-800x11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87636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953000" y="394692"/>
            <a:ext cx="4191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rgbClr val="FF6600"/>
                </a:solidFill>
              </a:rPr>
              <a:t>Orange Beige Net Embroidered Patch Border Work Designer </a:t>
            </a:r>
            <a:r>
              <a:rPr lang="en-US" sz="5400" dirty="0" err="1">
                <a:solidFill>
                  <a:srgbClr val="FF6600"/>
                </a:solidFill>
              </a:rPr>
              <a:t>Lehenga</a:t>
            </a:r>
            <a:r>
              <a:rPr lang="en-US" sz="5400" dirty="0">
                <a:solidFill>
                  <a:srgbClr val="FF6600"/>
                </a:solidFill>
              </a:rPr>
              <a:t> </a:t>
            </a:r>
            <a:r>
              <a:rPr lang="en-US" sz="5400" dirty="0" err="1">
                <a:solidFill>
                  <a:srgbClr val="FF6600"/>
                </a:solidFill>
              </a:rPr>
              <a:t>Choli</a:t>
            </a:r>
            <a:endParaRPr lang="en-US" sz="5400" dirty="0">
              <a:solidFill>
                <a:srgbClr val="FF6600"/>
              </a:solidFill>
            </a:endParaRP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freshing-maroon-colour-net-embroidered-lehenga-choli-800x11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87636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029200" y="0"/>
            <a:ext cx="4114800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Maroon Net </a:t>
            </a:r>
            <a:r>
              <a:rPr lang="en-US" sz="6000" dirty="0" err="1" smtClean="0">
                <a:solidFill>
                  <a:srgbClr val="FF0000"/>
                </a:solidFill>
              </a:rPr>
              <a:t>Embroiderd</a:t>
            </a:r>
            <a:r>
              <a:rPr lang="en-US" sz="6000" dirty="0" smtClean="0">
                <a:solidFill>
                  <a:srgbClr val="FF0000"/>
                </a:solidFill>
              </a:rPr>
              <a:t> </a:t>
            </a:r>
            <a:r>
              <a:rPr lang="en-US" sz="6000" dirty="0" err="1">
                <a:solidFill>
                  <a:srgbClr val="FF0000"/>
                </a:solidFill>
              </a:rPr>
              <a:t>Resham</a:t>
            </a:r>
            <a:r>
              <a:rPr lang="en-US" sz="6000" dirty="0">
                <a:solidFill>
                  <a:srgbClr val="FF0000"/>
                </a:solidFill>
              </a:rPr>
              <a:t> Work Designer </a:t>
            </a:r>
            <a:r>
              <a:rPr lang="en-US" sz="6000" dirty="0" err="1">
                <a:solidFill>
                  <a:srgbClr val="FF0000"/>
                </a:solidFill>
              </a:rPr>
              <a:t>Lehenga</a:t>
            </a:r>
            <a:r>
              <a:rPr lang="en-US" sz="6000" dirty="0">
                <a:solidFill>
                  <a:srgbClr val="FF0000"/>
                </a:solidFill>
              </a:rPr>
              <a:t> </a:t>
            </a:r>
            <a:r>
              <a:rPr lang="en-US" sz="6000" dirty="0" err="1">
                <a:solidFill>
                  <a:srgbClr val="FF0000"/>
                </a:solidFill>
              </a:rPr>
              <a:t>Choli</a:t>
            </a:r>
            <a:endParaRPr lang="en-US" sz="6000" dirty="0">
              <a:solidFill>
                <a:srgbClr val="FF0000"/>
              </a:solidFill>
            </a:endParaRPr>
          </a:p>
          <a:p>
            <a:r>
              <a:rPr lang="en-US" sz="6000" dirty="0"/>
              <a:t/>
            </a:r>
            <a:br>
              <a:rPr lang="en-US" sz="6000" dirty="0"/>
            </a:br>
            <a:endParaRPr lang="en-US" sz="6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mpous-off-white-colour-georgette-embroidery-work-lehenga-choli-800x11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87636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953000" y="228600"/>
            <a:ext cx="4191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chemeClr val="accent2">
                    <a:lumMod val="75000"/>
                  </a:schemeClr>
                </a:solidFill>
              </a:rPr>
              <a:t>Off White Georgette Embroidered Patch Border Work Designer </a:t>
            </a:r>
            <a:r>
              <a:rPr lang="en-US" sz="5400" dirty="0" err="1">
                <a:solidFill>
                  <a:schemeClr val="accent2">
                    <a:lumMod val="75000"/>
                  </a:schemeClr>
                </a:solidFill>
              </a:rPr>
              <a:t>Lehenga</a:t>
            </a:r>
            <a:r>
              <a:rPr lang="en-US" sz="5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5400" dirty="0" err="1">
                <a:solidFill>
                  <a:schemeClr val="accent2">
                    <a:lumMod val="75000"/>
                  </a:schemeClr>
                </a:solidFill>
              </a:rPr>
              <a:t>Choli</a:t>
            </a:r>
            <a:endParaRPr lang="en-US" sz="54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inning-parrot-green-colour-net-embroidery-work-lehenga-choli-800x11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87636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953000" y="0"/>
            <a:ext cx="419100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>
                <a:solidFill>
                  <a:schemeClr val="accent2">
                    <a:lumMod val="75000"/>
                  </a:schemeClr>
                </a:solidFill>
              </a:rPr>
              <a:t>Green Net Embroidered Patch Border Work Designer </a:t>
            </a:r>
            <a:r>
              <a:rPr lang="en-US" sz="6000" dirty="0" err="1">
                <a:solidFill>
                  <a:schemeClr val="accent2">
                    <a:lumMod val="75000"/>
                  </a:schemeClr>
                </a:solidFill>
              </a:rPr>
              <a:t>Lehenga</a:t>
            </a:r>
            <a:r>
              <a:rPr lang="en-US" sz="6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6000" dirty="0" err="1">
                <a:solidFill>
                  <a:schemeClr val="accent2">
                    <a:lumMod val="75000"/>
                  </a:schemeClr>
                </a:solidFill>
              </a:rPr>
              <a:t>Choli</a:t>
            </a:r>
            <a:endParaRPr lang="en-US" sz="60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55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Sam-PC</dc:creator>
  <cp:lastModifiedBy>Sam-PC</cp:lastModifiedBy>
  <cp:revision>3</cp:revision>
  <dcterms:created xsi:type="dcterms:W3CDTF">2016-07-01T07:02:09Z</dcterms:created>
  <dcterms:modified xsi:type="dcterms:W3CDTF">2016-07-01T07:22:40Z</dcterms:modified>
</cp:coreProperties>
</file>