
<file path=[Content_Types].xml><?xml version="1.0" encoding="utf-8"?>
<Types xmlns="http://schemas.openxmlformats.org/package/2006/content-types">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Default Extension="sldx" ContentType="application/vnd.openxmlformats-officedocument.presentationml.slide"/>
  <Override PartName="/ppt/diagrams/colors1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diagrams/colors1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Default Extension="vml" ContentType="application/vnd.openxmlformats-officedocument.vmlDrawing"/>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8"/>
  </p:notesMasterIdLst>
  <p:sldIdLst>
    <p:sldId id="257" r:id="rId2"/>
    <p:sldId id="259" r:id="rId3"/>
    <p:sldId id="260" r:id="rId4"/>
    <p:sldId id="261" r:id="rId5"/>
    <p:sldId id="262" r:id="rId6"/>
    <p:sldId id="263" r:id="rId7"/>
    <p:sldId id="264" r:id="rId8"/>
    <p:sldId id="265" r:id="rId9"/>
    <p:sldId id="284" r:id="rId10"/>
    <p:sldId id="268" r:id="rId11"/>
    <p:sldId id="266" r:id="rId12"/>
    <p:sldId id="267" r:id="rId13"/>
    <p:sldId id="269" r:id="rId14"/>
    <p:sldId id="270" r:id="rId15"/>
    <p:sldId id="272" r:id="rId16"/>
    <p:sldId id="273" r:id="rId17"/>
    <p:sldId id="274" r:id="rId18"/>
    <p:sldId id="275" r:id="rId19"/>
    <p:sldId id="276" r:id="rId20"/>
    <p:sldId id="277" r:id="rId21"/>
    <p:sldId id="278" r:id="rId22"/>
    <p:sldId id="279" r:id="rId23"/>
    <p:sldId id="281" r:id="rId24"/>
    <p:sldId id="280" r:id="rId25"/>
    <p:sldId id="282" r:id="rId26"/>
    <p:sldId id="283" r:id="rId2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956" autoAdjust="0"/>
    <p:restoredTop sz="94660"/>
  </p:normalViewPr>
  <p:slideViewPr>
    <p:cSldViewPr>
      <p:cViewPr varScale="1">
        <p:scale>
          <a:sx n="51" d="100"/>
          <a:sy n="51" d="100"/>
        </p:scale>
        <p:origin x="-1056"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02EB44-CA48-4EE7-A330-F6D70AA301B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d-ID"/>
        </a:p>
      </dgm:t>
    </dgm:pt>
    <dgm:pt modelId="{E93134E2-EFEB-47DF-B218-DE5D11874961}">
      <dgm:prSet/>
      <dgm:spPr/>
      <dgm:t>
        <a:bodyPr/>
        <a:lstStyle/>
        <a:p>
          <a:pPr algn="ctr" rtl="0"/>
          <a:r>
            <a:rPr lang="id-ID" dirty="0" smtClean="0">
              <a:solidFill>
                <a:schemeClr val="tx1"/>
              </a:solidFill>
            </a:rPr>
            <a:t>Pelapukan</a:t>
          </a:r>
          <a:endParaRPr lang="id-ID" dirty="0">
            <a:solidFill>
              <a:schemeClr val="tx1"/>
            </a:solidFill>
          </a:endParaRPr>
        </a:p>
      </dgm:t>
    </dgm:pt>
    <dgm:pt modelId="{78A7A890-9E12-4390-B063-FE9FF026BD88}" type="parTrans" cxnId="{A04E6DBA-1690-4378-9BDE-D79425425120}">
      <dgm:prSet/>
      <dgm:spPr/>
      <dgm:t>
        <a:bodyPr/>
        <a:lstStyle/>
        <a:p>
          <a:endParaRPr lang="id-ID"/>
        </a:p>
      </dgm:t>
    </dgm:pt>
    <dgm:pt modelId="{4A0B2065-BE33-471B-A088-DEFD04AAA50F}" type="sibTrans" cxnId="{A04E6DBA-1690-4378-9BDE-D79425425120}">
      <dgm:prSet/>
      <dgm:spPr/>
      <dgm:t>
        <a:bodyPr/>
        <a:lstStyle/>
        <a:p>
          <a:endParaRPr lang="id-ID"/>
        </a:p>
      </dgm:t>
    </dgm:pt>
    <dgm:pt modelId="{AFED199A-3505-45E4-8B62-4A211C0DCAB6}">
      <dgm:prSet/>
      <dgm:spPr/>
      <dgm:t>
        <a:bodyPr/>
        <a:lstStyle/>
        <a:p>
          <a:pPr algn="ctr" rtl="0"/>
          <a:r>
            <a:rPr lang="id-ID" dirty="0" smtClean="0">
              <a:solidFill>
                <a:schemeClr val="tx1"/>
              </a:solidFill>
            </a:rPr>
            <a:t>Erosi</a:t>
          </a:r>
          <a:endParaRPr lang="id-ID" dirty="0">
            <a:solidFill>
              <a:schemeClr val="tx1"/>
            </a:solidFill>
          </a:endParaRPr>
        </a:p>
      </dgm:t>
    </dgm:pt>
    <dgm:pt modelId="{7C1D9F0F-9D25-4325-BFB9-752DEE8711DA}" type="parTrans" cxnId="{B8CBE96B-E62D-446C-91BB-F28A02220A44}">
      <dgm:prSet/>
      <dgm:spPr/>
      <dgm:t>
        <a:bodyPr/>
        <a:lstStyle/>
        <a:p>
          <a:endParaRPr lang="id-ID"/>
        </a:p>
      </dgm:t>
    </dgm:pt>
    <dgm:pt modelId="{CE8FD292-7F54-4540-928C-E8E28DACE965}" type="sibTrans" cxnId="{B8CBE96B-E62D-446C-91BB-F28A02220A44}">
      <dgm:prSet/>
      <dgm:spPr/>
      <dgm:t>
        <a:bodyPr/>
        <a:lstStyle/>
        <a:p>
          <a:endParaRPr lang="id-ID"/>
        </a:p>
      </dgm:t>
    </dgm:pt>
    <dgm:pt modelId="{3CAF26F5-DE47-487B-AFDC-F7FFC0DAFEE9}">
      <dgm:prSet/>
      <dgm:spPr/>
      <dgm:t>
        <a:bodyPr/>
        <a:lstStyle/>
        <a:p>
          <a:pPr algn="ctr" rtl="0"/>
          <a:r>
            <a:rPr lang="id-ID" dirty="0" smtClean="0">
              <a:solidFill>
                <a:schemeClr val="tx1"/>
              </a:solidFill>
            </a:rPr>
            <a:t>Pengendapan</a:t>
          </a:r>
          <a:endParaRPr lang="id-ID" dirty="0">
            <a:solidFill>
              <a:schemeClr val="tx1"/>
            </a:solidFill>
          </a:endParaRPr>
        </a:p>
      </dgm:t>
    </dgm:pt>
    <dgm:pt modelId="{5C157286-1CD7-4316-9804-D990ADE7DD2B}" type="parTrans" cxnId="{A11EFD56-A463-45AE-8123-1948F9A067B6}">
      <dgm:prSet/>
      <dgm:spPr/>
      <dgm:t>
        <a:bodyPr/>
        <a:lstStyle/>
        <a:p>
          <a:endParaRPr lang="id-ID"/>
        </a:p>
      </dgm:t>
    </dgm:pt>
    <dgm:pt modelId="{E5BB4951-4F7F-4FA9-AC70-634C815D74C5}" type="sibTrans" cxnId="{A11EFD56-A463-45AE-8123-1948F9A067B6}">
      <dgm:prSet/>
      <dgm:spPr/>
      <dgm:t>
        <a:bodyPr/>
        <a:lstStyle/>
        <a:p>
          <a:endParaRPr lang="id-ID"/>
        </a:p>
      </dgm:t>
    </dgm:pt>
    <dgm:pt modelId="{41E42F26-75EB-4EB1-9988-A2ED11E0F3BB}">
      <dgm:prSet/>
      <dgm:spPr/>
      <dgm:t>
        <a:bodyPr/>
        <a:lstStyle/>
        <a:p>
          <a:pPr algn="ctr" rtl="0"/>
          <a:r>
            <a:rPr lang="id-ID" dirty="0" smtClean="0">
              <a:solidFill>
                <a:schemeClr val="tx1"/>
              </a:solidFill>
            </a:rPr>
            <a:t>Tanah bergerak</a:t>
          </a:r>
          <a:r>
            <a:rPr lang="id-ID" dirty="0" smtClean="0"/>
            <a:t> </a:t>
          </a:r>
          <a:endParaRPr lang="id-ID" dirty="0"/>
        </a:p>
      </dgm:t>
    </dgm:pt>
    <dgm:pt modelId="{A2F2694B-059A-4F55-A7AA-D6F2B18F2DD5}" type="parTrans" cxnId="{D5271F2F-F766-403E-9D75-6B168C5341BE}">
      <dgm:prSet/>
      <dgm:spPr/>
      <dgm:t>
        <a:bodyPr/>
        <a:lstStyle/>
        <a:p>
          <a:endParaRPr lang="id-ID"/>
        </a:p>
      </dgm:t>
    </dgm:pt>
    <dgm:pt modelId="{C0FACBDD-6C56-44F7-B08E-0D2F1AD89F78}" type="sibTrans" cxnId="{D5271F2F-F766-403E-9D75-6B168C5341BE}">
      <dgm:prSet/>
      <dgm:spPr/>
      <dgm:t>
        <a:bodyPr/>
        <a:lstStyle/>
        <a:p>
          <a:endParaRPr lang="id-ID"/>
        </a:p>
      </dgm:t>
    </dgm:pt>
    <dgm:pt modelId="{86BBA1A4-F84E-41E3-A53A-C49365CC1CD1}" type="pres">
      <dgm:prSet presAssocID="{0302EB44-CA48-4EE7-A330-F6D70AA301B3}" presName="linear" presStyleCnt="0">
        <dgm:presLayoutVars>
          <dgm:animLvl val="lvl"/>
          <dgm:resizeHandles val="exact"/>
        </dgm:presLayoutVars>
      </dgm:prSet>
      <dgm:spPr/>
      <dgm:t>
        <a:bodyPr/>
        <a:lstStyle/>
        <a:p>
          <a:endParaRPr lang="id-ID"/>
        </a:p>
      </dgm:t>
    </dgm:pt>
    <dgm:pt modelId="{F8DA554F-3207-46BE-8547-5883E88C62AA}" type="pres">
      <dgm:prSet presAssocID="{E93134E2-EFEB-47DF-B218-DE5D11874961}" presName="parentText" presStyleLbl="node1" presStyleIdx="0" presStyleCnt="4">
        <dgm:presLayoutVars>
          <dgm:chMax val="0"/>
          <dgm:bulletEnabled val="1"/>
        </dgm:presLayoutVars>
      </dgm:prSet>
      <dgm:spPr/>
      <dgm:t>
        <a:bodyPr/>
        <a:lstStyle/>
        <a:p>
          <a:endParaRPr lang="id-ID"/>
        </a:p>
      </dgm:t>
    </dgm:pt>
    <dgm:pt modelId="{348DBC92-D0C6-41FB-913A-5031C5B16E59}" type="pres">
      <dgm:prSet presAssocID="{4A0B2065-BE33-471B-A088-DEFD04AAA50F}" presName="spacer" presStyleCnt="0"/>
      <dgm:spPr/>
    </dgm:pt>
    <dgm:pt modelId="{515402F5-1FA5-4B55-A99B-5759BAE095B7}" type="pres">
      <dgm:prSet presAssocID="{AFED199A-3505-45E4-8B62-4A211C0DCAB6}" presName="parentText" presStyleLbl="node1" presStyleIdx="1" presStyleCnt="4">
        <dgm:presLayoutVars>
          <dgm:chMax val="0"/>
          <dgm:bulletEnabled val="1"/>
        </dgm:presLayoutVars>
      </dgm:prSet>
      <dgm:spPr/>
      <dgm:t>
        <a:bodyPr/>
        <a:lstStyle/>
        <a:p>
          <a:endParaRPr lang="id-ID"/>
        </a:p>
      </dgm:t>
    </dgm:pt>
    <dgm:pt modelId="{338251CC-3831-4771-9FDA-A3A4DBCAB474}" type="pres">
      <dgm:prSet presAssocID="{CE8FD292-7F54-4540-928C-E8E28DACE965}" presName="spacer" presStyleCnt="0"/>
      <dgm:spPr/>
    </dgm:pt>
    <dgm:pt modelId="{1C3AD2F2-63C4-4E3A-9E0B-3385B59D14BA}" type="pres">
      <dgm:prSet presAssocID="{3CAF26F5-DE47-487B-AFDC-F7FFC0DAFEE9}" presName="parentText" presStyleLbl="node1" presStyleIdx="2" presStyleCnt="4">
        <dgm:presLayoutVars>
          <dgm:chMax val="0"/>
          <dgm:bulletEnabled val="1"/>
        </dgm:presLayoutVars>
      </dgm:prSet>
      <dgm:spPr/>
      <dgm:t>
        <a:bodyPr/>
        <a:lstStyle/>
        <a:p>
          <a:endParaRPr lang="id-ID"/>
        </a:p>
      </dgm:t>
    </dgm:pt>
    <dgm:pt modelId="{164DAB32-1BF9-444B-B8BF-9723016C5E6F}" type="pres">
      <dgm:prSet presAssocID="{E5BB4951-4F7F-4FA9-AC70-634C815D74C5}" presName="spacer" presStyleCnt="0"/>
      <dgm:spPr/>
    </dgm:pt>
    <dgm:pt modelId="{0B12E93D-047B-4FF4-8B50-CCF98073E540}" type="pres">
      <dgm:prSet presAssocID="{41E42F26-75EB-4EB1-9988-A2ED11E0F3BB}" presName="parentText" presStyleLbl="node1" presStyleIdx="3" presStyleCnt="4">
        <dgm:presLayoutVars>
          <dgm:chMax val="0"/>
          <dgm:bulletEnabled val="1"/>
        </dgm:presLayoutVars>
      </dgm:prSet>
      <dgm:spPr/>
      <dgm:t>
        <a:bodyPr/>
        <a:lstStyle/>
        <a:p>
          <a:endParaRPr lang="id-ID"/>
        </a:p>
      </dgm:t>
    </dgm:pt>
  </dgm:ptLst>
  <dgm:cxnLst>
    <dgm:cxn modelId="{D3864715-6ED7-40F9-AAAD-1782ADD08C2A}" type="presOf" srcId="{AFED199A-3505-45E4-8B62-4A211C0DCAB6}" destId="{515402F5-1FA5-4B55-A99B-5759BAE095B7}" srcOrd="0" destOrd="0" presId="urn:microsoft.com/office/officeart/2005/8/layout/vList2"/>
    <dgm:cxn modelId="{D5271F2F-F766-403E-9D75-6B168C5341BE}" srcId="{0302EB44-CA48-4EE7-A330-F6D70AA301B3}" destId="{41E42F26-75EB-4EB1-9988-A2ED11E0F3BB}" srcOrd="3" destOrd="0" parTransId="{A2F2694B-059A-4F55-A7AA-D6F2B18F2DD5}" sibTransId="{C0FACBDD-6C56-44F7-B08E-0D2F1AD89F78}"/>
    <dgm:cxn modelId="{A11EFD56-A463-45AE-8123-1948F9A067B6}" srcId="{0302EB44-CA48-4EE7-A330-F6D70AA301B3}" destId="{3CAF26F5-DE47-487B-AFDC-F7FFC0DAFEE9}" srcOrd="2" destOrd="0" parTransId="{5C157286-1CD7-4316-9804-D990ADE7DD2B}" sibTransId="{E5BB4951-4F7F-4FA9-AC70-634C815D74C5}"/>
    <dgm:cxn modelId="{B8CBE96B-E62D-446C-91BB-F28A02220A44}" srcId="{0302EB44-CA48-4EE7-A330-F6D70AA301B3}" destId="{AFED199A-3505-45E4-8B62-4A211C0DCAB6}" srcOrd="1" destOrd="0" parTransId="{7C1D9F0F-9D25-4325-BFB9-752DEE8711DA}" sibTransId="{CE8FD292-7F54-4540-928C-E8E28DACE965}"/>
    <dgm:cxn modelId="{A04E6DBA-1690-4378-9BDE-D79425425120}" srcId="{0302EB44-CA48-4EE7-A330-F6D70AA301B3}" destId="{E93134E2-EFEB-47DF-B218-DE5D11874961}" srcOrd="0" destOrd="0" parTransId="{78A7A890-9E12-4390-B063-FE9FF026BD88}" sibTransId="{4A0B2065-BE33-471B-A088-DEFD04AAA50F}"/>
    <dgm:cxn modelId="{F7327C76-02A6-4265-8A70-F3572DF3BB5D}" type="presOf" srcId="{41E42F26-75EB-4EB1-9988-A2ED11E0F3BB}" destId="{0B12E93D-047B-4FF4-8B50-CCF98073E540}" srcOrd="0" destOrd="0" presId="urn:microsoft.com/office/officeart/2005/8/layout/vList2"/>
    <dgm:cxn modelId="{437956AF-C102-4094-BEB1-EB1E62478B4C}" type="presOf" srcId="{E93134E2-EFEB-47DF-B218-DE5D11874961}" destId="{F8DA554F-3207-46BE-8547-5883E88C62AA}" srcOrd="0" destOrd="0" presId="urn:microsoft.com/office/officeart/2005/8/layout/vList2"/>
    <dgm:cxn modelId="{DED4FFD1-7204-4E6C-9521-E7710ED061EF}" type="presOf" srcId="{3CAF26F5-DE47-487B-AFDC-F7FFC0DAFEE9}" destId="{1C3AD2F2-63C4-4E3A-9E0B-3385B59D14BA}" srcOrd="0" destOrd="0" presId="urn:microsoft.com/office/officeart/2005/8/layout/vList2"/>
    <dgm:cxn modelId="{8F0C0A8B-6CD3-44B7-87E9-46B9076ECF1A}" type="presOf" srcId="{0302EB44-CA48-4EE7-A330-F6D70AA301B3}" destId="{86BBA1A4-F84E-41E3-A53A-C49365CC1CD1}" srcOrd="0" destOrd="0" presId="urn:microsoft.com/office/officeart/2005/8/layout/vList2"/>
    <dgm:cxn modelId="{94CFD33B-76F3-45F8-A3AB-7317C355A40D}" type="presParOf" srcId="{86BBA1A4-F84E-41E3-A53A-C49365CC1CD1}" destId="{F8DA554F-3207-46BE-8547-5883E88C62AA}" srcOrd="0" destOrd="0" presId="urn:microsoft.com/office/officeart/2005/8/layout/vList2"/>
    <dgm:cxn modelId="{CABFC9DA-C57E-4507-A98B-331F76DB6DC1}" type="presParOf" srcId="{86BBA1A4-F84E-41E3-A53A-C49365CC1CD1}" destId="{348DBC92-D0C6-41FB-913A-5031C5B16E59}" srcOrd="1" destOrd="0" presId="urn:microsoft.com/office/officeart/2005/8/layout/vList2"/>
    <dgm:cxn modelId="{EC4E3275-3A04-4621-854C-15C389971DAB}" type="presParOf" srcId="{86BBA1A4-F84E-41E3-A53A-C49365CC1CD1}" destId="{515402F5-1FA5-4B55-A99B-5759BAE095B7}" srcOrd="2" destOrd="0" presId="urn:microsoft.com/office/officeart/2005/8/layout/vList2"/>
    <dgm:cxn modelId="{5E1D79CA-35F3-4568-B280-1E4626D03537}" type="presParOf" srcId="{86BBA1A4-F84E-41E3-A53A-C49365CC1CD1}" destId="{338251CC-3831-4771-9FDA-A3A4DBCAB474}" srcOrd="3" destOrd="0" presId="urn:microsoft.com/office/officeart/2005/8/layout/vList2"/>
    <dgm:cxn modelId="{A9F0E834-CDD1-48FB-9599-5B085CAA7E91}" type="presParOf" srcId="{86BBA1A4-F84E-41E3-A53A-C49365CC1CD1}" destId="{1C3AD2F2-63C4-4E3A-9E0B-3385B59D14BA}" srcOrd="4" destOrd="0" presId="urn:microsoft.com/office/officeart/2005/8/layout/vList2"/>
    <dgm:cxn modelId="{44EEBEA8-F914-421D-83E8-DEC6275C8D31}" type="presParOf" srcId="{86BBA1A4-F84E-41E3-A53A-C49365CC1CD1}" destId="{164DAB32-1BF9-444B-B8BF-9723016C5E6F}" srcOrd="5" destOrd="0" presId="urn:microsoft.com/office/officeart/2005/8/layout/vList2"/>
    <dgm:cxn modelId="{7FB8B979-BB0A-4414-9D7A-677E3553C905}" type="presParOf" srcId="{86BBA1A4-F84E-41E3-A53A-C49365CC1CD1}" destId="{0B12E93D-047B-4FF4-8B50-CCF98073E540}" srcOrd="6"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FEB31527-DA2D-420E-A4D7-D9C14C9E66C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d-ID"/>
        </a:p>
      </dgm:t>
    </dgm:pt>
    <dgm:pt modelId="{B1B7B8DF-54DC-4BD6-852E-6E7E731239D6}">
      <dgm:prSet/>
      <dgm:spPr/>
      <dgm:t>
        <a:bodyPr/>
        <a:lstStyle/>
        <a:p>
          <a:pPr rtl="0"/>
          <a:r>
            <a:rPr lang="id-ID" dirty="0" smtClean="0"/>
            <a:t>Bentuk-bentuk hasil pelapukan kimiawi di daerah kapur :</a:t>
          </a:r>
          <a:endParaRPr lang="id-ID" dirty="0"/>
        </a:p>
      </dgm:t>
    </dgm:pt>
    <dgm:pt modelId="{579BDDE6-DC96-41EC-9660-9B5EA642B831}" type="parTrans" cxnId="{65620CDC-76B3-46E8-80AB-205F346856B8}">
      <dgm:prSet/>
      <dgm:spPr/>
      <dgm:t>
        <a:bodyPr/>
        <a:lstStyle/>
        <a:p>
          <a:endParaRPr lang="id-ID"/>
        </a:p>
      </dgm:t>
    </dgm:pt>
    <dgm:pt modelId="{286AAFC7-5FD0-461A-95B0-481A12A5C326}" type="sibTrans" cxnId="{65620CDC-76B3-46E8-80AB-205F346856B8}">
      <dgm:prSet/>
      <dgm:spPr/>
      <dgm:t>
        <a:bodyPr/>
        <a:lstStyle/>
        <a:p>
          <a:endParaRPr lang="id-ID"/>
        </a:p>
      </dgm:t>
    </dgm:pt>
    <dgm:pt modelId="{B97BE5C4-9101-4939-B86E-F500BEBD7B13}">
      <dgm:prSet/>
      <dgm:spPr/>
      <dgm:t>
        <a:bodyPr/>
        <a:lstStyle/>
        <a:p>
          <a:pPr rtl="0"/>
          <a:r>
            <a:rPr lang="id-ID" dirty="0" smtClean="0"/>
            <a:t>Dolina : lubang atau semacam sumur yang berbentuk corong.</a:t>
          </a:r>
          <a:endParaRPr lang="id-ID" dirty="0"/>
        </a:p>
      </dgm:t>
    </dgm:pt>
    <dgm:pt modelId="{A1721839-AF92-4772-9C0F-BFF7E4BD968A}" type="parTrans" cxnId="{CB1A1AB0-51EA-4A5D-8A4E-9135CEEFA2F6}">
      <dgm:prSet/>
      <dgm:spPr/>
      <dgm:t>
        <a:bodyPr/>
        <a:lstStyle/>
        <a:p>
          <a:endParaRPr lang="id-ID"/>
        </a:p>
      </dgm:t>
    </dgm:pt>
    <dgm:pt modelId="{B5815D13-2FC4-4FF3-9E32-AB867B4FC59D}" type="sibTrans" cxnId="{CB1A1AB0-51EA-4A5D-8A4E-9135CEEFA2F6}">
      <dgm:prSet/>
      <dgm:spPr/>
      <dgm:t>
        <a:bodyPr/>
        <a:lstStyle/>
        <a:p>
          <a:endParaRPr lang="id-ID"/>
        </a:p>
      </dgm:t>
    </dgm:pt>
    <dgm:pt modelId="{32C383A5-7C28-4914-8CE5-F8CF81D0AA29}">
      <dgm:prSet/>
      <dgm:spPr/>
      <dgm:t>
        <a:bodyPr/>
        <a:lstStyle/>
        <a:p>
          <a:pPr rtl="0"/>
          <a:r>
            <a:rPr lang="id-ID" dirty="0" smtClean="0"/>
            <a:t>Stalagtit : batuan panjang yang menyerupai paku yang menempel di langit gua</a:t>
          </a:r>
          <a:endParaRPr lang="id-ID" dirty="0"/>
        </a:p>
      </dgm:t>
    </dgm:pt>
    <dgm:pt modelId="{A83FAC7D-37DA-47B6-961D-6DE179FD15A9}" type="parTrans" cxnId="{1EE8DE17-C906-4930-BEFB-17D0994D2669}">
      <dgm:prSet/>
      <dgm:spPr/>
      <dgm:t>
        <a:bodyPr/>
        <a:lstStyle/>
        <a:p>
          <a:endParaRPr lang="id-ID"/>
        </a:p>
      </dgm:t>
    </dgm:pt>
    <dgm:pt modelId="{0E2CC4BD-535B-4C72-AE84-5F4C6FE264C3}" type="sibTrans" cxnId="{1EE8DE17-C906-4930-BEFB-17D0994D2669}">
      <dgm:prSet/>
      <dgm:spPr/>
      <dgm:t>
        <a:bodyPr/>
        <a:lstStyle/>
        <a:p>
          <a:endParaRPr lang="id-ID"/>
        </a:p>
      </dgm:t>
    </dgm:pt>
    <dgm:pt modelId="{F82479A3-9395-4D7C-AAE3-830E7856923C}">
      <dgm:prSet/>
      <dgm:spPr/>
      <dgm:t>
        <a:bodyPr/>
        <a:lstStyle/>
        <a:p>
          <a:pPr rtl="0"/>
          <a:r>
            <a:rPr lang="id-ID" dirty="0" smtClean="0"/>
            <a:t>Stalagmit : batuan yang ada di sasar gua</a:t>
          </a:r>
          <a:endParaRPr lang="id-ID" dirty="0"/>
        </a:p>
      </dgm:t>
    </dgm:pt>
    <dgm:pt modelId="{EC917E66-8137-42A9-8FA7-695FEE43C98C}" type="parTrans" cxnId="{84145874-A20D-4CEA-869D-736B693D9523}">
      <dgm:prSet/>
      <dgm:spPr/>
      <dgm:t>
        <a:bodyPr/>
        <a:lstStyle/>
        <a:p>
          <a:endParaRPr lang="id-ID"/>
        </a:p>
      </dgm:t>
    </dgm:pt>
    <dgm:pt modelId="{62C4B78C-D5F8-448F-92B4-8F32DACE48C4}" type="sibTrans" cxnId="{84145874-A20D-4CEA-869D-736B693D9523}">
      <dgm:prSet/>
      <dgm:spPr/>
      <dgm:t>
        <a:bodyPr/>
        <a:lstStyle/>
        <a:p>
          <a:endParaRPr lang="id-ID"/>
        </a:p>
      </dgm:t>
    </dgm:pt>
    <dgm:pt modelId="{FBAD48D5-56C4-4FBA-8C02-DAC8367ED2DA}">
      <dgm:prSet/>
      <dgm:spPr/>
      <dgm:t>
        <a:bodyPr/>
        <a:lstStyle/>
        <a:p>
          <a:pPr rtl="0"/>
          <a:r>
            <a:rPr lang="id-ID" dirty="0" smtClean="0"/>
            <a:t>Gua dan sungai bawah tanah : lubang yang terdapat di daerah kapur akibat pengerjaan terhadap retakan tanah dan batuan daerah kapur terutama oleh air hujan.</a:t>
          </a:r>
          <a:endParaRPr lang="id-ID" dirty="0"/>
        </a:p>
      </dgm:t>
    </dgm:pt>
    <dgm:pt modelId="{C32A0667-EC87-49E8-BC32-CD4885F199E2}" type="parTrans" cxnId="{84EAC36E-4CC1-4A34-9E38-25A9373F4A39}">
      <dgm:prSet/>
      <dgm:spPr/>
      <dgm:t>
        <a:bodyPr/>
        <a:lstStyle/>
        <a:p>
          <a:endParaRPr lang="id-ID"/>
        </a:p>
      </dgm:t>
    </dgm:pt>
    <dgm:pt modelId="{65CCCD29-AC74-47DC-A20F-29D7941EB31D}" type="sibTrans" cxnId="{84EAC36E-4CC1-4A34-9E38-25A9373F4A39}">
      <dgm:prSet/>
      <dgm:spPr/>
      <dgm:t>
        <a:bodyPr/>
        <a:lstStyle/>
        <a:p>
          <a:endParaRPr lang="id-ID"/>
        </a:p>
      </dgm:t>
    </dgm:pt>
    <dgm:pt modelId="{CB25E14D-0753-4CF0-8D68-A3C19DB31A58}" type="pres">
      <dgm:prSet presAssocID="{FEB31527-DA2D-420E-A4D7-D9C14C9E66CC}" presName="Name0" presStyleCnt="0">
        <dgm:presLayoutVars>
          <dgm:dir/>
          <dgm:animLvl val="lvl"/>
          <dgm:resizeHandles val="exact"/>
        </dgm:presLayoutVars>
      </dgm:prSet>
      <dgm:spPr/>
      <dgm:t>
        <a:bodyPr/>
        <a:lstStyle/>
        <a:p>
          <a:endParaRPr lang="id-ID"/>
        </a:p>
      </dgm:t>
    </dgm:pt>
    <dgm:pt modelId="{D9B57256-62C7-4A6C-954A-E79394A84CCD}" type="pres">
      <dgm:prSet presAssocID="{B1B7B8DF-54DC-4BD6-852E-6E7E731239D6}" presName="linNode" presStyleCnt="0"/>
      <dgm:spPr/>
    </dgm:pt>
    <dgm:pt modelId="{FE14F643-340D-4195-9660-1BE1B9A946BB}" type="pres">
      <dgm:prSet presAssocID="{B1B7B8DF-54DC-4BD6-852E-6E7E731239D6}" presName="parentText" presStyleLbl="node1" presStyleIdx="0" presStyleCnt="1">
        <dgm:presLayoutVars>
          <dgm:chMax val="1"/>
          <dgm:bulletEnabled val="1"/>
        </dgm:presLayoutVars>
      </dgm:prSet>
      <dgm:spPr/>
      <dgm:t>
        <a:bodyPr/>
        <a:lstStyle/>
        <a:p>
          <a:endParaRPr lang="id-ID"/>
        </a:p>
      </dgm:t>
    </dgm:pt>
    <dgm:pt modelId="{72973FA8-C7EC-4A0F-BB45-FA93234D8DE5}" type="pres">
      <dgm:prSet presAssocID="{B1B7B8DF-54DC-4BD6-852E-6E7E731239D6}" presName="descendantText" presStyleLbl="alignAccFollowNode1" presStyleIdx="0" presStyleCnt="1" custScaleY="114672">
        <dgm:presLayoutVars>
          <dgm:bulletEnabled val="1"/>
        </dgm:presLayoutVars>
      </dgm:prSet>
      <dgm:spPr/>
      <dgm:t>
        <a:bodyPr/>
        <a:lstStyle/>
        <a:p>
          <a:endParaRPr lang="id-ID"/>
        </a:p>
      </dgm:t>
    </dgm:pt>
  </dgm:ptLst>
  <dgm:cxnLst>
    <dgm:cxn modelId="{47A29416-D360-4781-8202-A15A34AE42C1}" type="presOf" srcId="{F82479A3-9395-4D7C-AAE3-830E7856923C}" destId="{72973FA8-C7EC-4A0F-BB45-FA93234D8DE5}" srcOrd="0" destOrd="2" presId="urn:microsoft.com/office/officeart/2005/8/layout/vList5"/>
    <dgm:cxn modelId="{65620CDC-76B3-46E8-80AB-205F346856B8}" srcId="{FEB31527-DA2D-420E-A4D7-D9C14C9E66CC}" destId="{B1B7B8DF-54DC-4BD6-852E-6E7E731239D6}" srcOrd="0" destOrd="0" parTransId="{579BDDE6-DC96-41EC-9660-9B5EA642B831}" sibTransId="{286AAFC7-5FD0-461A-95B0-481A12A5C326}"/>
    <dgm:cxn modelId="{5926CB7C-38CA-4BFC-8602-F994207C29A7}" type="presOf" srcId="{FBAD48D5-56C4-4FBA-8C02-DAC8367ED2DA}" destId="{72973FA8-C7EC-4A0F-BB45-FA93234D8DE5}" srcOrd="0" destOrd="3" presId="urn:microsoft.com/office/officeart/2005/8/layout/vList5"/>
    <dgm:cxn modelId="{84145874-A20D-4CEA-869D-736B693D9523}" srcId="{B1B7B8DF-54DC-4BD6-852E-6E7E731239D6}" destId="{F82479A3-9395-4D7C-AAE3-830E7856923C}" srcOrd="2" destOrd="0" parTransId="{EC917E66-8137-42A9-8FA7-695FEE43C98C}" sibTransId="{62C4B78C-D5F8-448F-92B4-8F32DACE48C4}"/>
    <dgm:cxn modelId="{69A5B17E-F51C-47D8-8C45-C0E7C414D686}" type="presOf" srcId="{32C383A5-7C28-4914-8CE5-F8CF81D0AA29}" destId="{72973FA8-C7EC-4A0F-BB45-FA93234D8DE5}" srcOrd="0" destOrd="1" presId="urn:microsoft.com/office/officeart/2005/8/layout/vList5"/>
    <dgm:cxn modelId="{CB1A1AB0-51EA-4A5D-8A4E-9135CEEFA2F6}" srcId="{B1B7B8DF-54DC-4BD6-852E-6E7E731239D6}" destId="{B97BE5C4-9101-4939-B86E-F500BEBD7B13}" srcOrd="0" destOrd="0" parTransId="{A1721839-AF92-4772-9C0F-BFF7E4BD968A}" sibTransId="{B5815D13-2FC4-4FF3-9E32-AB867B4FC59D}"/>
    <dgm:cxn modelId="{84EAC36E-4CC1-4A34-9E38-25A9373F4A39}" srcId="{B1B7B8DF-54DC-4BD6-852E-6E7E731239D6}" destId="{FBAD48D5-56C4-4FBA-8C02-DAC8367ED2DA}" srcOrd="3" destOrd="0" parTransId="{C32A0667-EC87-49E8-BC32-CD4885F199E2}" sibTransId="{65CCCD29-AC74-47DC-A20F-29D7941EB31D}"/>
    <dgm:cxn modelId="{35A37FBD-FC47-4DA2-BEDB-23479955CDA8}" type="presOf" srcId="{B1B7B8DF-54DC-4BD6-852E-6E7E731239D6}" destId="{FE14F643-340D-4195-9660-1BE1B9A946BB}" srcOrd="0" destOrd="0" presId="urn:microsoft.com/office/officeart/2005/8/layout/vList5"/>
    <dgm:cxn modelId="{6CBFDAB4-F795-40AE-9037-59C5F2758A42}" type="presOf" srcId="{B97BE5C4-9101-4939-B86E-F500BEBD7B13}" destId="{72973FA8-C7EC-4A0F-BB45-FA93234D8DE5}" srcOrd="0" destOrd="0" presId="urn:microsoft.com/office/officeart/2005/8/layout/vList5"/>
    <dgm:cxn modelId="{55D38910-CE38-4047-973C-3C1D490CAA70}" type="presOf" srcId="{FEB31527-DA2D-420E-A4D7-D9C14C9E66CC}" destId="{CB25E14D-0753-4CF0-8D68-A3C19DB31A58}" srcOrd="0" destOrd="0" presId="urn:microsoft.com/office/officeart/2005/8/layout/vList5"/>
    <dgm:cxn modelId="{1EE8DE17-C906-4930-BEFB-17D0994D2669}" srcId="{B1B7B8DF-54DC-4BD6-852E-6E7E731239D6}" destId="{32C383A5-7C28-4914-8CE5-F8CF81D0AA29}" srcOrd="1" destOrd="0" parTransId="{A83FAC7D-37DA-47B6-961D-6DE179FD15A9}" sibTransId="{0E2CC4BD-535B-4C72-AE84-5F4C6FE264C3}"/>
    <dgm:cxn modelId="{BFF3E53F-6848-41B4-B558-94094417AFE2}" type="presParOf" srcId="{CB25E14D-0753-4CF0-8D68-A3C19DB31A58}" destId="{D9B57256-62C7-4A6C-954A-E79394A84CCD}" srcOrd="0" destOrd="0" presId="urn:microsoft.com/office/officeart/2005/8/layout/vList5"/>
    <dgm:cxn modelId="{2EC2C842-8F7B-47BF-8838-6A2829E88842}" type="presParOf" srcId="{D9B57256-62C7-4A6C-954A-E79394A84CCD}" destId="{FE14F643-340D-4195-9660-1BE1B9A946BB}" srcOrd="0" destOrd="0" presId="urn:microsoft.com/office/officeart/2005/8/layout/vList5"/>
    <dgm:cxn modelId="{C82A12AC-DE24-4012-A2DA-1C88531D9E87}" type="presParOf" srcId="{D9B57256-62C7-4A6C-954A-E79394A84CCD}" destId="{72973FA8-C7EC-4A0F-BB45-FA93234D8DE5}" srcOrd="1" destOrd="0" presId="urn:microsoft.com/office/officeart/2005/8/layout/vList5"/>
  </dgm:cxnLst>
  <dgm:bg/>
  <dgm:whole/>
</dgm:dataModel>
</file>

<file path=ppt/diagrams/data11.xml><?xml version="1.0" encoding="utf-8"?>
<dgm:dataModel xmlns:dgm="http://schemas.openxmlformats.org/drawingml/2006/diagram" xmlns:a="http://schemas.openxmlformats.org/drawingml/2006/main">
  <dgm:ptLst>
    <dgm:pt modelId="{6C365A28-9544-4E20-A7DF-010873533B7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d-ID"/>
        </a:p>
      </dgm:t>
    </dgm:pt>
    <dgm:pt modelId="{FD602249-A32A-4C66-AFBE-474919027CC6}">
      <dgm:prSet custT="1"/>
      <dgm:spPr/>
      <dgm:t>
        <a:bodyPr/>
        <a:lstStyle/>
        <a:p>
          <a:pPr rtl="0"/>
          <a:r>
            <a:rPr lang="id-ID" sz="3600" b="1" dirty="0" smtClean="0">
              <a:solidFill>
                <a:schemeClr val="tx1"/>
              </a:solidFill>
            </a:rPr>
            <a:t>Pelapukan biologis (organik)</a:t>
          </a:r>
          <a:r>
            <a:rPr lang="id-ID" sz="3600" dirty="0" smtClean="0">
              <a:solidFill>
                <a:schemeClr val="tx1"/>
              </a:solidFill>
            </a:rPr>
            <a:t> : peristiwa penghancuran dan pelepasan material batuan yang disebabkan oleh proses organisme, baik tumbuhan, hewan dan manusia.</a:t>
          </a:r>
          <a:endParaRPr lang="id-ID" sz="3600" dirty="0">
            <a:solidFill>
              <a:schemeClr val="tx1"/>
            </a:solidFill>
          </a:endParaRPr>
        </a:p>
      </dgm:t>
    </dgm:pt>
    <dgm:pt modelId="{61AD1D93-942B-497A-ACE7-333E17EACE0F}" type="parTrans" cxnId="{D9EBE1E9-D8F3-4093-ACBB-00422CE29D35}">
      <dgm:prSet/>
      <dgm:spPr/>
      <dgm:t>
        <a:bodyPr/>
        <a:lstStyle/>
        <a:p>
          <a:endParaRPr lang="id-ID"/>
        </a:p>
      </dgm:t>
    </dgm:pt>
    <dgm:pt modelId="{9A182F8C-A4D4-4721-A5D4-F48C5B09F6B7}" type="sibTrans" cxnId="{D9EBE1E9-D8F3-4093-ACBB-00422CE29D35}">
      <dgm:prSet/>
      <dgm:spPr/>
      <dgm:t>
        <a:bodyPr/>
        <a:lstStyle/>
        <a:p>
          <a:endParaRPr lang="id-ID"/>
        </a:p>
      </dgm:t>
    </dgm:pt>
    <dgm:pt modelId="{1FC25EE7-C915-436D-B995-AFD8BFE5C4B0}" type="pres">
      <dgm:prSet presAssocID="{6C365A28-9544-4E20-A7DF-010873533B72}" presName="linear" presStyleCnt="0">
        <dgm:presLayoutVars>
          <dgm:animLvl val="lvl"/>
          <dgm:resizeHandles val="exact"/>
        </dgm:presLayoutVars>
      </dgm:prSet>
      <dgm:spPr/>
      <dgm:t>
        <a:bodyPr/>
        <a:lstStyle/>
        <a:p>
          <a:endParaRPr lang="id-ID"/>
        </a:p>
      </dgm:t>
    </dgm:pt>
    <dgm:pt modelId="{07649526-C9AC-4D8B-A8E0-38F7FC30B29F}" type="pres">
      <dgm:prSet presAssocID="{FD602249-A32A-4C66-AFBE-474919027CC6}" presName="parentText" presStyleLbl="node1" presStyleIdx="0" presStyleCnt="1">
        <dgm:presLayoutVars>
          <dgm:chMax val="0"/>
          <dgm:bulletEnabled val="1"/>
        </dgm:presLayoutVars>
      </dgm:prSet>
      <dgm:spPr/>
      <dgm:t>
        <a:bodyPr/>
        <a:lstStyle/>
        <a:p>
          <a:endParaRPr lang="id-ID"/>
        </a:p>
      </dgm:t>
    </dgm:pt>
  </dgm:ptLst>
  <dgm:cxnLst>
    <dgm:cxn modelId="{D9EBE1E9-D8F3-4093-ACBB-00422CE29D35}" srcId="{6C365A28-9544-4E20-A7DF-010873533B72}" destId="{FD602249-A32A-4C66-AFBE-474919027CC6}" srcOrd="0" destOrd="0" parTransId="{61AD1D93-942B-497A-ACE7-333E17EACE0F}" sibTransId="{9A182F8C-A4D4-4721-A5D4-F48C5B09F6B7}"/>
    <dgm:cxn modelId="{E79D075C-4045-4BEC-8BD5-5CD45F4AAB83}" type="presOf" srcId="{FD602249-A32A-4C66-AFBE-474919027CC6}" destId="{07649526-C9AC-4D8B-A8E0-38F7FC30B29F}" srcOrd="0" destOrd="0" presId="urn:microsoft.com/office/officeart/2005/8/layout/vList2"/>
    <dgm:cxn modelId="{4A9EAD66-863A-437C-8877-2DFCCD579FEF}" type="presOf" srcId="{6C365A28-9544-4E20-A7DF-010873533B72}" destId="{1FC25EE7-C915-436D-B995-AFD8BFE5C4B0}" srcOrd="0" destOrd="0" presId="urn:microsoft.com/office/officeart/2005/8/layout/vList2"/>
    <dgm:cxn modelId="{660BBE62-BDE7-4005-8098-42B225C926FE}" type="presParOf" srcId="{1FC25EE7-C915-436D-B995-AFD8BFE5C4B0}" destId="{07649526-C9AC-4D8B-A8E0-38F7FC30B29F}"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7379C197-61FD-4841-A133-8A75D6819FF9}"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id-ID"/>
        </a:p>
      </dgm:t>
    </dgm:pt>
    <dgm:pt modelId="{04080EF4-EB5C-4941-B854-67F25FCADC48}">
      <dgm:prSet/>
      <dgm:spPr/>
      <dgm:t>
        <a:bodyPr/>
        <a:lstStyle/>
        <a:p>
          <a:pPr algn="ctr" rtl="0"/>
          <a:r>
            <a:rPr lang="id-ID" dirty="0" smtClean="0"/>
            <a:t>EROSI </a:t>
          </a:r>
          <a:endParaRPr lang="id-ID" dirty="0"/>
        </a:p>
      </dgm:t>
    </dgm:pt>
    <dgm:pt modelId="{775CA66E-35C5-41FC-A6EC-8D341AF4D505}" type="parTrans" cxnId="{31D7E406-7676-4E2A-9A4B-B228BACA0858}">
      <dgm:prSet/>
      <dgm:spPr/>
      <dgm:t>
        <a:bodyPr/>
        <a:lstStyle/>
        <a:p>
          <a:endParaRPr lang="id-ID"/>
        </a:p>
      </dgm:t>
    </dgm:pt>
    <dgm:pt modelId="{B24B3952-5926-43EE-81AB-D69C845BCE92}" type="sibTrans" cxnId="{31D7E406-7676-4E2A-9A4B-B228BACA0858}">
      <dgm:prSet/>
      <dgm:spPr/>
      <dgm:t>
        <a:bodyPr/>
        <a:lstStyle/>
        <a:p>
          <a:endParaRPr lang="id-ID"/>
        </a:p>
      </dgm:t>
    </dgm:pt>
    <dgm:pt modelId="{C525680E-74F7-41B1-8E0F-16722C210A92}" type="pres">
      <dgm:prSet presAssocID="{7379C197-61FD-4841-A133-8A75D6819FF9}" presName="linear" presStyleCnt="0">
        <dgm:presLayoutVars>
          <dgm:animLvl val="lvl"/>
          <dgm:resizeHandles val="exact"/>
        </dgm:presLayoutVars>
      </dgm:prSet>
      <dgm:spPr/>
      <dgm:t>
        <a:bodyPr/>
        <a:lstStyle/>
        <a:p>
          <a:endParaRPr lang="id-ID"/>
        </a:p>
      </dgm:t>
    </dgm:pt>
    <dgm:pt modelId="{ABCA3E65-A81E-4EBE-970B-1A7EC76F1DC6}" type="pres">
      <dgm:prSet presAssocID="{04080EF4-EB5C-4941-B854-67F25FCADC48}" presName="parentText" presStyleLbl="node1" presStyleIdx="0" presStyleCnt="1">
        <dgm:presLayoutVars>
          <dgm:chMax val="0"/>
          <dgm:bulletEnabled val="1"/>
        </dgm:presLayoutVars>
      </dgm:prSet>
      <dgm:spPr/>
      <dgm:t>
        <a:bodyPr/>
        <a:lstStyle/>
        <a:p>
          <a:endParaRPr lang="id-ID"/>
        </a:p>
      </dgm:t>
    </dgm:pt>
  </dgm:ptLst>
  <dgm:cxnLst>
    <dgm:cxn modelId="{2946941B-9CAC-4A9A-8D53-DEA01B3913A6}" type="presOf" srcId="{04080EF4-EB5C-4941-B854-67F25FCADC48}" destId="{ABCA3E65-A81E-4EBE-970B-1A7EC76F1DC6}" srcOrd="0" destOrd="0" presId="urn:microsoft.com/office/officeart/2005/8/layout/vList2"/>
    <dgm:cxn modelId="{31D7E406-7676-4E2A-9A4B-B228BACA0858}" srcId="{7379C197-61FD-4841-A133-8A75D6819FF9}" destId="{04080EF4-EB5C-4941-B854-67F25FCADC48}" srcOrd="0" destOrd="0" parTransId="{775CA66E-35C5-41FC-A6EC-8D341AF4D505}" sibTransId="{B24B3952-5926-43EE-81AB-D69C845BCE92}"/>
    <dgm:cxn modelId="{77DFC512-CB6B-4E86-827B-1B2531F8E951}" type="presOf" srcId="{7379C197-61FD-4841-A133-8A75D6819FF9}" destId="{C525680E-74F7-41B1-8E0F-16722C210A92}" srcOrd="0" destOrd="0" presId="urn:microsoft.com/office/officeart/2005/8/layout/vList2"/>
    <dgm:cxn modelId="{3A67E423-E0D7-4254-8B68-A6E065AF23C0}" type="presParOf" srcId="{C525680E-74F7-41B1-8E0F-16722C210A92}" destId="{ABCA3E65-A81E-4EBE-970B-1A7EC76F1DC6}"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2E255A6B-6E7F-40A0-B17D-1CD486A5E9CD}" type="doc">
      <dgm:prSet loTypeId="urn:microsoft.com/office/officeart/2005/8/layout/hList6" loCatId="list" qsTypeId="urn:microsoft.com/office/officeart/2005/8/quickstyle/simple1" qsCatId="simple" csTypeId="urn:microsoft.com/office/officeart/2005/8/colors/accent1_2" csCatId="accent1"/>
      <dgm:spPr/>
      <dgm:t>
        <a:bodyPr/>
        <a:lstStyle/>
        <a:p>
          <a:endParaRPr lang="id-ID"/>
        </a:p>
      </dgm:t>
    </dgm:pt>
    <dgm:pt modelId="{DF7951ED-EEC8-4F49-9AF0-23D7863F1510}">
      <dgm:prSet/>
      <dgm:spPr/>
      <dgm:t>
        <a:bodyPr/>
        <a:lstStyle/>
        <a:p>
          <a:pPr rtl="0"/>
          <a:r>
            <a:rPr lang="id-ID" dirty="0" smtClean="0"/>
            <a:t>Adalah penghancuran batuan dan selanjutnya dipindahkan ke tempat lain</a:t>
          </a:r>
          <a:endParaRPr lang="id-ID" dirty="0"/>
        </a:p>
      </dgm:t>
    </dgm:pt>
    <dgm:pt modelId="{E383ED86-82BF-4979-9D4D-9DEBBA4608EE}" type="parTrans" cxnId="{035033B7-F69E-454B-9824-0147E21DA6EB}">
      <dgm:prSet/>
      <dgm:spPr/>
      <dgm:t>
        <a:bodyPr/>
        <a:lstStyle/>
        <a:p>
          <a:endParaRPr lang="id-ID"/>
        </a:p>
      </dgm:t>
    </dgm:pt>
    <dgm:pt modelId="{35E30F82-DA95-4F4F-8BB2-0E0DB0D01738}" type="sibTrans" cxnId="{035033B7-F69E-454B-9824-0147E21DA6EB}">
      <dgm:prSet/>
      <dgm:spPr/>
      <dgm:t>
        <a:bodyPr/>
        <a:lstStyle/>
        <a:p>
          <a:endParaRPr lang="id-ID"/>
        </a:p>
      </dgm:t>
    </dgm:pt>
    <dgm:pt modelId="{1609D835-1053-43E4-BB22-0DE5CDEE104E}" type="pres">
      <dgm:prSet presAssocID="{2E255A6B-6E7F-40A0-B17D-1CD486A5E9CD}" presName="Name0" presStyleCnt="0">
        <dgm:presLayoutVars>
          <dgm:dir/>
          <dgm:resizeHandles val="exact"/>
        </dgm:presLayoutVars>
      </dgm:prSet>
      <dgm:spPr/>
      <dgm:t>
        <a:bodyPr/>
        <a:lstStyle/>
        <a:p>
          <a:endParaRPr lang="id-ID"/>
        </a:p>
      </dgm:t>
    </dgm:pt>
    <dgm:pt modelId="{E0972B06-BEB8-45E9-A98D-9B82B6C305D0}" type="pres">
      <dgm:prSet presAssocID="{DF7951ED-EEC8-4F49-9AF0-23D7863F1510}" presName="node" presStyleLbl="node1" presStyleIdx="0" presStyleCnt="1">
        <dgm:presLayoutVars>
          <dgm:bulletEnabled val="1"/>
        </dgm:presLayoutVars>
      </dgm:prSet>
      <dgm:spPr/>
      <dgm:t>
        <a:bodyPr/>
        <a:lstStyle/>
        <a:p>
          <a:endParaRPr lang="id-ID"/>
        </a:p>
      </dgm:t>
    </dgm:pt>
  </dgm:ptLst>
  <dgm:cxnLst>
    <dgm:cxn modelId="{5C13350A-EAB6-4A99-816A-924885951ACB}" type="presOf" srcId="{2E255A6B-6E7F-40A0-B17D-1CD486A5E9CD}" destId="{1609D835-1053-43E4-BB22-0DE5CDEE104E}" srcOrd="0" destOrd="0" presId="urn:microsoft.com/office/officeart/2005/8/layout/hList6"/>
    <dgm:cxn modelId="{035033B7-F69E-454B-9824-0147E21DA6EB}" srcId="{2E255A6B-6E7F-40A0-B17D-1CD486A5E9CD}" destId="{DF7951ED-EEC8-4F49-9AF0-23D7863F1510}" srcOrd="0" destOrd="0" parTransId="{E383ED86-82BF-4979-9D4D-9DEBBA4608EE}" sibTransId="{35E30F82-DA95-4F4F-8BB2-0E0DB0D01738}"/>
    <dgm:cxn modelId="{79E2EC37-94E7-41EA-B9A9-54C0FBF53503}" type="presOf" srcId="{DF7951ED-EEC8-4F49-9AF0-23D7863F1510}" destId="{E0972B06-BEB8-45E9-A98D-9B82B6C305D0}" srcOrd="0" destOrd="0" presId="urn:microsoft.com/office/officeart/2005/8/layout/hList6"/>
    <dgm:cxn modelId="{ECF08925-49CA-4D7F-941F-4837CC386F5C}" type="presParOf" srcId="{1609D835-1053-43E4-BB22-0DE5CDEE104E}" destId="{E0972B06-BEB8-45E9-A98D-9B82B6C305D0}" srcOrd="0" destOrd="0" presId="urn:microsoft.com/office/officeart/2005/8/layout/hList6"/>
  </dgm:cxnLst>
  <dgm:bg/>
  <dgm:whole/>
</dgm:dataModel>
</file>

<file path=ppt/diagrams/data14.xml><?xml version="1.0" encoding="utf-8"?>
<dgm:dataModel xmlns:dgm="http://schemas.openxmlformats.org/drawingml/2006/diagram" xmlns:a="http://schemas.openxmlformats.org/drawingml/2006/main">
  <dgm:ptLst>
    <dgm:pt modelId="{013DD333-340A-4EE2-AD3B-EF002F41389C}"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id-ID"/>
        </a:p>
      </dgm:t>
    </dgm:pt>
    <dgm:pt modelId="{2EE2CA00-9813-4E4E-B9CE-74F6AC8B3E27}">
      <dgm:prSet/>
      <dgm:spPr/>
      <dgm:t>
        <a:bodyPr/>
        <a:lstStyle/>
        <a:p>
          <a:pPr algn="ctr" rtl="0"/>
          <a:r>
            <a:rPr lang="id-ID" dirty="0" smtClean="0"/>
            <a:t>SEDIMENTASI/ Pengendapan</a:t>
          </a:r>
          <a:endParaRPr lang="id-ID" dirty="0"/>
        </a:p>
      </dgm:t>
    </dgm:pt>
    <dgm:pt modelId="{328E79CF-3070-427D-9EF2-7E92AE5D9955}" type="parTrans" cxnId="{DFE0DAF1-F882-4F54-85A5-C116F9C21741}">
      <dgm:prSet/>
      <dgm:spPr/>
      <dgm:t>
        <a:bodyPr/>
        <a:lstStyle/>
        <a:p>
          <a:endParaRPr lang="id-ID"/>
        </a:p>
      </dgm:t>
    </dgm:pt>
    <dgm:pt modelId="{70D55ACB-7284-4133-9747-C1ED4B39E489}" type="sibTrans" cxnId="{DFE0DAF1-F882-4F54-85A5-C116F9C21741}">
      <dgm:prSet/>
      <dgm:spPr/>
      <dgm:t>
        <a:bodyPr/>
        <a:lstStyle/>
        <a:p>
          <a:endParaRPr lang="id-ID"/>
        </a:p>
      </dgm:t>
    </dgm:pt>
    <dgm:pt modelId="{1FEBC8C3-A83E-4F10-AC75-E5BB714C954A}" type="pres">
      <dgm:prSet presAssocID="{013DD333-340A-4EE2-AD3B-EF002F41389C}" presName="linear" presStyleCnt="0">
        <dgm:presLayoutVars>
          <dgm:animLvl val="lvl"/>
          <dgm:resizeHandles val="exact"/>
        </dgm:presLayoutVars>
      </dgm:prSet>
      <dgm:spPr/>
      <dgm:t>
        <a:bodyPr/>
        <a:lstStyle/>
        <a:p>
          <a:endParaRPr lang="id-ID"/>
        </a:p>
      </dgm:t>
    </dgm:pt>
    <dgm:pt modelId="{3DE4E210-993C-4433-87E0-10BFF6368E06}" type="pres">
      <dgm:prSet presAssocID="{2EE2CA00-9813-4E4E-B9CE-74F6AC8B3E27}" presName="parentText" presStyleLbl="node1" presStyleIdx="0" presStyleCnt="1">
        <dgm:presLayoutVars>
          <dgm:chMax val="0"/>
          <dgm:bulletEnabled val="1"/>
        </dgm:presLayoutVars>
      </dgm:prSet>
      <dgm:spPr/>
      <dgm:t>
        <a:bodyPr/>
        <a:lstStyle/>
        <a:p>
          <a:endParaRPr lang="id-ID"/>
        </a:p>
      </dgm:t>
    </dgm:pt>
  </dgm:ptLst>
  <dgm:cxnLst>
    <dgm:cxn modelId="{788A3C87-0743-4514-B4B2-D9787E8E87E2}" type="presOf" srcId="{013DD333-340A-4EE2-AD3B-EF002F41389C}" destId="{1FEBC8C3-A83E-4F10-AC75-E5BB714C954A}" srcOrd="0" destOrd="0" presId="urn:microsoft.com/office/officeart/2005/8/layout/vList2"/>
    <dgm:cxn modelId="{D5233D9A-C32C-401C-9A86-5CD05DA8EE4D}" type="presOf" srcId="{2EE2CA00-9813-4E4E-B9CE-74F6AC8B3E27}" destId="{3DE4E210-993C-4433-87E0-10BFF6368E06}" srcOrd="0" destOrd="0" presId="urn:microsoft.com/office/officeart/2005/8/layout/vList2"/>
    <dgm:cxn modelId="{DFE0DAF1-F882-4F54-85A5-C116F9C21741}" srcId="{013DD333-340A-4EE2-AD3B-EF002F41389C}" destId="{2EE2CA00-9813-4E4E-B9CE-74F6AC8B3E27}" srcOrd="0" destOrd="0" parTransId="{328E79CF-3070-427D-9EF2-7E92AE5D9955}" sibTransId="{70D55ACB-7284-4133-9747-C1ED4B39E489}"/>
    <dgm:cxn modelId="{659DE1B9-9879-4064-9785-2D4779513E5C}" type="presParOf" srcId="{1FEBC8C3-A83E-4F10-AC75-E5BB714C954A}" destId="{3DE4E210-993C-4433-87E0-10BFF6368E06}"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7C3AA42F-AD8E-4A39-ABC0-1884421F67B1}"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id-ID"/>
        </a:p>
      </dgm:t>
    </dgm:pt>
    <dgm:pt modelId="{87453A98-AB88-487E-B790-046118AC5DB3}">
      <dgm:prSet custT="1"/>
      <dgm:spPr>
        <a:solidFill>
          <a:schemeClr val="bg2"/>
        </a:solidFill>
      </dgm:spPr>
      <dgm:t>
        <a:bodyPr/>
        <a:lstStyle/>
        <a:p>
          <a:pPr algn="ctr" rtl="0"/>
          <a:r>
            <a:rPr lang="id-ID" sz="5400" dirty="0" smtClean="0">
              <a:latin typeface="Aharoni" pitchFamily="2" charset="-79"/>
              <a:cs typeface="Aharoni" pitchFamily="2" charset="-79"/>
            </a:rPr>
            <a:t>PELAPUKAN</a:t>
          </a:r>
          <a:r>
            <a:rPr lang="id-ID" sz="4300" dirty="0" smtClean="0"/>
            <a:t> </a:t>
          </a:r>
          <a:endParaRPr lang="id-ID" sz="4300" dirty="0"/>
        </a:p>
      </dgm:t>
    </dgm:pt>
    <dgm:pt modelId="{80940533-5DBA-4CB6-B71A-BECB346D6782}" type="parTrans" cxnId="{99656D3A-5B1F-47EC-9EF8-2537557666D9}">
      <dgm:prSet/>
      <dgm:spPr/>
      <dgm:t>
        <a:bodyPr/>
        <a:lstStyle/>
        <a:p>
          <a:endParaRPr lang="id-ID"/>
        </a:p>
      </dgm:t>
    </dgm:pt>
    <dgm:pt modelId="{94DACC83-349E-40E8-9043-A6688459C4F9}" type="sibTrans" cxnId="{99656D3A-5B1F-47EC-9EF8-2537557666D9}">
      <dgm:prSet/>
      <dgm:spPr/>
      <dgm:t>
        <a:bodyPr/>
        <a:lstStyle/>
        <a:p>
          <a:endParaRPr lang="id-ID"/>
        </a:p>
      </dgm:t>
    </dgm:pt>
    <dgm:pt modelId="{81490A7D-1A74-409F-B95D-79805AE56A62}" type="pres">
      <dgm:prSet presAssocID="{7C3AA42F-AD8E-4A39-ABC0-1884421F67B1}" presName="linear" presStyleCnt="0">
        <dgm:presLayoutVars>
          <dgm:animLvl val="lvl"/>
          <dgm:resizeHandles val="exact"/>
        </dgm:presLayoutVars>
      </dgm:prSet>
      <dgm:spPr/>
      <dgm:t>
        <a:bodyPr/>
        <a:lstStyle/>
        <a:p>
          <a:endParaRPr lang="id-ID"/>
        </a:p>
      </dgm:t>
    </dgm:pt>
    <dgm:pt modelId="{97937155-5BAA-4CDA-88CA-034ADDF6C248}" type="pres">
      <dgm:prSet presAssocID="{87453A98-AB88-487E-B790-046118AC5DB3}" presName="parentText" presStyleLbl="node1" presStyleIdx="0" presStyleCnt="1">
        <dgm:presLayoutVars>
          <dgm:chMax val="0"/>
          <dgm:bulletEnabled val="1"/>
        </dgm:presLayoutVars>
      </dgm:prSet>
      <dgm:spPr/>
      <dgm:t>
        <a:bodyPr/>
        <a:lstStyle/>
        <a:p>
          <a:endParaRPr lang="id-ID"/>
        </a:p>
      </dgm:t>
    </dgm:pt>
  </dgm:ptLst>
  <dgm:cxnLst>
    <dgm:cxn modelId="{8C75F20A-328F-4D0C-ACD8-02CF8073C62C}" type="presOf" srcId="{87453A98-AB88-487E-B790-046118AC5DB3}" destId="{97937155-5BAA-4CDA-88CA-034ADDF6C248}" srcOrd="0" destOrd="0" presId="urn:microsoft.com/office/officeart/2005/8/layout/vList2"/>
    <dgm:cxn modelId="{99656D3A-5B1F-47EC-9EF8-2537557666D9}" srcId="{7C3AA42F-AD8E-4A39-ABC0-1884421F67B1}" destId="{87453A98-AB88-487E-B790-046118AC5DB3}" srcOrd="0" destOrd="0" parTransId="{80940533-5DBA-4CB6-B71A-BECB346D6782}" sibTransId="{94DACC83-349E-40E8-9043-A6688459C4F9}"/>
    <dgm:cxn modelId="{520478DC-A5E4-4F46-AD37-B3C37ACC5D9B}" type="presOf" srcId="{7C3AA42F-AD8E-4A39-ABC0-1884421F67B1}" destId="{81490A7D-1A74-409F-B95D-79805AE56A62}" srcOrd="0" destOrd="0" presId="urn:microsoft.com/office/officeart/2005/8/layout/vList2"/>
    <dgm:cxn modelId="{0916A97E-0152-41DD-803C-5F78A966868A}" type="presParOf" srcId="{81490A7D-1A74-409F-B95D-79805AE56A62}" destId="{97937155-5BAA-4CDA-88CA-034ADDF6C248}"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42B8CC32-A999-4E8C-8EA2-1BA72EFB81F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d-ID"/>
        </a:p>
      </dgm:t>
    </dgm:pt>
    <dgm:pt modelId="{AC375137-7042-4EEA-8205-85586490C3D3}">
      <dgm:prSet custT="1"/>
      <dgm:spPr>
        <a:solidFill>
          <a:schemeClr val="bg2"/>
        </a:solidFill>
      </dgm:spPr>
      <dgm:t>
        <a:bodyPr/>
        <a:lstStyle/>
        <a:p>
          <a:pPr rtl="0"/>
          <a:r>
            <a:rPr lang="id-ID" sz="4400" dirty="0" smtClean="0">
              <a:solidFill>
                <a:schemeClr val="tx1"/>
              </a:solidFill>
            </a:rPr>
            <a:t>Pelapukan adalah proses perusakan atau penghancuran masa batuan kulit bumi, karena pengaruh cuaca, air, angin dan organisme.</a:t>
          </a:r>
          <a:endParaRPr lang="id-ID" sz="4400" dirty="0">
            <a:solidFill>
              <a:schemeClr val="tx1"/>
            </a:solidFill>
          </a:endParaRPr>
        </a:p>
      </dgm:t>
    </dgm:pt>
    <dgm:pt modelId="{8B6BAC82-DD31-4805-BBB4-BECBFE7A4DE1}" type="parTrans" cxnId="{13B01F70-0B60-4610-91F4-01FE813C6323}">
      <dgm:prSet/>
      <dgm:spPr/>
      <dgm:t>
        <a:bodyPr/>
        <a:lstStyle/>
        <a:p>
          <a:endParaRPr lang="id-ID"/>
        </a:p>
      </dgm:t>
    </dgm:pt>
    <dgm:pt modelId="{6E9943F0-1A68-4889-9EE1-162E18CABB24}" type="sibTrans" cxnId="{13B01F70-0B60-4610-91F4-01FE813C6323}">
      <dgm:prSet/>
      <dgm:spPr/>
      <dgm:t>
        <a:bodyPr/>
        <a:lstStyle/>
        <a:p>
          <a:endParaRPr lang="id-ID"/>
        </a:p>
      </dgm:t>
    </dgm:pt>
    <dgm:pt modelId="{28EDB684-9DF6-4399-9962-5EA61C2D9826}" type="pres">
      <dgm:prSet presAssocID="{42B8CC32-A999-4E8C-8EA2-1BA72EFB81F0}" presName="hierChild1" presStyleCnt="0">
        <dgm:presLayoutVars>
          <dgm:orgChart val="1"/>
          <dgm:chPref val="1"/>
          <dgm:dir/>
          <dgm:animOne val="branch"/>
          <dgm:animLvl val="lvl"/>
          <dgm:resizeHandles/>
        </dgm:presLayoutVars>
      </dgm:prSet>
      <dgm:spPr/>
      <dgm:t>
        <a:bodyPr/>
        <a:lstStyle/>
        <a:p>
          <a:endParaRPr lang="id-ID"/>
        </a:p>
      </dgm:t>
    </dgm:pt>
    <dgm:pt modelId="{9F196693-8B23-4E1C-9A5F-6D1628C69348}" type="pres">
      <dgm:prSet presAssocID="{AC375137-7042-4EEA-8205-85586490C3D3}" presName="hierRoot1" presStyleCnt="0">
        <dgm:presLayoutVars>
          <dgm:hierBranch val="init"/>
        </dgm:presLayoutVars>
      </dgm:prSet>
      <dgm:spPr/>
    </dgm:pt>
    <dgm:pt modelId="{2840C66A-8AAB-42D8-9EC1-6DB253A315F4}" type="pres">
      <dgm:prSet presAssocID="{AC375137-7042-4EEA-8205-85586490C3D3}" presName="rootComposite1" presStyleCnt="0"/>
      <dgm:spPr/>
    </dgm:pt>
    <dgm:pt modelId="{7CB392DC-6FDC-40EF-AE82-F133B1A605EB}" type="pres">
      <dgm:prSet presAssocID="{AC375137-7042-4EEA-8205-85586490C3D3}" presName="rootText1" presStyleLbl="node0" presStyleIdx="0" presStyleCnt="1" custLinFactNeighborX="-6364" custLinFactNeighborY="296">
        <dgm:presLayoutVars>
          <dgm:chPref val="3"/>
        </dgm:presLayoutVars>
      </dgm:prSet>
      <dgm:spPr/>
      <dgm:t>
        <a:bodyPr/>
        <a:lstStyle/>
        <a:p>
          <a:endParaRPr lang="id-ID"/>
        </a:p>
      </dgm:t>
    </dgm:pt>
    <dgm:pt modelId="{1A776758-F901-4A27-8179-1AFD0B5F6A71}" type="pres">
      <dgm:prSet presAssocID="{AC375137-7042-4EEA-8205-85586490C3D3}" presName="rootConnector1" presStyleLbl="node1" presStyleIdx="0" presStyleCnt="0"/>
      <dgm:spPr/>
      <dgm:t>
        <a:bodyPr/>
        <a:lstStyle/>
        <a:p>
          <a:endParaRPr lang="id-ID"/>
        </a:p>
      </dgm:t>
    </dgm:pt>
    <dgm:pt modelId="{C9EF3BC1-C410-4AA6-AC74-FC241D59A5BA}" type="pres">
      <dgm:prSet presAssocID="{AC375137-7042-4EEA-8205-85586490C3D3}" presName="hierChild2" presStyleCnt="0"/>
      <dgm:spPr/>
    </dgm:pt>
    <dgm:pt modelId="{DFF43E2B-EF97-4BE7-9F78-360A65FB1FA6}" type="pres">
      <dgm:prSet presAssocID="{AC375137-7042-4EEA-8205-85586490C3D3}" presName="hierChild3" presStyleCnt="0"/>
      <dgm:spPr/>
    </dgm:pt>
  </dgm:ptLst>
  <dgm:cxnLst>
    <dgm:cxn modelId="{13B01F70-0B60-4610-91F4-01FE813C6323}" srcId="{42B8CC32-A999-4E8C-8EA2-1BA72EFB81F0}" destId="{AC375137-7042-4EEA-8205-85586490C3D3}" srcOrd="0" destOrd="0" parTransId="{8B6BAC82-DD31-4805-BBB4-BECBFE7A4DE1}" sibTransId="{6E9943F0-1A68-4889-9EE1-162E18CABB24}"/>
    <dgm:cxn modelId="{E4FFD86B-D725-45F9-A63F-1D694E12CF78}" type="presOf" srcId="{AC375137-7042-4EEA-8205-85586490C3D3}" destId="{7CB392DC-6FDC-40EF-AE82-F133B1A605EB}" srcOrd="0" destOrd="0" presId="urn:microsoft.com/office/officeart/2005/8/layout/orgChart1"/>
    <dgm:cxn modelId="{1BD7AF2D-4097-43E1-83CB-027F75780484}" type="presOf" srcId="{AC375137-7042-4EEA-8205-85586490C3D3}" destId="{1A776758-F901-4A27-8179-1AFD0B5F6A71}" srcOrd="1" destOrd="0" presId="urn:microsoft.com/office/officeart/2005/8/layout/orgChart1"/>
    <dgm:cxn modelId="{A0AEA706-09E8-45A2-86FA-F12A8982C82F}" type="presOf" srcId="{42B8CC32-A999-4E8C-8EA2-1BA72EFB81F0}" destId="{28EDB684-9DF6-4399-9962-5EA61C2D9826}" srcOrd="0" destOrd="0" presId="urn:microsoft.com/office/officeart/2005/8/layout/orgChart1"/>
    <dgm:cxn modelId="{9134F25B-71C6-46E5-82E0-2C896E89CE9D}" type="presParOf" srcId="{28EDB684-9DF6-4399-9962-5EA61C2D9826}" destId="{9F196693-8B23-4E1C-9A5F-6D1628C69348}" srcOrd="0" destOrd="0" presId="urn:microsoft.com/office/officeart/2005/8/layout/orgChart1"/>
    <dgm:cxn modelId="{FA9A51E4-BAD2-4153-BEB3-7E8B55B882D4}" type="presParOf" srcId="{9F196693-8B23-4E1C-9A5F-6D1628C69348}" destId="{2840C66A-8AAB-42D8-9EC1-6DB253A315F4}" srcOrd="0" destOrd="0" presId="urn:microsoft.com/office/officeart/2005/8/layout/orgChart1"/>
    <dgm:cxn modelId="{31CD34BC-CB42-46E8-AAA4-B7FC48DA99FE}" type="presParOf" srcId="{2840C66A-8AAB-42D8-9EC1-6DB253A315F4}" destId="{7CB392DC-6FDC-40EF-AE82-F133B1A605EB}" srcOrd="0" destOrd="0" presId="urn:microsoft.com/office/officeart/2005/8/layout/orgChart1"/>
    <dgm:cxn modelId="{B7749633-EFFF-460F-9B4D-2F3B0325CE11}" type="presParOf" srcId="{2840C66A-8AAB-42D8-9EC1-6DB253A315F4}" destId="{1A776758-F901-4A27-8179-1AFD0B5F6A71}" srcOrd="1" destOrd="0" presId="urn:microsoft.com/office/officeart/2005/8/layout/orgChart1"/>
    <dgm:cxn modelId="{288AB0EB-7940-473D-8DC1-972F20D0EF7D}" type="presParOf" srcId="{9F196693-8B23-4E1C-9A5F-6D1628C69348}" destId="{C9EF3BC1-C410-4AA6-AC74-FC241D59A5BA}" srcOrd="1" destOrd="0" presId="urn:microsoft.com/office/officeart/2005/8/layout/orgChart1"/>
    <dgm:cxn modelId="{B41CF3F4-B288-4706-9426-2C5B562A6D52}" type="presParOf" srcId="{9F196693-8B23-4E1C-9A5F-6D1628C69348}" destId="{DFF43E2B-EF97-4BE7-9F78-360A65FB1FA6}" srcOrd="2" destOrd="0" presId="urn:microsoft.com/office/officeart/2005/8/layout/orgChart1"/>
  </dgm:cxnLst>
  <dgm:bg/>
  <dgm:whole/>
</dgm:dataModel>
</file>

<file path=ppt/diagrams/data4.xml><?xml version="1.0" encoding="utf-8"?>
<dgm:dataModel xmlns:dgm="http://schemas.openxmlformats.org/drawingml/2006/diagram" xmlns:a="http://schemas.openxmlformats.org/drawingml/2006/main">
  <dgm:ptLst>
    <dgm:pt modelId="{7A10CDEC-E320-4B24-A59F-8BEBE3CFBA2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d-ID"/>
        </a:p>
      </dgm:t>
    </dgm:pt>
    <dgm:pt modelId="{68CA3776-34DD-4D17-9044-C69E17CA3EC9}">
      <dgm:prSet/>
      <dgm:spPr/>
      <dgm:t>
        <a:bodyPr/>
        <a:lstStyle/>
        <a:p>
          <a:pPr rtl="0"/>
          <a:r>
            <a:rPr lang="id-ID" b="0" dirty="0" smtClean="0"/>
            <a:t>Faktor yang menyebabkan pelapukan</a:t>
          </a:r>
          <a:endParaRPr lang="id-ID" b="0" dirty="0"/>
        </a:p>
      </dgm:t>
    </dgm:pt>
    <dgm:pt modelId="{76F6E20E-1CFC-41B6-BFAD-15939F099519}" type="parTrans" cxnId="{B8ED340A-2749-4B93-A72E-96154658C601}">
      <dgm:prSet/>
      <dgm:spPr/>
      <dgm:t>
        <a:bodyPr/>
        <a:lstStyle/>
        <a:p>
          <a:endParaRPr lang="id-ID"/>
        </a:p>
      </dgm:t>
    </dgm:pt>
    <dgm:pt modelId="{C8DB16E3-3E7D-4FF2-9DF5-05994ED7E2C5}" type="sibTrans" cxnId="{B8ED340A-2749-4B93-A72E-96154658C601}">
      <dgm:prSet/>
      <dgm:spPr/>
      <dgm:t>
        <a:bodyPr/>
        <a:lstStyle/>
        <a:p>
          <a:endParaRPr lang="id-ID"/>
        </a:p>
      </dgm:t>
    </dgm:pt>
    <dgm:pt modelId="{369F055E-D3EE-4156-A865-B8091B5C09AF}" type="pres">
      <dgm:prSet presAssocID="{7A10CDEC-E320-4B24-A59F-8BEBE3CFBA2A}" presName="linear" presStyleCnt="0">
        <dgm:presLayoutVars>
          <dgm:animLvl val="lvl"/>
          <dgm:resizeHandles val="exact"/>
        </dgm:presLayoutVars>
      </dgm:prSet>
      <dgm:spPr/>
      <dgm:t>
        <a:bodyPr/>
        <a:lstStyle/>
        <a:p>
          <a:endParaRPr lang="id-ID"/>
        </a:p>
      </dgm:t>
    </dgm:pt>
    <dgm:pt modelId="{F4E92714-8BEB-4F4C-938D-FFD57469315F}" type="pres">
      <dgm:prSet presAssocID="{68CA3776-34DD-4D17-9044-C69E17CA3EC9}" presName="parentText" presStyleLbl="node1" presStyleIdx="0" presStyleCnt="1">
        <dgm:presLayoutVars>
          <dgm:chMax val="0"/>
          <dgm:bulletEnabled val="1"/>
        </dgm:presLayoutVars>
      </dgm:prSet>
      <dgm:spPr/>
      <dgm:t>
        <a:bodyPr/>
        <a:lstStyle/>
        <a:p>
          <a:endParaRPr lang="id-ID"/>
        </a:p>
      </dgm:t>
    </dgm:pt>
  </dgm:ptLst>
  <dgm:cxnLst>
    <dgm:cxn modelId="{B8ED340A-2749-4B93-A72E-96154658C601}" srcId="{7A10CDEC-E320-4B24-A59F-8BEBE3CFBA2A}" destId="{68CA3776-34DD-4D17-9044-C69E17CA3EC9}" srcOrd="0" destOrd="0" parTransId="{76F6E20E-1CFC-41B6-BFAD-15939F099519}" sibTransId="{C8DB16E3-3E7D-4FF2-9DF5-05994ED7E2C5}"/>
    <dgm:cxn modelId="{DE590517-2A36-415A-AF8A-3B80EA5F960C}" type="presOf" srcId="{68CA3776-34DD-4D17-9044-C69E17CA3EC9}" destId="{F4E92714-8BEB-4F4C-938D-FFD57469315F}" srcOrd="0" destOrd="0" presId="urn:microsoft.com/office/officeart/2005/8/layout/vList2"/>
    <dgm:cxn modelId="{EAAD9605-ECE6-4C22-A23B-C9DED2A1484E}" type="presOf" srcId="{7A10CDEC-E320-4B24-A59F-8BEBE3CFBA2A}" destId="{369F055E-D3EE-4156-A865-B8091B5C09AF}" srcOrd="0" destOrd="0" presId="urn:microsoft.com/office/officeart/2005/8/layout/vList2"/>
    <dgm:cxn modelId="{8518C20F-FFAE-4F91-8037-B83061112F9B}" type="presParOf" srcId="{369F055E-D3EE-4156-A865-B8091B5C09AF}" destId="{F4E92714-8BEB-4F4C-938D-FFD57469315F}" srcOrd="0"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49BBB86E-E02F-44F3-881A-DEC57D509B1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id-ID"/>
        </a:p>
      </dgm:t>
    </dgm:pt>
    <dgm:pt modelId="{B76CAA1D-3FC1-4FE4-8D38-63A39BCE8AB1}">
      <dgm:prSet phldrT="[Text]" custT="1"/>
      <dgm:spPr/>
      <dgm:t>
        <a:bodyPr/>
        <a:lstStyle/>
        <a:p>
          <a:r>
            <a:rPr lang="id-ID" sz="3200" dirty="0" smtClean="0"/>
            <a:t>Faktor yang menyebab kan pelapukan</a:t>
          </a:r>
          <a:endParaRPr lang="id-ID" sz="3200" dirty="0"/>
        </a:p>
      </dgm:t>
    </dgm:pt>
    <dgm:pt modelId="{33243779-BD3D-43DA-A0EE-267C1E7796A1}" type="parTrans" cxnId="{E8D1EF54-9AA2-4FC6-B739-C0AE915E6073}">
      <dgm:prSet/>
      <dgm:spPr/>
      <dgm:t>
        <a:bodyPr/>
        <a:lstStyle/>
        <a:p>
          <a:endParaRPr lang="id-ID"/>
        </a:p>
      </dgm:t>
    </dgm:pt>
    <dgm:pt modelId="{A2B2086D-4F46-49A3-94EB-F957887261AB}" type="sibTrans" cxnId="{E8D1EF54-9AA2-4FC6-B739-C0AE915E6073}">
      <dgm:prSet/>
      <dgm:spPr/>
      <dgm:t>
        <a:bodyPr/>
        <a:lstStyle/>
        <a:p>
          <a:endParaRPr lang="id-ID"/>
        </a:p>
      </dgm:t>
    </dgm:pt>
    <dgm:pt modelId="{06AFE40D-4F74-4665-A72D-0C8CDB9F877E}">
      <dgm:prSet phldrT="[Text]" custT="1"/>
      <dgm:spPr/>
      <dgm:t>
        <a:bodyPr/>
        <a:lstStyle/>
        <a:p>
          <a:r>
            <a:rPr lang="id-ID" sz="2800" dirty="0" smtClean="0"/>
            <a:t>Keadaan struktur batuan</a:t>
          </a:r>
          <a:endParaRPr lang="id-ID" sz="2800" dirty="0"/>
        </a:p>
      </dgm:t>
    </dgm:pt>
    <dgm:pt modelId="{D7DD599A-4991-4153-ADEB-71CC6014CA31}" type="parTrans" cxnId="{0DCD3B43-E201-4DF0-954B-9A6470DCFCD2}">
      <dgm:prSet/>
      <dgm:spPr/>
      <dgm:t>
        <a:bodyPr/>
        <a:lstStyle/>
        <a:p>
          <a:endParaRPr lang="id-ID"/>
        </a:p>
      </dgm:t>
    </dgm:pt>
    <dgm:pt modelId="{13DE0374-D414-41B2-B033-8C68EF3EDCC3}" type="sibTrans" cxnId="{0DCD3B43-E201-4DF0-954B-9A6470DCFCD2}">
      <dgm:prSet/>
      <dgm:spPr/>
      <dgm:t>
        <a:bodyPr/>
        <a:lstStyle/>
        <a:p>
          <a:endParaRPr lang="id-ID"/>
        </a:p>
      </dgm:t>
    </dgm:pt>
    <dgm:pt modelId="{BE6A7C80-DBB3-4DC9-8F52-F2144773006A}">
      <dgm:prSet phldrT="[Text]" custT="1"/>
      <dgm:spPr/>
      <dgm:t>
        <a:bodyPr/>
        <a:lstStyle/>
        <a:p>
          <a:r>
            <a:rPr lang="id-ID" sz="2800" dirty="0" smtClean="0"/>
            <a:t>Topografi </a:t>
          </a:r>
          <a:endParaRPr lang="id-ID" sz="2800" dirty="0"/>
        </a:p>
      </dgm:t>
    </dgm:pt>
    <dgm:pt modelId="{DD503BD6-3032-480E-94E3-B31211E393CD}" type="parTrans" cxnId="{F9A819EC-1171-4021-8068-3D2448CEF87F}">
      <dgm:prSet/>
      <dgm:spPr/>
      <dgm:t>
        <a:bodyPr/>
        <a:lstStyle/>
        <a:p>
          <a:endParaRPr lang="id-ID"/>
        </a:p>
      </dgm:t>
    </dgm:pt>
    <dgm:pt modelId="{3E858A1A-5995-40B5-8947-0C7E45F675A6}" type="sibTrans" cxnId="{F9A819EC-1171-4021-8068-3D2448CEF87F}">
      <dgm:prSet/>
      <dgm:spPr/>
      <dgm:t>
        <a:bodyPr/>
        <a:lstStyle/>
        <a:p>
          <a:endParaRPr lang="id-ID"/>
        </a:p>
      </dgm:t>
    </dgm:pt>
    <dgm:pt modelId="{97F71954-7779-445B-BC59-2DD12F5E70CA}">
      <dgm:prSet phldrT="[Text]" custT="1"/>
      <dgm:spPr/>
      <dgm:t>
        <a:bodyPr/>
        <a:lstStyle/>
        <a:p>
          <a:r>
            <a:rPr lang="id-ID" sz="2800" dirty="0" smtClean="0"/>
            <a:t>Vegetasi </a:t>
          </a:r>
          <a:endParaRPr lang="id-ID" sz="2800" dirty="0"/>
        </a:p>
      </dgm:t>
    </dgm:pt>
    <dgm:pt modelId="{3682600B-C62E-4EA9-9B04-0B46D4A4EE2F}" type="parTrans" cxnId="{22DD4B93-1B23-4F15-9A50-68C9C9108F87}">
      <dgm:prSet/>
      <dgm:spPr/>
      <dgm:t>
        <a:bodyPr/>
        <a:lstStyle/>
        <a:p>
          <a:endParaRPr lang="id-ID"/>
        </a:p>
      </dgm:t>
    </dgm:pt>
    <dgm:pt modelId="{0571CE1F-8CE0-474D-BBC5-E5A7A62F419D}" type="sibTrans" cxnId="{22DD4B93-1B23-4F15-9A50-68C9C9108F87}">
      <dgm:prSet/>
      <dgm:spPr/>
      <dgm:t>
        <a:bodyPr/>
        <a:lstStyle/>
        <a:p>
          <a:endParaRPr lang="id-ID"/>
        </a:p>
      </dgm:t>
    </dgm:pt>
    <dgm:pt modelId="{383F10D6-A225-41BA-B037-D5CD92CC758F}">
      <dgm:prSet phldrT="[Text]" custT="1"/>
      <dgm:spPr/>
      <dgm:t>
        <a:bodyPr/>
        <a:lstStyle/>
        <a:p>
          <a:r>
            <a:rPr lang="id-ID" sz="2800" dirty="0" smtClean="0"/>
            <a:t>Keadaan iklim</a:t>
          </a:r>
          <a:endParaRPr lang="id-ID" sz="2800" dirty="0"/>
        </a:p>
      </dgm:t>
    </dgm:pt>
    <dgm:pt modelId="{6E5EC776-5052-407A-9AAE-A43B75C1DD89}" type="parTrans" cxnId="{968B2BF5-554D-4F13-A6CB-0574D4B7B891}">
      <dgm:prSet/>
      <dgm:spPr/>
      <dgm:t>
        <a:bodyPr/>
        <a:lstStyle/>
        <a:p>
          <a:endParaRPr lang="id-ID"/>
        </a:p>
      </dgm:t>
    </dgm:pt>
    <dgm:pt modelId="{3EAFFC31-40D7-4540-9A25-732203063E33}" type="sibTrans" cxnId="{968B2BF5-554D-4F13-A6CB-0574D4B7B891}">
      <dgm:prSet/>
      <dgm:spPr/>
      <dgm:t>
        <a:bodyPr/>
        <a:lstStyle/>
        <a:p>
          <a:endParaRPr lang="id-ID"/>
        </a:p>
      </dgm:t>
    </dgm:pt>
    <dgm:pt modelId="{0E3A4429-21F2-4E30-928C-8FAD4B843833}" type="pres">
      <dgm:prSet presAssocID="{49BBB86E-E02F-44F3-881A-DEC57D509B1F}" presName="composite" presStyleCnt="0">
        <dgm:presLayoutVars>
          <dgm:chMax val="1"/>
          <dgm:dir/>
          <dgm:resizeHandles val="exact"/>
        </dgm:presLayoutVars>
      </dgm:prSet>
      <dgm:spPr/>
      <dgm:t>
        <a:bodyPr/>
        <a:lstStyle/>
        <a:p>
          <a:endParaRPr lang="id-ID"/>
        </a:p>
      </dgm:t>
    </dgm:pt>
    <dgm:pt modelId="{18A1DC4D-0D19-4265-AD58-A9087BB36C34}" type="pres">
      <dgm:prSet presAssocID="{49BBB86E-E02F-44F3-881A-DEC57D509B1F}" presName="radial" presStyleCnt="0">
        <dgm:presLayoutVars>
          <dgm:animLvl val="ctr"/>
        </dgm:presLayoutVars>
      </dgm:prSet>
      <dgm:spPr/>
    </dgm:pt>
    <dgm:pt modelId="{E379E5CF-A581-41BD-A73A-8EBAA5B5386A}" type="pres">
      <dgm:prSet presAssocID="{B76CAA1D-3FC1-4FE4-8D38-63A39BCE8AB1}" presName="centerShape" presStyleLbl="vennNode1" presStyleIdx="0" presStyleCnt="5" custScaleX="135019"/>
      <dgm:spPr/>
      <dgm:t>
        <a:bodyPr/>
        <a:lstStyle/>
        <a:p>
          <a:endParaRPr lang="id-ID"/>
        </a:p>
      </dgm:t>
    </dgm:pt>
    <dgm:pt modelId="{7C21057A-61DD-42D2-9AB5-5A8D225F6074}" type="pres">
      <dgm:prSet presAssocID="{06AFE40D-4F74-4665-A72D-0C8CDB9F877E}" presName="node" presStyleLbl="vennNode1" presStyleIdx="1" presStyleCnt="5" custScaleX="280311">
        <dgm:presLayoutVars>
          <dgm:bulletEnabled val="1"/>
        </dgm:presLayoutVars>
      </dgm:prSet>
      <dgm:spPr/>
      <dgm:t>
        <a:bodyPr/>
        <a:lstStyle/>
        <a:p>
          <a:endParaRPr lang="id-ID"/>
        </a:p>
      </dgm:t>
    </dgm:pt>
    <dgm:pt modelId="{E9F63BCF-7DC1-467A-9134-CF7319C5882C}" type="pres">
      <dgm:prSet presAssocID="{BE6A7C80-DBB3-4DC9-8F52-F2144773006A}" presName="node" presStyleLbl="vennNode1" presStyleIdx="2" presStyleCnt="5" custScaleX="214718" custRadScaleRad="176834" custRadScaleInc="-1430">
        <dgm:presLayoutVars>
          <dgm:bulletEnabled val="1"/>
        </dgm:presLayoutVars>
      </dgm:prSet>
      <dgm:spPr/>
      <dgm:t>
        <a:bodyPr/>
        <a:lstStyle/>
        <a:p>
          <a:endParaRPr lang="id-ID"/>
        </a:p>
      </dgm:t>
    </dgm:pt>
    <dgm:pt modelId="{F94FF5A4-64DB-4912-B58C-373461DBF66D}" type="pres">
      <dgm:prSet presAssocID="{97F71954-7779-445B-BC59-2DD12F5E70CA}" presName="node" presStyleLbl="vennNode1" presStyleIdx="3" presStyleCnt="5" custScaleX="261345" custRadScaleRad="107902" custRadScaleInc="671">
        <dgm:presLayoutVars>
          <dgm:bulletEnabled val="1"/>
        </dgm:presLayoutVars>
      </dgm:prSet>
      <dgm:spPr/>
      <dgm:t>
        <a:bodyPr/>
        <a:lstStyle/>
        <a:p>
          <a:endParaRPr lang="id-ID"/>
        </a:p>
      </dgm:t>
    </dgm:pt>
    <dgm:pt modelId="{73AE0F3F-5D16-478A-BA52-AC3F6AB19061}" type="pres">
      <dgm:prSet presAssocID="{383F10D6-A225-41BA-B037-D5CD92CC758F}" presName="node" presStyleLbl="vennNode1" presStyleIdx="4" presStyleCnt="5" custScaleX="240798" custRadScaleRad="171353" custRadScaleInc="-187">
        <dgm:presLayoutVars>
          <dgm:bulletEnabled val="1"/>
        </dgm:presLayoutVars>
      </dgm:prSet>
      <dgm:spPr/>
      <dgm:t>
        <a:bodyPr/>
        <a:lstStyle/>
        <a:p>
          <a:endParaRPr lang="id-ID"/>
        </a:p>
      </dgm:t>
    </dgm:pt>
  </dgm:ptLst>
  <dgm:cxnLst>
    <dgm:cxn modelId="{B00361DC-EE05-480E-9535-E0B1018A880C}" type="presOf" srcId="{BE6A7C80-DBB3-4DC9-8F52-F2144773006A}" destId="{E9F63BCF-7DC1-467A-9134-CF7319C5882C}" srcOrd="0" destOrd="0" presId="urn:microsoft.com/office/officeart/2005/8/layout/radial3"/>
    <dgm:cxn modelId="{0DCD3B43-E201-4DF0-954B-9A6470DCFCD2}" srcId="{B76CAA1D-3FC1-4FE4-8D38-63A39BCE8AB1}" destId="{06AFE40D-4F74-4665-A72D-0C8CDB9F877E}" srcOrd="0" destOrd="0" parTransId="{D7DD599A-4991-4153-ADEB-71CC6014CA31}" sibTransId="{13DE0374-D414-41B2-B033-8C68EF3EDCC3}"/>
    <dgm:cxn modelId="{E99092C0-FCA9-4094-8138-27A1F938EC81}" type="presOf" srcId="{97F71954-7779-445B-BC59-2DD12F5E70CA}" destId="{F94FF5A4-64DB-4912-B58C-373461DBF66D}" srcOrd="0" destOrd="0" presId="urn:microsoft.com/office/officeart/2005/8/layout/radial3"/>
    <dgm:cxn modelId="{3186A34B-86A1-46F9-862F-255D6F2C7565}" type="presOf" srcId="{383F10D6-A225-41BA-B037-D5CD92CC758F}" destId="{73AE0F3F-5D16-478A-BA52-AC3F6AB19061}" srcOrd="0" destOrd="0" presId="urn:microsoft.com/office/officeart/2005/8/layout/radial3"/>
    <dgm:cxn modelId="{F9A819EC-1171-4021-8068-3D2448CEF87F}" srcId="{B76CAA1D-3FC1-4FE4-8D38-63A39BCE8AB1}" destId="{BE6A7C80-DBB3-4DC9-8F52-F2144773006A}" srcOrd="1" destOrd="0" parTransId="{DD503BD6-3032-480E-94E3-B31211E393CD}" sibTransId="{3E858A1A-5995-40B5-8947-0C7E45F675A6}"/>
    <dgm:cxn modelId="{22DD4B93-1B23-4F15-9A50-68C9C9108F87}" srcId="{B76CAA1D-3FC1-4FE4-8D38-63A39BCE8AB1}" destId="{97F71954-7779-445B-BC59-2DD12F5E70CA}" srcOrd="2" destOrd="0" parTransId="{3682600B-C62E-4EA9-9B04-0B46D4A4EE2F}" sibTransId="{0571CE1F-8CE0-474D-BBC5-E5A7A62F419D}"/>
    <dgm:cxn modelId="{5D5089A7-0AE9-4979-A17B-4BD0FD6C1B63}" type="presOf" srcId="{06AFE40D-4F74-4665-A72D-0C8CDB9F877E}" destId="{7C21057A-61DD-42D2-9AB5-5A8D225F6074}" srcOrd="0" destOrd="0" presId="urn:microsoft.com/office/officeart/2005/8/layout/radial3"/>
    <dgm:cxn modelId="{968B2BF5-554D-4F13-A6CB-0574D4B7B891}" srcId="{B76CAA1D-3FC1-4FE4-8D38-63A39BCE8AB1}" destId="{383F10D6-A225-41BA-B037-D5CD92CC758F}" srcOrd="3" destOrd="0" parTransId="{6E5EC776-5052-407A-9AAE-A43B75C1DD89}" sibTransId="{3EAFFC31-40D7-4540-9A25-732203063E33}"/>
    <dgm:cxn modelId="{C1394825-249A-4686-BC67-FAEDB1EE6760}" type="presOf" srcId="{B76CAA1D-3FC1-4FE4-8D38-63A39BCE8AB1}" destId="{E379E5CF-A581-41BD-A73A-8EBAA5B5386A}" srcOrd="0" destOrd="0" presId="urn:microsoft.com/office/officeart/2005/8/layout/radial3"/>
    <dgm:cxn modelId="{9F363B4E-0EC6-4597-A7CF-409F03AA90C9}" type="presOf" srcId="{49BBB86E-E02F-44F3-881A-DEC57D509B1F}" destId="{0E3A4429-21F2-4E30-928C-8FAD4B843833}" srcOrd="0" destOrd="0" presId="urn:microsoft.com/office/officeart/2005/8/layout/radial3"/>
    <dgm:cxn modelId="{E8D1EF54-9AA2-4FC6-B739-C0AE915E6073}" srcId="{49BBB86E-E02F-44F3-881A-DEC57D509B1F}" destId="{B76CAA1D-3FC1-4FE4-8D38-63A39BCE8AB1}" srcOrd="0" destOrd="0" parTransId="{33243779-BD3D-43DA-A0EE-267C1E7796A1}" sibTransId="{A2B2086D-4F46-49A3-94EB-F957887261AB}"/>
    <dgm:cxn modelId="{E20C73A9-6DA4-41D9-9F00-5190CDFC92C9}" type="presParOf" srcId="{0E3A4429-21F2-4E30-928C-8FAD4B843833}" destId="{18A1DC4D-0D19-4265-AD58-A9087BB36C34}" srcOrd="0" destOrd="0" presId="urn:microsoft.com/office/officeart/2005/8/layout/radial3"/>
    <dgm:cxn modelId="{1145E75F-E452-4F01-AD0C-ECAC9F6EC31C}" type="presParOf" srcId="{18A1DC4D-0D19-4265-AD58-A9087BB36C34}" destId="{E379E5CF-A581-41BD-A73A-8EBAA5B5386A}" srcOrd="0" destOrd="0" presId="urn:microsoft.com/office/officeart/2005/8/layout/radial3"/>
    <dgm:cxn modelId="{8A27672F-B2AA-454D-A281-3D87C746A2EE}" type="presParOf" srcId="{18A1DC4D-0D19-4265-AD58-A9087BB36C34}" destId="{7C21057A-61DD-42D2-9AB5-5A8D225F6074}" srcOrd="1" destOrd="0" presId="urn:microsoft.com/office/officeart/2005/8/layout/radial3"/>
    <dgm:cxn modelId="{6CCD7EAC-D0EE-4A69-9FB5-2DBDDEFAD106}" type="presParOf" srcId="{18A1DC4D-0D19-4265-AD58-A9087BB36C34}" destId="{E9F63BCF-7DC1-467A-9134-CF7319C5882C}" srcOrd="2" destOrd="0" presId="urn:microsoft.com/office/officeart/2005/8/layout/radial3"/>
    <dgm:cxn modelId="{52D7D3AF-AB49-4824-B04A-87FDA70CC34D}" type="presParOf" srcId="{18A1DC4D-0D19-4265-AD58-A9087BB36C34}" destId="{F94FF5A4-64DB-4912-B58C-373461DBF66D}" srcOrd="3" destOrd="0" presId="urn:microsoft.com/office/officeart/2005/8/layout/radial3"/>
    <dgm:cxn modelId="{A4669AE6-D445-4F01-A56F-15D663BFA3C9}" type="presParOf" srcId="{18A1DC4D-0D19-4265-AD58-A9087BB36C34}" destId="{73AE0F3F-5D16-478A-BA52-AC3F6AB19061}" srcOrd="4" destOrd="0" presId="urn:microsoft.com/office/officeart/2005/8/layout/radial3"/>
  </dgm:cxnLst>
  <dgm:bg/>
  <dgm:whole/>
</dgm:dataModel>
</file>

<file path=ppt/diagrams/data6.xml><?xml version="1.0" encoding="utf-8"?>
<dgm:dataModel xmlns:dgm="http://schemas.openxmlformats.org/drawingml/2006/diagram" xmlns:a="http://schemas.openxmlformats.org/drawingml/2006/main">
  <dgm:ptLst>
    <dgm:pt modelId="{4710D35B-25F5-445C-84BC-49E6722A64CD}"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id-ID"/>
        </a:p>
      </dgm:t>
    </dgm:pt>
    <dgm:pt modelId="{76787D61-A8C3-44B2-9A43-2408C869B8DA}">
      <dgm:prSet/>
      <dgm:spPr/>
      <dgm:t>
        <a:bodyPr/>
        <a:lstStyle/>
        <a:p>
          <a:pPr rtl="0"/>
          <a:r>
            <a:rPr lang="id-ID" dirty="0" smtClean="0"/>
            <a:t>Macam-macam pelapukan</a:t>
          </a:r>
          <a:endParaRPr lang="id-ID" dirty="0"/>
        </a:p>
      </dgm:t>
    </dgm:pt>
    <dgm:pt modelId="{A9DAE1E1-5E18-46B2-8A9A-BEECF9489B07}" type="parTrans" cxnId="{004AB008-C5EB-43A9-A711-ED90352FEF12}">
      <dgm:prSet/>
      <dgm:spPr/>
      <dgm:t>
        <a:bodyPr/>
        <a:lstStyle/>
        <a:p>
          <a:endParaRPr lang="id-ID"/>
        </a:p>
      </dgm:t>
    </dgm:pt>
    <dgm:pt modelId="{7D3F726C-4C6E-4192-93AE-C46975C53FAA}" type="sibTrans" cxnId="{004AB008-C5EB-43A9-A711-ED90352FEF12}">
      <dgm:prSet/>
      <dgm:spPr/>
      <dgm:t>
        <a:bodyPr/>
        <a:lstStyle/>
        <a:p>
          <a:endParaRPr lang="id-ID"/>
        </a:p>
      </dgm:t>
    </dgm:pt>
    <dgm:pt modelId="{F4FE886F-22B5-4A11-9CF4-E84C8CD666DE}" type="pres">
      <dgm:prSet presAssocID="{4710D35B-25F5-445C-84BC-49E6722A64CD}" presName="linear" presStyleCnt="0">
        <dgm:presLayoutVars>
          <dgm:animLvl val="lvl"/>
          <dgm:resizeHandles val="exact"/>
        </dgm:presLayoutVars>
      </dgm:prSet>
      <dgm:spPr/>
      <dgm:t>
        <a:bodyPr/>
        <a:lstStyle/>
        <a:p>
          <a:endParaRPr lang="id-ID"/>
        </a:p>
      </dgm:t>
    </dgm:pt>
    <dgm:pt modelId="{08267048-3394-4267-9134-99748B9F37AE}" type="pres">
      <dgm:prSet presAssocID="{76787D61-A8C3-44B2-9A43-2408C869B8DA}" presName="parentText" presStyleLbl="node1" presStyleIdx="0" presStyleCnt="1">
        <dgm:presLayoutVars>
          <dgm:chMax val="0"/>
          <dgm:bulletEnabled val="1"/>
        </dgm:presLayoutVars>
      </dgm:prSet>
      <dgm:spPr/>
      <dgm:t>
        <a:bodyPr/>
        <a:lstStyle/>
        <a:p>
          <a:endParaRPr lang="id-ID"/>
        </a:p>
      </dgm:t>
    </dgm:pt>
  </dgm:ptLst>
  <dgm:cxnLst>
    <dgm:cxn modelId="{59B93B61-5280-45E5-A8F1-94F6D9631BAF}" type="presOf" srcId="{76787D61-A8C3-44B2-9A43-2408C869B8DA}" destId="{08267048-3394-4267-9134-99748B9F37AE}" srcOrd="0" destOrd="0" presId="urn:microsoft.com/office/officeart/2005/8/layout/vList2"/>
    <dgm:cxn modelId="{9F3B6F55-D112-4F29-A97F-CBFAB208E532}" type="presOf" srcId="{4710D35B-25F5-445C-84BC-49E6722A64CD}" destId="{F4FE886F-22B5-4A11-9CF4-E84C8CD666DE}" srcOrd="0" destOrd="0" presId="urn:microsoft.com/office/officeart/2005/8/layout/vList2"/>
    <dgm:cxn modelId="{004AB008-C5EB-43A9-A711-ED90352FEF12}" srcId="{4710D35B-25F5-445C-84BC-49E6722A64CD}" destId="{76787D61-A8C3-44B2-9A43-2408C869B8DA}" srcOrd="0" destOrd="0" parTransId="{A9DAE1E1-5E18-46B2-8A9A-BEECF9489B07}" sibTransId="{7D3F726C-4C6E-4192-93AE-C46975C53FAA}"/>
    <dgm:cxn modelId="{20229FA9-A78B-4C2A-9B73-87F7E4AC5E8F}" type="presParOf" srcId="{F4FE886F-22B5-4A11-9CF4-E84C8CD666DE}" destId="{08267048-3394-4267-9134-99748B9F37AE}"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CF397FC4-DC8F-4DB5-82C5-081836AC196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d-ID"/>
        </a:p>
      </dgm:t>
    </dgm:pt>
    <dgm:pt modelId="{FD3D3AA7-E763-4FDA-8992-8D7479C7FACE}">
      <dgm:prSet/>
      <dgm:spPr/>
      <dgm:t>
        <a:bodyPr/>
        <a:lstStyle/>
        <a:p>
          <a:pPr rtl="0"/>
          <a:r>
            <a:rPr lang="id-ID" b="1" dirty="0" smtClean="0">
              <a:solidFill>
                <a:schemeClr val="tx1"/>
              </a:solidFill>
            </a:rPr>
            <a:t>Pelapukan mekanik</a:t>
          </a:r>
          <a:r>
            <a:rPr lang="id-ID" dirty="0" smtClean="0">
              <a:solidFill>
                <a:schemeClr val="tx1"/>
              </a:solidFill>
            </a:rPr>
            <a:t> : peristiwa penghancuran dan pelepasan material batuan menjadi bagian yang lebih kecil. Proses pelapukan ini menyebabkan perubahan fisik , baik bentuk dan ukuran, akan tetapi pelapukan ini tidak mengubah susunan kimia batuannya.</a:t>
          </a:r>
          <a:endParaRPr lang="id-ID" dirty="0">
            <a:solidFill>
              <a:schemeClr val="tx1"/>
            </a:solidFill>
          </a:endParaRPr>
        </a:p>
      </dgm:t>
    </dgm:pt>
    <dgm:pt modelId="{C4B386EA-6B7F-4DA7-B429-ED8C7B0E85E0}" type="parTrans" cxnId="{FC1663BD-9981-46A8-BE30-4AC5A2C36981}">
      <dgm:prSet/>
      <dgm:spPr/>
      <dgm:t>
        <a:bodyPr/>
        <a:lstStyle/>
        <a:p>
          <a:endParaRPr lang="id-ID"/>
        </a:p>
      </dgm:t>
    </dgm:pt>
    <dgm:pt modelId="{F2557699-C322-41CF-971F-AB3DC51207AC}" type="sibTrans" cxnId="{FC1663BD-9981-46A8-BE30-4AC5A2C36981}">
      <dgm:prSet/>
      <dgm:spPr/>
      <dgm:t>
        <a:bodyPr/>
        <a:lstStyle/>
        <a:p>
          <a:endParaRPr lang="id-ID"/>
        </a:p>
      </dgm:t>
    </dgm:pt>
    <dgm:pt modelId="{B7506EEB-0081-425E-97F0-5133BA7BAA9A}" type="pres">
      <dgm:prSet presAssocID="{CF397FC4-DC8F-4DB5-82C5-081836AC1967}" presName="linear" presStyleCnt="0">
        <dgm:presLayoutVars>
          <dgm:animLvl val="lvl"/>
          <dgm:resizeHandles val="exact"/>
        </dgm:presLayoutVars>
      </dgm:prSet>
      <dgm:spPr/>
      <dgm:t>
        <a:bodyPr/>
        <a:lstStyle/>
        <a:p>
          <a:endParaRPr lang="id-ID"/>
        </a:p>
      </dgm:t>
    </dgm:pt>
    <dgm:pt modelId="{B6E29F85-3017-470F-AF72-3776391EB3D0}" type="pres">
      <dgm:prSet presAssocID="{FD3D3AA7-E763-4FDA-8992-8D7479C7FACE}" presName="parentText" presStyleLbl="node1" presStyleIdx="0" presStyleCnt="1">
        <dgm:presLayoutVars>
          <dgm:chMax val="0"/>
          <dgm:bulletEnabled val="1"/>
        </dgm:presLayoutVars>
      </dgm:prSet>
      <dgm:spPr/>
      <dgm:t>
        <a:bodyPr/>
        <a:lstStyle/>
        <a:p>
          <a:endParaRPr lang="id-ID"/>
        </a:p>
      </dgm:t>
    </dgm:pt>
  </dgm:ptLst>
  <dgm:cxnLst>
    <dgm:cxn modelId="{861A554D-210E-4511-9D18-8332FCB22C1F}" type="presOf" srcId="{CF397FC4-DC8F-4DB5-82C5-081836AC1967}" destId="{B7506EEB-0081-425E-97F0-5133BA7BAA9A}" srcOrd="0" destOrd="0" presId="urn:microsoft.com/office/officeart/2005/8/layout/vList2"/>
    <dgm:cxn modelId="{0418A8DF-79BD-4106-8780-373932D807EB}" type="presOf" srcId="{FD3D3AA7-E763-4FDA-8992-8D7479C7FACE}" destId="{B6E29F85-3017-470F-AF72-3776391EB3D0}" srcOrd="0" destOrd="0" presId="urn:microsoft.com/office/officeart/2005/8/layout/vList2"/>
    <dgm:cxn modelId="{FC1663BD-9981-46A8-BE30-4AC5A2C36981}" srcId="{CF397FC4-DC8F-4DB5-82C5-081836AC1967}" destId="{FD3D3AA7-E763-4FDA-8992-8D7479C7FACE}" srcOrd="0" destOrd="0" parTransId="{C4B386EA-6B7F-4DA7-B429-ED8C7B0E85E0}" sibTransId="{F2557699-C322-41CF-971F-AB3DC51207AC}"/>
    <dgm:cxn modelId="{A925E4AD-9B50-4835-927D-4FC9C468C677}" type="presParOf" srcId="{B7506EEB-0081-425E-97F0-5133BA7BAA9A}" destId="{B6E29F85-3017-470F-AF72-3776391EB3D0}"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3953188D-B69C-4127-BE7A-1AA122BC8212}" type="doc">
      <dgm:prSet loTypeId="urn:microsoft.com/office/officeart/2005/8/layout/hList6" loCatId="list" qsTypeId="urn:microsoft.com/office/officeart/2005/8/quickstyle/simple1" qsCatId="simple" csTypeId="urn:microsoft.com/office/officeart/2005/8/colors/accent1_2" csCatId="accent1"/>
      <dgm:spPr/>
      <dgm:t>
        <a:bodyPr/>
        <a:lstStyle/>
        <a:p>
          <a:endParaRPr lang="id-ID"/>
        </a:p>
      </dgm:t>
    </dgm:pt>
    <dgm:pt modelId="{3BC9B921-501C-4BCA-B925-CB7DE6181CC3}">
      <dgm:prSet/>
      <dgm:spPr/>
      <dgm:t>
        <a:bodyPr/>
        <a:lstStyle/>
        <a:p>
          <a:pPr rtl="0"/>
          <a:r>
            <a:rPr lang="id-ID" b="1" dirty="0" smtClean="0">
              <a:solidFill>
                <a:schemeClr val="tx1"/>
              </a:solidFill>
            </a:rPr>
            <a:t>Pelapuka kimiawi </a:t>
          </a:r>
          <a:r>
            <a:rPr lang="id-ID" b="0" dirty="0" smtClean="0">
              <a:solidFill>
                <a:schemeClr val="tx1"/>
              </a:solidFill>
            </a:rPr>
            <a:t>: proses pelapukan masa batuan yang disertai perubahan struktur kimiawi batuan. Pelapukan ini sering terdapat di daerah tropik </a:t>
          </a:r>
          <a:endParaRPr lang="id-ID" b="0" dirty="0">
            <a:solidFill>
              <a:schemeClr val="tx1"/>
            </a:solidFill>
          </a:endParaRPr>
        </a:p>
      </dgm:t>
    </dgm:pt>
    <dgm:pt modelId="{806A7CF9-5D76-453A-8899-8E805A03D819}" type="parTrans" cxnId="{98F8DCE8-6950-4136-AF40-8F0D4C121F24}">
      <dgm:prSet/>
      <dgm:spPr/>
      <dgm:t>
        <a:bodyPr/>
        <a:lstStyle/>
        <a:p>
          <a:endParaRPr lang="id-ID"/>
        </a:p>
      </dgm:t>
    </dgm:pt>
    <dgm:pt modelId="{39801DDC-E4C0-477E-A659-C7CA77C4D074}" type="sibTrans" cxnId="{98F8DCE8-6950-4136-AF40-8F0D4C121F24}">
      <dgm:prSet/>
      <dgm:spPr/>
      <dgm:t>
        <a:bodyPr/>
        <a:lstStyle/>
        <a:p>
          <a:endParaRPr lang="id-ID"/>
        </a:p>
      </dgm:t>
    </dgm:pt>
    <dgm:pt modelId="{46529408-0A4B-4225-AD4C-12D150849930}" type="pres">
      <dgm:prSet presAssocID="{3953188D-B69C-4127-BE7A-1AA122BC8212}" presName="Name0" presStyleCnt="0">
        <dgm:presLayoutVars>
          <dgm:dir/>
          <dgm:resizeHandles val="exact"/>
        </dgm:presLayoutVars>
      </dgm:prSet>
      <dgm:spPr/>
      <dgm:t>
        <a:bodyPr/>
        <a:lstStyle/>
        <a:p>
          <a:endParaRPr lang="id-ID"/>
        </a:p>
      </dgm:t>
    </dgm:pt>
    <dgm:pt modelId="{3E4324AA-C8C3-47F4-907A-33C082ADDB5E}" type="pres">
      <dgm:prSet presAssocID="{3BC9B921-501C-4BCA-B925-CB7DE6181CC3}" presName="node" presStyleLbl="node1" presStyleIdx="0" presStyleCnt="1">
        <dgm:presLayoutVars>
          <dgm:bulletEnabled val="1"/>
        </dgm:presLayoutVars>
      </dgm:prSet>
      <dgm:spPr/>
      <dgm:t>
        <a:bodyPr/>
        <a:lstStyle/>
        <a:p>
          <a:endParaRPr lang="id-ID"/>
        </a:p>
      </dgm:t>
    </dgm:pt>
  </dgm:ptLst>
  <dgm:cxnLst>
    <dgm:cxn modelId="{F20DF3B5-2DF3-490D-9E43-7AAD199AE93A}" type="presOf" srcId="{3BC9B921-501C-4BCA-B925-CB7DE6181CC3}" destId="{3E4324AA-C8C3-47F4-907A-33C082ADDB5E}" srcOrd="0" destOrd="0" presId="urn:microsoft.com/office/officeart/2005/8/layout/hList6"/>
    <dgm:cxn modelId="{7AEA5D66-03AE-4A74-897C-A90944163E87}" type="presOf" srcId="{3953188D-B69C-4127-BE7A-1AA122BC8212}" destId="{46529408-0A4B-4225-AD4C-12D150849930}" srcOrd="0" destOrd="0" presId="urn:microsoft.com/office/officeart/2005/8/layout/hList6"/>
    <dgm:cxn modelId="{98F8DCE8-6950-4136-AF40-8F0D4C121F24}" srcId="{3953188D-B69C-4127-BE7A-1AA122BC8212}" destId="{3BC9B921-501C-4BCA-B925-CB7DE6181CC3}" srcOrd="0" destOrd="0" parTransId="{806A7CF9-5D76-453A-8899-8E805A03D819}" sibTransId="{39801DDC-E4C0-477E-A659-C7CA77C4D074}"/>
    <dgm:cxn modelId="{E6F81A8A-EE9D-4229-BC9E-1F9C96326B75}" type="presParOf" srcId="{46529408-0A4B-4225-AD4C-12D150849930}" destId="{3E4324AA-C8C3-47F4-907A-33C082ADDB5E}" srcOrd="0" destOrd="0" presId="urn:microsoft.com/office/officeart/2005/8/layout/hList6"/>
  </dgm:cxnLst>
  <dgm:bg/>
  <dgm:whole/>
</dgm:dataModel>
</file>

<file path=ppt/diagrams/data9.xml><?xml version="1.0" encoding="utf-8"?>
<dgm:dataModel xmlns:dgm="http://schemas.openxmlformats.org/drawingml/2006/diagram" xmlns:a="http://schemas.openxmlformats.org/drawingml/2006/main">
  <dgm:ptLst>
    <dgm:pt modelId="{1E3199CC-47AD-4570-AD00-1520727D3404}" type="doc">
      <dgm:prSet loTypeId="urn:microsoft.com/office/officeart/2005/8/layout/hList6" loCatId="list" qsTypeId="urn:microsoft.com/office/officeart/2005/8/quickstyle/3d7" qsCatId="3D" csTypeId="urn:microsoft.com/office/officeart/2005/8/colors/accent1_2" csCatId="accent1"/>
      <dgm:spPr/>
      <dgm:t>
        <a:bodyPr/>
        <a:lstStyle/>
        <a:p>
          <a:endParaRPr lang="id-ID"/>
        </a:p>
      </dgm:t>
    </dgm:pt>
    <dgm:pt modelId="{95AA118D-03FB-4A22-88BB-A00FF404B089}">
      <dgm:prSet/>
      <dgm:spPr/>
      <dgm:t>
        <a:bodyPr/>
        <a:lstStyle/>
        <a:p>
          <a:pPr rtl="0"/>
          <a:r>
            <a:rPr lang="id-ID" dirty="0" smtClean="0"/>
            <a:t>Pelapukan biologis (organik) : proses penghancuran material batuan yang disebabkan oleh proses organisme, baik tumbuh-tumbuhan, hewan maupun manusia.</a:t>
          </a:r>
          <a:endParaRPr lang="id-ID" dirty="0"/>
        </a:p>
      </dgm:t>
    </dgm:pt>
    <dgm:pt modelId="{B0BD6A8A-560F-4606-94D1-C0A14263855B}" type="parTrans" cxnId="{A2BBD300-92CA-4C34-8D6F-7AE90E0F2277}">
      <dgm:prSet/>
      <dgm:spPr/>
      <dgm:t>
        <a:bodyPr/>
        <a:lstStyle/>
        <a:p>
          <a:endParaRPr lang="id-ID"/>
        </a:p>
      </dgm:t>
    </dgm:pt>
    <dgm:pt modelId="{8B1B3B6D-8CAF-4894-95CD-D4A6AD0FF2E2}" type="sibTrans" cxnId="{A2BBD300-92CA-4C34-8D6F-7AE90E0F2277}">
      <dgm:prSet/>
      <dgm:spPr/>
      <dgm:t>
        <a:bodyPr/>
        <a:lstStyle/>
        <a:p>
          <a:endParaRPr lang="id-ID"/>
        </a:p>
      </dgm:t>
    </dgm:pt>
    <dgm:pt modelId="{2554F9D3-16AB-44BA-812B-142AA3474FD8}" type="pres">
      <dgm:prSet presAssocID="{1E3199CC-47AD-4570-AD00-1520727D3404}" presName="Name0" presStyleCnt="0">
        <dgm:presLayoutVars>
          <dgm:dir/>
          <dgm:resizeHandles val="exact"/>
        </dgm:presLayoutVars>
      </dgm:prSet>
      <dgm:spPr/>
      <dgm:t>
        <a:bodyPr/>
        <a:lstStyle/>
        <a:p>
          <a:endParaRPr lang="id-ID"/>
        </a:p>
      </dgm:t>
    </dgm:pt>
    <dgm:pt modelId="{F7EA0629-ACC8-4D2D-89B4-CA82878A4A47}" type="pres">
      <dgm:prSet presAssocID="{95AA118D-03FB-4A22-88BB-A00FF404B089}" presName="node" presStyleLbl="node1" presStyleIdx="0" presStyleCnt="1">
        <dgm:presLayoutVars>
          <dgm:bulletEnabled val="1"/>
        </dgm:presLayoutVars>
      </dgm:prSet>
      <dgm:spPr/>
      <dgm:t>
        <a:bodyPr/>
        <a:lstStyle/>
        <a:p>
          <a:endParaRPr lang="id-ID"/>
        </a:p>
      </dgm:t>
    </dgm:pt>
  </dgm:ptLst>
  <dgm:cxnLst>
    <dgm:cxn modelId="{A2BBD300-92CA-4C34-8D6F-7AE90E0F2277}" srcId="{1E3199CC-47AD-4570-AD00-1520727D3404}" destId="{95AA118D-03FB-4A22-88BB-A00FF404B089}" srcOrd="0" destOrd="0" parTransId="{B0BD6A8A-560F-4606-94D1-C0A14263855B}" sibTransId="{8B1B3B6D-8CAF-4894-95CD-D4A6AD0FF2E2}"/>
    <dgm:cxn modelId="{8EE9CDA3-49D7-4F25-B0CE-16EA87A7FA21}" type="presOf" srcId="{1E3199CC-47AD-4570-AD00-1520727D3404}" destId="{2554F9D3-16AB-44BA-812B-142AA3474FD8}" srcOrd="0" destOrd="0" presId="urn:microsoft.com/office/officeart/2005/8/layout/hList6"/>
    <dgm:cxn modelId="{DCDB36F9-59E8-4760-B867-C0556EF549ED}" type="presOf" srcId="{95AA118D-03FB-4A22-88BB-A00FF404B089}" destId="{F7EA0629-ACC8-4D2D-89B4-CA82878A4A47}" srcOrd="0" destOrd="0" presId="urn:microsoft.com/office/officeart/2005/8/layout/hList6"/>
    <dgm:cxn modelId="{7869B9AB-E5F0-4CC5-909A-BD3307E414FB}" type="presParOf" srcId="{2554F9D3-16AB-44BA-812B-142AA3474FD8}" destId="{F7EA0629-ACC8-4D2D-89B4-CA82878A4A47}" srcOrd="0" destOrd="0" presId="urn:microsoft.com/office/officeart/2005/8/layout/hList6"/>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822975-8A14-44E6-B7B0-E180707B6932}" type="datetimeFigureOut">
              <a:rPr lang="id-ID" smtClean="0"/>
              <a:pPr/>
              <a:t>03/02/2012</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D9CDB2-4D89-4830-8304-A9A1C48A0A9C}" type="slidenum">
              <a:rPr lang="id-ID" smtClean="0"/>
              <a:pPr/>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8D9CDB2-4D89-4830-8304-A9A1C48A0A9C}" type="slidenum">
              <a:rPr lang="id-ID" smtClean="0"/>
              <a:pPr/>
              <a:t>25</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A063BB3-9AC1-4F95-9C45-253372C59A57}" type="datetimeFigureOut">
              <a:rPr lang="id-ID" smtClean="0"/>
              <a:pPr/>
              <a:t>03/02/2012</a:t>
            </a:fld>
            <a:endParaRPr lang="id-ID"/>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id-ID"/>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81589A7-1812-441A-8483-F66B44D9B9F5}"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81589A7-1812-441A-8483-F66B44D9B9F5}"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A063BB3-9AC1-4F95-9C45-253372C59A57}" type="datetimeFigureOut">
              <a:rPr lang="id-ID" smtClean="0"/>
              <a:pPr/>
              <a:t>03/02/2012</a:t>
            </a:fld>
            <a:endParaRPr lang="id-ID"/>
          </a:p>
        </p:txBody>
      </p:sp>
      <p:sp>
        <p:nvSpPr>
          <p:cNvPr id="5" name="Footer Placeholder 4"/>
          <p:cNvSpPr>
            <a:spLocks noGrp="1"/>
          </p:cNvSpPr>
          <p:nvPr>
            <p:ph type="ftr" sz="quarter" idx="11"/>
          </p:nvPr>
        </p:nvSpPr>
        <p:spPr>
          <a:xfrm>
            <a:off x="457201" y="6248207"/>
            <a:ext cx="5573483" cy="365125"/>
          </a:xfrm>
        </p:spPr>
        <p:txBody>
          <a:bodyPr/>
          <a:lstStyle/>
          <a:p>
            <a:endParaRPr lang="id-ID"/>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81589A7-1812-441A-8483-F66B44D9B9F5}"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81589A7-1812-441A-8483-F66B44D9B9F5}" type="slidenum">
              <a:rPr lang="id-ID" smtClean="0"/>
              <a:pPr/>
              <a:t>‹#›</a:t>
            </a:fld>
            <a:endParaRPr lang="id-ID"/>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81589A7-1812-441A-8483-F66B44D9B9F5}" type="slidenum">
              <a:rPr lang="id-ID" smtClean="0"/>
              <a:pPr/>
              <a:t>‹#›</a:t>
            </a:fld>
            <a:endParaRPr lang="id-ID"/>
          </a:p>
        </p:txBody>
      </p:sp>
      <p:sp>
        <p:nvSpPr>
          <p:cNvPr id="14" name="Footer Placeholder 13"/>
          <p:cNvSpPr>
            <a:spLocks noGrp="1"/>
          </p:cNvSpPr>
          <p:nvPr>
            <p:ph type="ftr" sz="quarter" idx="12"/>
          </p:nvPr>
        </p:nvSpPr>
        <p:spPr/>
        <p:txBody>
          <a:bodyPr/>
          <a:lstStyle/>
          <a:p>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A063BB3-9AC1-4F95-9C45-253372C59A57}" type="datetimeFigureOut">
              <a:rPr lang="id-ID" smtClean="0"/>
              <a:pPr/>
              <a:t>03/02/2012</a:t>
            </a:fld>
            <a:endParaRPr lang="id-ID"/>
          </a:p>
        </p:txBody>
      </p:sp>
      <p:sp>
        <p:nvSpPr>
          <p:cNvPr id="10" name="Slide Number Placeholder 9"/>
          <p:cNvSpPr>
            <a:spLocks noGrp="1"/>
          </p:cNvSpPr>
          <p:nvPr>
            <p:ph type="sldNum" sz="quarter" idx="16"/>
          </p:nvPr>
        </p:nvSpPr>
        <p:spPr/>
        <p:txBody>
          <a:bodyPr rtlCol="0"/>
          <a:lstStyle/>
          <a:p>
            <a:fld id="{081589A7-1812-441A-8483-F66B44D9B9F5}" type="slidenum">
              <a:rPr lang="id-ID" smtClean="0"/>
              <a:pPr/>
              <a:t>‹#›</a:t>
            </a:fld>
            <a:endParaRPr lang="id-ID"/>
          </a:p>
        </p:txBody>
      </p:sp>
      <p:sp>
        <p:nvSpPr>
          <p:cNvPr id="12" name="Footer Placeholder 11"/>
          <p:cNvSpPr>
            <a:spLocks noGrp="1"/>
          </p:cNvSpPr>
          <p:nvPr>
            <p:ph type="ftr" sz="quarter" idx="17"/>
          </p:nvPr>
        </p:nvSpPr>
        <p:spPr/>
        <p:txBody>
          <a:bodyPr rtlCol="0"/>
          <a:lstStyle/>
          <a:p>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A063BB3-9AC1-4F95-9C45-253372C59A57}" type="datetimeFigureOut">
              <a:rPr lang="id-ID" smtClean="0"/>
              <a:pPr/>
              <a:t>03/02/2012</a:t>
            </a:fld>
            <a:endParaRPr lang="id-ID"/>
          </a:p>
        </p:txBody>
      </p:sp>
      <p:sp>
        <p:nvSpPr>
          <p:cNvPr id="12" name="Slide Number Placeholder 11"/>
          <p:cNvSpPr>
            <a:spLocks noGrp="1"/>
          </p:cNvSpPr>
          <p:nvPr>
            <p:ph type="sldNum" sz="quarter" idx="16"/>
          </p:nvPr>
        </p:nvSpPr>
        <p:spPr/>
        <p:txBody>
          <a:bodyPr rtlCol="0"/>
          <a:lstStyle/>
          <a:p>
            <a:fld id="{081589A7-1812-441A-8483-F66B44D9B9F5}" type="slidenum">
              <a:rPr lang="id-ID" smtClean="0"/>
              <a:pPr/>
              <a:t>‹#›</a:t>
            </a:fld>
            <a:endParaRPr lang="id-ID"/>
          </a:p>
        </p:txBody>
      </p:sp>
      <p:sp>
        <p:nvSpPr>
          <p:cNvPr id="14" name="Footer Placeholder 13"/>
          <p:cNvSpPr>
            <a:spLocks noGrp="1"/>
          </p:cNvSpPr>
          <p:nvPr>
            <p:ph type="ftr" sz="quarter" idx="17"/>
          </p:nvPr>
        </p:nvSpPr>
        <p:spPr/>
        <p:txBody>
          <a:bodyPr rtlCol="0"/>
          <a:lstStyle/>
          <a:p>
            <a:endParaRPr lang="id-ID"/>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81589A7-1812-441A-8483-F66B44D9B9F5}"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81589A7-1812-441A-8483-F66B44D9B9F5}"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A063BB3-9AC1-4F95-9C45-253372C59A57}" type="datetimeFigureOut">
              <a:rPr lang="id-ID" smtClean="0"/>
              <a:pPr/>
              <a:t>03/02/2012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81589A7-1812-441A-8483-F66B44D9B9F5}" type="slidenum">
              <a:rPr lang="id-ID" smtClean="0"/>
              <a:pPr/>
              <a:t>‹#›</a:t>
            </a:fld>
            <a:endParaRPr lang="id-ID"/>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A063BB3-9AC1-4F95-9C45-253372C59A57}" type="datetimeFigureOut">
              <a:rPr lang="id-ID" smtClean="0"/>
              <a:pPr/>
              <a:t>03/02/2012</a:t>
            </a:fld>
            <a:endParaRPr lang="id-ID"/>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81589A7-1812-441A-8483-F66B44D9B9F5}" type="slidenum">
              <a:rPr lang="id-ID" smtClean="0"/>
              <a:pPr/>
              <a:t>‹#›</a:t>
            </a:fld>
            <a:endParaRPr lang="id-ID"/>
          </a:p>
        </p:txBody>
      </p:sp>
      <p:sp>
        <p:nvSpPr>
          <p:cNvPr id="14" name="Footer Placeholder 13"/>
          <p:cNvSpPr>
            <a:spLocks noGrp="1"/>
          </p:cNvSpPr>
          <p:nvPr>
            <p:ph type="ftr" sz="quarter" idx="12"/>
          </p:nvPr>
        </p:nvSpPr>
        <p:spPr>
          <a:xfrm>
            <a:off x="1600200" y="6248206"/>
            <a:ext cx="4572000" cy="365125"/>
          </a:xfrm>
        </p:spPr>
        <p:txBody>
          <a:bodyPr rtlCol="0"/>
          <a:lstStyle/>
          <a:p>
            <a:endParaRPr lang="id-ID"/>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A063BB3-9AC1-4F95-9C45-253372C59A57}" type="datetimeFigureOut">
              <a:rPr lang="id-ID" smtClean="0"/>
              <a:pPr/>
              <a:t>03/02/2012</a:t>
            </a:fld>
            <a:endParaRPr lang="id-ID"/>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id-ID"/>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81589A7-1812-441A-8483-F66B44D9B9F5}"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diagramLayout" Target="../diagrams/layout12.xml"/><Relationship Id="rId7" Type="http://schemas.openxmlformats.org/officeDocument/2006/relationships/diagramLayout" Target="../diagrams/layout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openxmlformats.org/officeDocument/2006/relationships/diagramData" Target="../diagrams/data13.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diagramColors" Target="../diagrams/colors13.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Office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Office_PowerPoint_Slide2.sld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KOMPONEN%20TANAH.ppt" TargetMode="External"/><Relationship Id="rId2" Type="http://schemas.openxmlformats.org/officeDocument/2006/relationships/hyperlink" Target="PENGERTIAN%20TANAH.ppt"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d.wikipedia.org/wiki/Berkas:WayaWayasewa.jpg"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openxmlformats.org/officeDocument/2006/relationships/diagramData" Target="../diagrams/data5.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diagramLayout" Target="../diagrams/layout6.xml"/><Relationship Id="rId7" Type="http://schemas.openxmlformats.org/officeDocument/2006/relationships/diagramLayout" Target="../diagrams/layout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diagramColors" Target="../diagrams/colors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00200" y="4648200"/>
            <a:ext cx="7315200" cy="1781196"/>
          </a:xfrm>
        </p:spPr>
        <p:txBody>
          <a:bodyPr>
            <a:normAutofit/>
          </a:bodyPr>
          <a:lstStyle/>
          <a:p>
            <a:r>
              <a:rPr lang="id-ID" sz="5400" dirty="0" smtClean="0">
                <a:solidFill>
                  <a:schemeClr val="tx2">
                    <a:lumMod val="10000"/>
                  </a:schemeClr>
                </a:solidFill>
                <a:latin typeface="Aharoni" pitchFamily="2" charset="-79"/>
                <a:cs typeface="Aharoni" pitchFamily="2" charset="-79"/>
              </a:rPr>
              <a:t>TENAGA EKSOGEN</a:t>
            </a:r>
            <a:endParaRPr lang="id-ID" sz="5400" dirty="0">
              <a:solidFill>
                <a:schemeClr val="tx2">
                  <a:lumMod val="10000"/>
                </a:schemeClr>
              </a:solidFill>
              <a:latin typeface="Aharoni" pitchFamily="2" charset="-79"/>
              <a:cs typeface="Aharoni" pitchFamily="2" charset="-79"/>
            </a:endParaRPr>
          </a:p>
        </p:txBody>
      </p:sp>
      <p:pic>
        <p:nvPicPr>
          <p:cNvPr id="5" name="Picture Placeholder 4" descr="371072.jpg"/>
          <p:cNvPicPr>
            <a:picLocks noGrp="1" noChangeAspect="1"/>
          </p:cNvPicPr>
          <p:nvPr>
            <p:ph type="pic" idx="1"/>
          </p:nvPr>
        </p:nvPicPr>
        <p:blipFill>
          <a:blip r:embed="rId2"/>
          <a:srcRect t="4389" b="4389"/>
          <a:stretch>
            <a:fillRect/>
          </a:stretch>
        </p:blipFill>
        <p:spPr>
          <a:xfrm>
            <a:off x="1643042" y="214290"/>
            <a:ext cx="7226266" cy="4283224"/>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612648" y="1600200"/>
          <a:ext cx="8153400" cy="4757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612648"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sz="quarter" idx="1"/>
          </p:nvPr>
        </p:nvGraphicFramePr>
        <p:xfrm>
          <a:off x="612648" y="1600200"/>
          <a:ext cx="8153400" cy="449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id-ID" dirty="0" smtClean="0"/>
              <a:t>Macam-macam erosi</a:t>
            </a:r>
            <a:endParaRPr lang="id-ID" dirty="0"/>
          </a:p>
        </p:txBody>
      </p:sp>
      <p:sp>
        <p:nvSpPr>
          <p:cNvPr id="3" name="Content Placeholder 2"/>
          <p:cNvSpPr>
            <a:spLocks noGrp="1"/>
          </p:cNvSpPr>
          <p:nvPr>
            <p:ph sz="quarter" idx="1"/>
          </p:nvPr>
        </p:nvSpPr>
        <p:spPr/>
        <p:txBody>
          <a:bodyPr/>
          <a:lstStyle/>
          <a:p>
            <a:r>
              <a:rPr lang="id-ID" dirty="0" smtClean="0"/>
              <a:t>Berdasarkan zat pelarutnya</a:t>
            </a:r>
          </a:p>
          <a:p>
            <a:pPr>
              <a:buNone/>
            </a:pPr>
            <a:r>
              <a:rPr lang="id-ID" dirty="0" smtClean="0"/>
              <a:t>1. Deflasi: erosi yang disebabkan oleh angin</a:t>
            </a:r>
          </a:p>
          <a:p>
            <a:pPr>
              <a:buNone/>
            </a:pPr>
            <a:endParaRPr lang="id-ID" dirty="0"/>
          </a:p>
        </p:txBody>
      </p:sp>
      <p:pic>
        <p:nvPicPr>
          <p:cNvPr id="1026" name="Picture 2" descr="D:\DATA 1011\MODUL\BAHAN AJAR GEOGRAFI ESIS\KD.5-LITOSFER(Final)\EROSI\EROSI ANGIN.Batu cendawan.jpg"/>
          <p:cNvPicPr>
            <a:picLocks noGrp="1" noChangeAspect="1" noChangeArrowheads="1"/>
          </p:cNvPicPr>
          <p:nvPr>
            <p:ph sz="quarter" idx="4294967295"/>
          </p:nvPr>
        </p:nvPicPr>
        <p:blipFill>
          <a:blip r:embed="rId2"/>
          <a:srcRect/>
          <a:stretch>
            <a:fillRect/>
          </a:stretch>
        </p:blipFill>
        <p:spPr bwMode="auto">
          <a:xfrm>
            <a:off x="3071802" y="2786058"/>
            <a:ext cx="3995737" cy="364331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pPr>
              <a:buNone/>
            </a:pPr>
            <a:r>
              <a:rPr lang="id-ID" dirty="0" smtClean="0"/>
              <a:t>2. Ablasi : erosi yang disebabkan oleh air yang mengalir</a:t>
            </a:r>
          </a:p>
          <a:p>
            <a:pPr>
              <a:buNone/>
            </a:pPr>
            <a:endParaRPr lang="id-ID" dirty="0" smtClean="0"/>
          </a:p>
          <a:p>
            <a:pPr>
              <a:buNone/>
            </a:pPr>
            <a:endParaRPr lang="id-ID" dirty="0" smtClean="0"/>
          </a:p>
          <a:p>
            <a:pPr>
              <a:buNone/>
            </a:pPr>
            <a:endParaRPr lang="id-ID" dirty="0" smtClean="0"/>
          </a:p>
        </p:txBody>
      </p:sp>
      <p:graphicFrame>
        <p:nvGraphicFramePr>
          <p:cNvPr id="2050" name="Object 2"/>
          <p:cNvGraphicFramePr>
            <a:graphicFrameLocks noChangeAspect="1"/>
          </p:cNvGraphicFramePr>
          <p:nvPr/>
        </p:nvGraphicFramePr>
        <p:xfrm>
          <a:off x="2357422" y="2643182"/>
          <a:ext cx="4568825" cy="3425825"/>
        </p:xfrm>
        <a:graphic>
          <a:graphicData uri="http://schemas.openxmlformats.org/presentationml/2006/ole">
            <p:oleObj spid="_x0000_s2050" name="Slide" r:id="rId3" imgW="4568900" imgH="3425883" progId="PowerPoint.Slide.12">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9" name="Picture 5" descr="23"/>
          <p:cNvPicPr>
            <a:picLocks noChangeAspect="1" noChangeArrowheads="1"/>
          </p:cNvPicPr>
          <p:nvPr/>
        </p:nvPicPr>
        <p:blipFill>
          <a:blip r:embed="rId2"/>
          <a:srcRect/>
          <a:stretch>
            <a:fillRect/>
          </a:stretch>
        </p:blipFill>
        <p:spPr bwMode="auto">
          <a:xfrm>
            <a:off x="1142976" y="2714620"/>
            <a:ext cx="5786478" cy="2809850"/>
          </a:xfrm>
          <a:prstGeom prst="rect">
            <a:avLst/>
          </a:prstGeom>
          <a:noFill/>
        </p:spPr>
      </p:pic>
      <p:sp>
        <p:nvSpPr>
          <p:cNvPr id="221192" name="WordArt 8"/>
          <p:cNvSpPr>
            <a:spLocks noChangeArrowheads="1" noChangeShapeType="1" noTextEdit="1"/>
          </p:cNvSpPr>
          <p:nvPr/>
        </p:nvSpPr>
        <p:spPr bwMode="auto">
          <a:xfrm>
            <a:off x="3203575" y="2133600"/>
            <a:ext cx="2008188" cy="1212850"/>
          </a:xfrm>
          <a:prstGeom prst="rect">
            <a:avLst/>
          </a:prstGeom>
        </p:spPr>
        <p:txBody>
          <a:bodyPr wrap="none" fromWordArt="1">
            <a:prstTxWarp prst="textPlain">
              <a:avLst>
                <a:gd name="adj" fmla="val 50000"/>
              </a:avLst>
            </a:prstTxWarp>
          </a:bodyPr>
          <a:lstStyle/>
          <a:p>
            <a:pPr algn="ctr"/>
            <a:endParaRPr lang="id-ID" sz="3600" kern="10" dirty="0">
              <a:ln w="9525">
                <a:solidFill>
                  <a:srgbClr val="000000"/>
                </a:solidFill>
                <a:round/>
                <a:headEnd/>
                <a:tailEnd/>
              </a:ln>
              <a:solidFill>
                <a:srgbClr val="FFFFFF"/>
              </a:solidFill>
              <a:latin typeface="Comic Sans MS"/>
            </a:endParaRPr>
          </a:p>
        </p:txBody>
      </p:sp>
      <p:sp>
        <p:nvSpPr>
          <p:cNvPr id="221193" name="WordArt 9"/>
          <p:cNvSpPr>
            <a:spLocks noChangeArrowheads="1" noChangeShapeType="1" noTextEdit="1"/>
          </p:cNvSpPr>
          <p:nvPr/>
        </p:nvSpPr>
        <p:spPr bwMode="auto">
          <a:xfrm>
            <a:off x="1547813" y="3573463"/>
            <a:ext cx="6408737" cy="2109787"/>
          </a:xfrm>
          <a:prstGeom prst="rect">
            <a:avLst/>
          </a:prstGeom>
        </p:spPr>
        <p:txBody>
          <a:bodyPr wrap="none" fromWordArt="1">
            <a:prstTxWarp prst="textPlain">
              <a:avLst>
                <a:gd name="adj" fmla="val 50000"/>
              </a:avLst>
            </a:prstTxWarp>
          </a:bodyPr>
          <a:lstStyle/>
          <a:p>
            <a:pPr algn="ctr"/>
            <a:endParaRPr lang="id-ID" sz="3600" kern="10" dirty="0">
              <a:ln w="9525">
                <a:solidFill>
                  <a:srgbClr val="000000"/>
                </a:solidFill>
                <a:round/>
                <a:headEnd/>
                <a:tailEnd/>
              </a:ln>
              <a:solidFill>
                <a:srgbClr val="FF3300"/>
              </a:solidFill>
              <a:latin typeface="Arial Black"/>
            </a:endParaRPr>
          </a:p>
        </p:txBody>
      </p:sp>
      <p:sp>
        <p:nvSpPr>
          <p:cNvPr id="7" name="Content Placeholder 6"/>
          <p:cNvSpPr>
            <a:spLocks noGrp="1"/>
          </p:cNvSpPr>
          <p:nvPr>
            <p:ph sz="quarter" idx="1"/>
          </p:nvPr>
        </p:nvSpPr>
        <p:spPr>
          <a:xfrm>
            <a:off x="642910" y="1714488"/>
            <a:ext cx="8153400" cy="4495800"/>
          </a:xfrm>
        </p:spPr>
        <p:txBody>
          <a:bodyPr/>
          <a:lstStyle/>
          <a:p>
            <a:pPr>
              <a:buNone/>
            </a:pPr>
            <a:r>
              <a:rPr lang="id-ID" dirty="0" smtClean="0"/>
              <a:t>3. Abrasi / marine : erosi yang disebabkan oleh air laut</a:t>
            </a:r>
            <a:endParaRPr lang="id-ID"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1189"/>
                                        </p:tgtEl>
                                        <p:attrNameLst>
                                          <p:attrName>style.visibility</p:attrName>
                                        </p:attrNameLst>
                                      </p:cBhvr>
                                      <p:to>
                                        <p:strVal val="visible"/>
                                      </p:to>
                                    </p:set>
                                    <p:animEffect transition="in" filter="dissolve">
                                      <p:cBhvr>
                                        <p:cTn id="7" dur="5000"/>
                                        <p:tgtEl>
                                          <p:spTgt spid="221189"/>
                                        </p:tgtEl>
                                      </p:cBhvr>
                                    </p:animEffect>
                                  </p:childTnLst>
                                </p:cTn>
                              </p:par>
                            </p:childTnLst>
                          </p:cTn>
                        </p:par>
                        <p:par>
                          <p:cTn id="8" fill="hold">
                            <p:stCondLst>
                              <p:cond delay="5000"/>
                            </p:stCondLst>
                            <p:childTnLst>
                              <p:par>
                                <p:cTn id="9" presetID="18" presetClass="entr" presetSubtype="6" fill="hold" grpId="0" nodeType="afterEffect" nodePh="1">
                                  <p:stCondLst>
                                    <p:cond delay="0"/>
                                  </p:stCondLst>
                                  <p:endCondLst>
                                    <p:cond evt="begin" delay="0">
                                      <p:tn val="9"/>
                                    </p:cond>
                                  </p:endCondLst>
                                  <p:childTnLst>
                                    <p:set>
                                      <p:cBhvr>
                                        <p:cTn id="10" dur="1" fill="hold">
                                          <p:stCondLst>
                                            <p:cond delay="0"/>
                                          </p:stCondLst>
                                        </p:cTn>
                                        <p:tgtEl>
                                          <p:spTgt spid="221192"/>
                                        </p:tgtEl>
                                        <p:attrNameLst>
                                          <p:attrName>style.visibility</p:attrName>
                                        </p:attrNameLst>
                                      </p:cBhvr>
                                      <p:to>
                                        <p:strVal val="visible"/>
                                      </p:to>
                                    </p:set>
                                    <p:animEffect transition="in" filter="strips(downRight)">
                                      <p:cBhvr>
                                        <p:cTn id="11" dur="5000"/>
                                        <p:tgtEl>
                                          <p:spTgt spid="221192"/>
                                        </p:tgtEl>
                                      </p:cBhvr>
                                    </p:animEffect>
                                  </p:childTnLst>
                                </p:cTn>
                              </p:par>
                            </p:childTnLst>
                          </p:cTn>
                        </p:par>
                        <p:par>
                          <p:cTn id="12" fill="hold">
                            <p:stCondLst>
                              <p:cond delay="10000"/>
                            </p:stCondLst>
                            <p:childTnLst>
                              <p:par>
                                <p:cTn id="13" presetID="18" presetClass="entr" presetSubtype="6" fill="hold" grpId="0" nodeType="afterEffect" nodePh="1">
                                  <p:stCondLst>
                                    <p:cond delay="0"/>
                                  </p:stCondLst>
                                  <p:endCondLst>
                                    <p:cond evt="begin" delay="0">
                                      <p:tn val="13"/>
                                    </p:cond>
                                  </p:endCondLst>
                                  <p:childTnLst>
                                    <p:set>
                                      <p:cBhvr>
                                        <p:cTn id="14" dur="1" fill="hold">
                                          <p:stCondLst>
                                            <p:cond delay="0"/>
                                          </p:stCondLst>
                                        </p:cTn>
                                        <p:tgtEl>
                                          <p:spTgt spid="221193"/>
                                        </p:tgtEl>
                                        <p:attrNameLst>
                                          <p:attrName>style.visibility</p:attrName>
                                        </p:attrNameLst>
                                      </p:cBhvr>
                                      <p:to>
                                        <p:strVal val="visible"/>
                                      </p:to>
                                    </p:set>
                                    <p:animEffect transition="in" filter="strips(downRight)">
                                      <p:cBhvr>
                                        <p:cTn id="15" dur="5000"/>
                                        <p:tgtEl>
                                          <p:spTgt spid="221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92" grpId="0" animBg="1"/>
      <p:bldP spid="22119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id-ID" dirty="0" smtClean="0"/>
              <a:t>4. Eksarasi : erosi yang disebabkan oleh es</a:t>
            </a:r>
            <a:endParaRPr lang="id-ID" dirty="0"/>
          </a:p>
        </p:txBody>
      </p:sp>
      <p:graphicFrame>
        <p:nvGraphicFramePr>
          <p:cNvPr id="3074" name="Object 2"/>
          <p:cNvGraphicFramePr>
            <a:graphicFrameLocks noChangeAspect="1"/>
          </p:cNvGraphicFramePr>
          <p:nvPr/>
        </p:nvGraphicFramePr>
        <p:xfrm>
          <a:off x="1285852" y="2500306"/>
          <a:ext cx="6643734" cy="3425825"/>
        </p:xfrm>
        <a:graphic>
          <a:graphicData uri="http://schemas.openxmlformats.org/presentationml/2006/ole">
            <p:oleObj spid="_x0000_s3074" name="Slide" r:id="rId3" imgW="4495829" imgH="3367921" progId="PowerPoint.Slide.12">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r>
              <a:rPr lang="id-ID" dirty="0" smtClean="0"/>
              <a:t>Berdasarkan tingkat kerusakan</a:t>
            </a:r>
          </a:p>
          <a:p>
            <a:pPr marL="514350" lvl="0" indent="-514350">
              <a:buAutoNum type="arabicPeriod"/>
            </a:pPr>
            <a:r>
              <a:rPr lang="id-ID" b="1" dirty="0" smtClean="0"/>
              <a:t>Erosi percik, </a:t>
            </a:r>
            <a:r>
              <a:rPr lang="id-ID" dirty="0" smtClean="0"/>
              <a:t>yaitu proses pengkikisan oleh percikan air hujan yang jatuh ke bumi. </a:t>
            </a:r>
          </a:p>
          <a:p>
            <a:pPr marL="514350" lvl="0" indent="-514350">
              <a:buAutoNum type="arabicPeriod"/>
            </a:pPr>
            <a:r>
              <a:rPr lang="id-ID" b="1" dirty="0" smtClean="0"/>
              <a:t>Erosi lembar, </a:t>
            </a:r>
            <a:r>
              <a:rPr lang="id-ID" dirty="0" smtClean="0"/>
              <a:t>yaitu proses pengkikisan lapisan tanah paling atas sehingga kesuburannya berkurang atau penganngkutan lapisan tanah yang tebalnya merata.</a:t>
            </a:r>
          </a:p>
          <a:p>
            <a:pPr marL="514350" indent="-514350">
              <a:buFont typeface="Wingdings"/>
              <a:buAutoNum type="arabicPeriod"/>
            </a:pPr>
            <a:r>
              <a:rPr lang="id-ID" b="1" dirty="0" smtClean="0"/>
              <a:t>Erosi alur, </a:t>
            </a:r>
            <a:r>
              <a:rPr lang="id-ID" dirty="0" smtClean="0"/>
              <a:t>adalah lanjutan dari erosi lembar. Ciri khas erosi alur adalah adanya alur-alur pada tanah sebsgai tempat mengalirnya air </a:t>
            </a:r>
          </a:p>
          <a:p>
            <a:pPr marL="514350" lvl="0" indent="-514350">
              <a:buAutoNum type="arabicPeriod"/>
            </a:pPr>
            <a:endParaRPr lang="id-ID" dirty="0" smtClean="0"/>
          </a:p>
          <a:p>
            <a:pPr>
              <a:buNone/>
            </a:pPr>
            <a:endParaRPr lang="id-ID"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lvl="0">
              <a:buNone/>
            </a:pPr>
            <a:r>
              <a:rPr lang="id-ID" b="1" dirty="0" smtClean="0"/>
              <a:t>4. </a:t>
            </a:r>
            <a:r>
              <a:rPr lang="id-ID" i="1" dirty="0" smtClean="0"/>
              <a:t>Erosi </a:t>
            </a:r>
            <a:r>
              <a:rPr lang="id-ID" b="1" dirty="0" smtClean="0"/>
              <a:t>parit </a:t>
            </a:r>
            <a:r>
              <a:rPr lang="id-ID" dirty="0" smtClean="0"/>
              <a:t>adalah terbentuknya parit-parit atau lembah akibat pengkikisan aliran air. Erosi ini hampir sama dengan erosi alur namun saluran yang terbentuk pada erosi parit sudah lebih dalam. Bila erosi parit terus berlanjut, maka luas lahan kritis dapat meluas, dan pada tingkat ini tanah sudah rusak. </a:t>
            </a:r>
          </a:p>
          <a:p>
            <a:pPr lvl="0">
              <a:buNone/>
            </a:pPr>
            <a:endParaRPr lang="id-ID" dirty="0" smtClean="0"/>
          </a:p>
          <a:p>
            <a:pPr lvl="0">
              <a:buNone/>
            </a:pPr>
            <a:endParaRPr lang="id-ID" dirty="0" smtClean="0"/>
          </a:p>
          <a:p>
            <a:pPr>
              <a:buNone/>
            </a:pPr>
            <a:endParaRPr lang="id-ID"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612648" y="1600200"/>
            <a:ext cx="8153400" cy="4757758"/>
          </a:xfrm>
        </p:spPr>
        <p:txBody>
          <a:bodyPr>
            <a:normAutofit fontScale="92500"/>
          </a:bodyPr>
          <a:lstStyle/>
          <a:p>
            <a:r>
              <a:rPr lang="id-ID" sz="2400" b="1" dirty="0" smtClean="0"/>
              <a:t>Tanah bergerak </a:t>
            </a:r>
            <a:endParaRPr lang="id-ID" sz="2400" dirty="0" smtClean="0"/>
          </a:p>
          <a:p>
            <a:pPr marL="514350" indent="-514350">
              <a:buAutoNum type="arabicPeriod"/>
            </a:pPr>
            <a:r>
              <a:rPr lang="id-ID" sz="2400" b="1" dirty="0" smtClean="0"/>
              <a:t>Rayapan tanah (soil crop)</a:t>
            </a:r>
            <a:r>
              <a:rPr lang="id-ID" sz="2400" dirty="0" smtClean="0"/>
              <a:t>adalah gerakan tanah ke bawah secara berlahan di lereng bukit/ gunung.</a:t>
            </a:r>
          </a:p>
          <a:p>
            <a:pPr marL="514350" indent="-514350">
              <a:buAutoNum type="arabicPeriod"/>
            </a:pPr>
            <a:r>
              <a:rPr lang="id-ID" sz="2400" b="1" dirty="0" smtClean="0"/>
              <a:t>Soilfluction</a:t>
            </a:r>
            <a:r>
              <a:rPr lang="id-ID" sz="2400" dirty="0" smtClean="0"/>
              <a:t> adalah pecahan batuan jenuh air yang mengalir pelan-pelan menuruni lereng.</a:t>
            </a:r>
          </a:p>
          <a:p>
            <a:pPr marL="514350" indent="-514350">
              <a:buAutoNum type="arabicPeriod"/>
            </a:pPr>
            <a:r>
              <a:rPr lang="id-ID" sz="2400" b="1" dirty="0" smtClean="0"/>
              <a:t>Tanah mengalir (earth flow)</a:t>
            </a:r>
            <a:r>
              <a:rPr lang="id-ID" sz="2400" dirty="0" smtClean="0"/>
              <a:t> adalah gerakan tanh yang jenuh air bercampur dengan liat atau debu yang menuruni lereng yang landai.</a:t>
            </a:r>
          </a:p>
          <a:p>
            <a:pPr marL="514350" indent="-514350">
              <a:buAutoNum type="arabicPeriod"/>
            </a:pPr>
            <a:r>
              <a:rPr lang="id-ID" sz="2400" b="1" dirty="0" smtClean="0"/>
              <a:t>Tanah longsor (landslide) </a:t>
            </a:r>
            <a:r>
              <a:rPr lang="id-ID" sz="2400" dirty="0" smtClean="0"/>
              <a:t>adalah gerakan secara cepat material campuran yg kering menuruni lereng, umumnya berupa tanah.</a:t>
            </a:r>
          </a:p>
          <a:p>
            <a:pPr marL="514350" indent="-514350">
              <a:buAutoNum type="arabicPeriod"/>
            </a:pPr>
            <a:r>
              <a:rPr lang="id-ID" sz="2400" b="1" dirty="0" smtClean="0"/>
              <a:t>Tanah amblas (subsidence) </a:t>
            </a:r>
            <a:r>
              <a:rPr lang="id-ID" sz="2400" dirty="0" smtClean="0"/>
              <a:t>adalah gerakan tanah ke arah vertikal yang terjadi secara lambat.</a:t>
            </a:r>
          </a:p>
          <a:p>
            <a:pPr marL="514350" indent="-514350">
              <a:buAutoNum type="arabicPeriod"/>
            </a:pPr>
            <a:endParaRPr lang="id-ID" sz="2400" dirty="0" smtClean="0"/>
          </a:p>
          <a:p>
            <a:pPr marL="514350" indent="-514350">
              <a:buAutoNum type="arabicPeriod"/>
            </a:pPr>
            <a:endParaRPr lang="id-ID" dirty="0" smtClean="0"/>
          </a:p>
          <a:p>
            <a:pPr marL="514350" indent="-514350">
              <a:buAutoNum type="arabicPeriod"/>
            </a:pPr>
            <a:endParaRPr lang="id-ID"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8" name="Line 6"/>
          <p:cNvSpPr>
            <a:spLocks noChangeShapeType="1"/>
          </p:cNvSpPr>
          <p:nvPr/>
        </p:nvSpPr>
        <p:spPr bwMode="auto">
          <a:xfrm flipV="1">
            <a:off x="0" y="914400"/>
            <a:ext cx="3482975" cy="6350"/>
          </a:xfrm>
          <a:prstGeom prst="line">
            <a:avLst/>
          </a:prstGeom>
          <a:noFill/>
          <a:ln w="57150" cmpd="thinThick">
            <a:solidFill>
              <a:srgbClr val="6699FF"/>
            </a:solidFill>
            <a:round/>
            <a:headEnd/>
            <a:tailEnd/>
          </a:ln>
        </p:spPr>
        <p:txBody>
          <a:bodyPr wrap="none" anchor="ctr"/>
          <a:lstStyle/>
          <a:p>
            <a:endParaRPr lang="id-ID"/>
          </a:p>
        </p:txBody>
      </p:sp>
      <p:sp>
        <p:nvSpPr>
          <p:cNvPr id="90119" name="WordArt 7"/>
          <p:cNvSpPr>
            <a:spLocks noChangeArrowheads="1" noChangeShapeType="1" noTextEdit="1"/>
          </p:cNvSpPr>
          <p:nvPr/>
        </p:nvSpPr>
        <p:spPr bwMode="auto">
          <a:xfrm>
            <a:off x="228600" y="1066800"/>
            <a:ext cx="3200400" cy="381000"/>
          </a:xfrm>
          <a:prstGeom prst="rect">
            <a:avLst/>
          </a:prstGeom>
        </p:spPr>
        <p:txBody>
          <a:bodyPr wrap="none" fromWordArt="1">
            <a:prstTxWarp prst="textPlain">
              <a:avLst>
                <a:gd name="adj" fmla="val 50000"/>
              </a:avLst>
            </a:prstTxWarp>
          </a:bodyPr>
          <a:lstStyle/>
          <a:p>
            <a:pPr algn="ctr"/>
            <a:r>
              <a:rPr lang="id-ID" sz="3600" kern="10">
                <a:ln w="9525">
                  <a:solidFill>
                    <a:srgbClr val="000000"/>
                  </a:solidFill>
                  <a:round/>
                  <a:headEnd/>
                  <a:tailEnd/>
                </a:ln>
                <a:solidFill>
                  <a:srgbClr val="FF0000"/>
                </a:solidFill>
                <a:latin typeface="Arial Black"/>
              </a:rPr>
              <a:t>MATERI</a:t>
            </a:r>
          </a:p>
        </p:txBody>
      </p:sp>
      <p:grpSp>
        <p:nvGrpSpPr>
          <p:cNvPr id="2" name="Group 12"/>
          <p:cNvGrpSpPr>
            <a:grpSpLocks/>
          </p:cNvGrpSpPr>
          <p:nvPr/>
        </p:nvGrpSpPr>
        <p:grpSpPr bwMode="auto">
          <a:xfrm>
            <a:off x="1071538" y="2285998"/>
            <a:ext cx="7072362" cy="1199225"/>
            <a:chOff x="447" y="1344"/>
            <a:chExt cx="3297" cy="531"/>
          </a:xfrm>
        </p:grpSpPr>
        <p:sp>
          <p:nvSpPr>
            <p:cNvPr id="90125" name="Text Box 13"/>
            <p:cNvSpPr txBox="1">
              <a:spLocks noChangeArrowheads="1"/>
            </p:cNvSpPr>
            <p:nvPr/>
          </p:nvSpPr>
          <p:spPr bwMode="auto">
            <a:xfrm>
              <a:off x="672" y="1344"/>
              <a:ext cx="3072" cy="531"/>
            </a:xfrm>
            <a:prstGeom prst="rect">
              <a:avLst/>
            </a:prstGeom>
            <a:solidFill>
              <a:schemeClr val="hlink"/>
            </a:solidFill>
            <a:ln w="9525">
              <a:noFill/>
              <a:miter lim="800000"/>
              <a:headEnd/>
              <a:tailEnd/>
            </a:ln>
            <a:effectLst>
              <a:outerShdw dist="35921" dir="2700000" algn="ctr" rotWithShape="0">
                <a:schemeClr val="bg2"/>
              </a:outerShdw>
            </a:effectLst>
          </p:spPr>
          <p:txBody>
            <a:bodyPr>
              <a:spAutoFit/>
            </a:bodyPr>
            <a:lstStyle/>
            <a:p>
              <a:pPr eaLnBrk="0" hangingPunct="0">
                <a:spcBef>
                  <a:spcPct val="50000"/>
                </a:spcBef>
                <a:defRPr/>
              </a:pPr>
              <a:r>
                <a:rPr lang="en-US" sz="3600" b="1" dirty="0" err="1">
                  <a:solidFill>
                    <a:schemeClr val="bg2">
                      <a:lumMod val="50000"/>
                    </a:schemeClr>
                  </a:solidFill>
                  <a:effectLst>
                    <a:outerShdw blurRad="38100" dist="38100" dir="2700000" algn="tl">
                      <a:srgbClr val="000000"/>
                    </a:outerShdw>
                  </a:effectLst>
                  <a:latin typeface="Trebuchet MS" pitchFamily="34" charset="0"/>
                  <a:cs typeface="Arial" charset="0"/>
                </a:rPr>
                <a:t>PENGERTIAN</a:t>
              </a:r>
              <a:r>
                <a:rPr lang="en-US" sz="3600" b="1" dirty="0">
                  <a:solidFill>
                    <a:schemeClr val="bg2">
                      <a:lumMod val="50000"/>
                    </a:schemeClr>
                  </a:solidFill>
                  <a:effectLst>
                    <a:outerShdw blurRad="38100" dist="38100" dir="2700000" algn="tl">
                      <a:srgbClr val="000000"/>
                    </a:outerShdw>
                  </a:effectLst>
                  <a:latin typeface="Trebuchet MS" pitchFamily="34" charset="0"/>
                  <a:cs typeface="Arial" charset="0"/>
                </a:rPr>
                <a:t> </a:t>
              </a:r>
              <a:r>
                <a:rPr lang="id-ID" sz="3600" b="1" dirty="0" smtClean="0">
                  <a:solidFill>
                    <a:schemeClr val="bg2">
                      <a:lumMod val="50000"/>
                    </a:schemeClr>
                  </a:solidFill>
                  <a:effectLst>
                    <a:outerShdw blurRad="38100" dist="38100" dir="2700000" algn="tl">
                      <a:srgbClr val="000000"/>
                    </a:outerShdw>
                  </a:effectLst>
                  <a:latin typeface="Trebuchet MS" pitchFamily="34" charset="0"/>
                  <a:cs typeface="Arial" charset="0"/>
                </a:rPr>
                <a:t>TENAGA EKSOGEN</a:t>
              </a:r>
              <a:endParaRPr lang="en-US" sz="3600" b="1" dirty="0">
                <a:solidFill>
                  <a:schemeClr val="bg2">
                    <a:lumMod val="50000"/>
                  </a:schemeClr>
                </a:solidFill>
                <a:effectLst>
                  <a:outerShdw blurRad="38100" dist="38100" dir="2700000" algn="tl">
                    <a:srgbClr val="000000"/>
                  </a:outerShdw>
                </a:effectLst>
                <a:latin typeface="Trebuchet MS" pitchFamily="34" charset="0"/>
                <a:cs typeface="Arial" charset="0"/>
              </a:endParaRPr>
            </a:p>
          </p:txBody>
        </p:sp>
        <p:sp>
          <p:nvSpPr>
            <p:cNvPr id="7191" name="Oval 14">
              <a:hlinkClick r:id="rId2" action="ppaction://hlinkpres?slideindex=1&amp;slidetitle=Slide 1"/>
            </p:cNvPr>
            <p:cNvSpPr>
              <a:spLocks noChangeArrowheads="1"/>
            </p:cNvSpPr>
            <p:nvPr/>
          </p:nvSpPr>
          <p:spPr bwMode="auto">
            <a:xfrm>
              <a:off x="447" y="1479"/>
              <a:ext cx="240" cy="240"/>
            </a:xfrm>
            <a:prstGeom prst="ellipse">
              <a:avLst/>
            </a:prstGeom>
            <a:solidFill>
              <a:schemeClr val="hlink"/>
            </a:solidFill>
            <a:ln w="9525">
              <a:solidFill>
                <a:srgbClr val="FF0000"/>
              </a:solidFill>
              <a:round/>
              <a:headEnd/>
              <a:tailEnd/>
            </a:ln>
          </p:spPr>
          <p:txBody>
            <a:bodyPr wrap="none" anchor="ctr"/>
            <a:lstStyle/>
            <a:p>
              <a:endParaRPr lang="id-ID"/>
            </a:p>
          </p:txBody>
        </p:sp>
      </p:grpSp>
      <p:grpSp>
        <p:nvGrpSpPr>
          <p:cNvPr id="4" name="Group 18"/>
          <p:cNvGrpSpPr>
            <a:grpSpLocks/>
          </p:cNvGrpSpPr>
          <p:nvPr/>
        </p:nvGrpSpPr>
        <p:grpSpPr bwMode="auto">
          <a:xfrm>
            <a:off x="1000100" y="3857628"/>
            <a:ext cx="7143801" cy="1200301"/>
            <a:chOff x="387" y="1836"/>
            <a:chExt cx="3312" cy="561"/>
          </a:xfrm>
        </p:grpSpPr>
        <p:sp>
          <p:nvSpPr>
            <p:cNvPr id="90131" name="Text Box 19"/>
            <p:cNvSpPr txBox="1">
              <a:spLocks noChangeArrowheads="1"/>
            </p:cNvSpPr>
            <p:nvPr/>
          </p:nvSpPr>
          <p:spPr bwMode="auto">
            <a:xfrm>
              <a:off x="627" y="1836"/>
              <a:ext cx="3072" cy="561"/>
            </a:xfrm>
            <a:prstGeom prst="rect">
              <a:avLst/>
            </a:prstGeom>
            <a:solidFill>
              <a:schemeClr val="accent2">
                <a:lumMod val="75000"/>
              </a:schemeClr>
            </a:solidFill>
            <a:ln w="9525">
              <a:noFill/>
              <a:miter lim="800000"/>
              <a:headEnd/>
              <a:tailEnd/>
            </a:ln>
            <a:effectLst>
              <a:outerShdw dist="35921" dir="2700000" algn="ctr" rotWithShape="0">
                <a:schemeClr val="bg2"/>
              </a:outerShdw>
            </a:effectLst>
          </p:spPr>
          <p:txBody>
            <a:bodyPr>
              <a:spAutoFit/>
            </a:bodyPr>
            <a:lstStyle/>
            <a:p>
              <a:pPr eaLnBrk="0" hangingPunct="0">
                <a:spcBef>
                  <a:spcPct val="50000"/>
                </a:spcBef>
                <a:defRPr/>
              </a:pPr>
              <a:r>
                <a:rPr lang="id-ID" sz="3600" b="1" dirty="0" smtClean="0">
                  <a:solidFill>
                    <a:schemeClr val="bg2">
                      <a:lumMod val="90000"/>
                    </a:schemeClr>
                  </a:solidFill>
                  <a:effectLst>
                    <a:outerShdw blurRad="38100" dist="38100" dir="2700000" algn="tl">
                      <a:srgbClr val="000000"/>
                    </a:outerShdw>
                  </a:effectLst>
                  <a:latin typeface="Trebuchet MS" pitchFamily="34" charset="0"/>
                  <a:cs typeface="Arial" charset="0"/>
                </a:rPr>
                <a:t>MACAM-MACAM TENAGA EKSOGEN</a:t>
              </a:r>
              <a:endParaRPr lang="en-US" sz="3600" b="1" dirty="0">
                <a:solidFill>
                  <a:schemeClr val="bg2">
                    <a:lumMod val="90000"/>
                  </a:schemeClr>
                </a:solidFill>
                <a:effectLst>
                  <a:outerShdw blurRad="38100" dist="38100" dir="2700000" algn="tl">
                    <a:srgbClr val="000000"/>
                  </a:outerShdw>
                </a:effectLst>
                <a:latin typeface="Trebuchet MS" pitchFamily="34" charset="0"/>
                <a:cs typeface="Arial" charset="0"/>
              </a:endParaRPr>
            </a:p>
          </p:txBody>
        </p:sp>
        <p:sp>
          <p:nvSpPr>
            <p:cNvPr id="7187" name="Oval 20">
              <a:hlinkClick r:id="rId3" action="ppaction://hlinkpres?slideindex=1&amp;slidetitle=Slide 1"/>
            </p:cNvPr>
            <p:cNvSpPr>
              <a:spLocks noChangeArrowheads="1"/>
            </p:cNvSpPr>
            <p:nvPr/>
          </p:nvSpPr>
          <p:spPr bwMode="auto">
            <a:xfrm>
              <a:off x="387" y="1971"/>
              <a:ext cx="240" cy="240"/>
            </a:xfrm>
            <a:prstGeom prst="ellipse">
              <a:avLst/>
            </a:prstGeom>
            <a:solidFill>
              <a:schemeClr val="accent2">
                <a:lumMod val="75000"/>
              </a:schemeClr>
            </a:solidFill>
            <a:ln w="9525">
              <a:solidFill>
                <a:srgbClr val="FF0000"/>
              </a:solidFill>
              <a:round/>
              <a:headEnd/>
              <a:tailEnd/>
            </a:ln>
          </p:spPr>
          <p:txBody>
            <a:bodyPr wrap="none" anchor="ctr"/>
            <a:lstStyle/>
            <a:p>
              <a:endParaRPr lang="id-ID"/>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0118"/>
                                        </p:tgtEl>
                                        <p:attrNameLst>
                                          <p:attrName>style.visibility</p:attrName>
                                        </p:attrNameLst>
                                      </p:cBhvr>
                                      <p:to>
                                        <p:strVal val="visible"/>
                                      </p:to>
                                    </p:set>
                                    <p:animEffect transition="in" filter="wipe(down)">
                                      <p:cBhvr>
                                        <p:cTn id="7" dur="500"/>
                                        <p:tgtEl>
                                          <p:spTgt spid="90118"/>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0119"/>
                                        </p:tgtEl>
                                        <p:attrNameLst>
                                          <p:attrName>style.visibility</p:attrName>
                                        </p:attrNameLst>
                                      </p:cBhvr>
                                      <p:to>
                                        <p:strVal val="visible"/>
                                      </p:to>
                                    </p:set>
                                    <p:anim calcmode="lin" valueType="num">
                                      <p:cBhvr>
                                        <p:cTn id="11" dur="2000" fill="hold"/>
                                        <p:tgtEl>
                                          <p:spTgt spid="90119"/>
                                        </p:tgtEl>
                                        <p:attrNameLst>
                                          <p:attrName>ppt_w</p:attrName>
                                        </p:attrNameLst>
                                      </p:cBhvr>
                                      <p:tavLst>
                                        <p:tav tm="0">
                                          <p:val>
                                            <p:strVal val="#ppt_w*0.70"/>
                                          </p:val>
                                        </p:tav>
                                        <p:tav tm="100000">
                                          <p:val>
                                            <p:strVal val="#ppt_w"/>
                                          </p:val>
                                        </p:tav>
                                      </p:tavLst>
                                    </p:anim>
                                    <p:anim calcmode="lin" valueType="num">
                                      <p:cBhvr>
                                        <p:cTn id="12" dur="2000" fill="hold"/>
                                        <p:tgtEl>
                                          <p:spTgt spid="90119"/>
                                        </p:tgtEl>
                                        <p:attrNameLst>
                                          <p:attrName>ppt_h</p:attrName>
                                        </p:attrNameLst>
                                      </p:cBhvr>
                                      <p:tavLst>
                                        <p:tav tm="0">
                                          <p:val>
                                            <p:strVal val="#ppt_h"/>
                                          </p:val>
                                        </p:tav>
                                        <p:tav tm="100000">
                                          <p:val>
                                            <p:strVal val="#ppt_h"/>
                                          </p:val>
                                        </p:tav>
                                      </p:tavLst>
                                    </p:anim>
                                    <p:animEffect transition="in" filter="fade">
                                      <p:cBhvr>
                                        <p:cTn id="13" dur="2000"/>
                                        <p:tgtEl>
                                          <p:spTgt spid="90119"/>
                                        </p:tgtEl>
                                      </p:cBhvr>
                                    </p:animEffect>
                                  </p:childTnLst>
                                </p:cTn>
                              </p:par>
                            </p:childTnLst>
                          </p:cTn>
                        </p:par>
                        <p:par>
                          <p:cTn id="14" fill="hold">
                            <p:stCondLst>
                              <p:cond delay="2500"/>
                            </p:stCondLst>
                            <p:childTnLst>
                              <p:par>
                                <p:cTn id="15" presetID="3" presetClass="entr" presetSubtype="1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3000"/>
                                        <p:tgtEl>
                                          <p:spTgt spid="2"/>
                                        </p:tgtEl>
                                      </p:cBhvr>
                                    </p:animEffect>
                                  </p:childTnLst>
                                </p:cTn>
                              </p:par>
                            </p:childTnLst>
                          </p:cTn>
                        </p:par>
                        <p:par>
                          <p:cTn id="18" fill="hold">
                            <p:stCondLst>
                              <p:cond delay="5500"/>
                            </p:stCondLst>
                            <p:childTnLst>
                              <p:par>
                                <p:cTn id="19" presetID="18" presetClass="entr" presetSubtype="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strips(downRight)">
                                      <p:cBhvr>
                                        <p:cTn id="21"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8" grpId="0" animBg="1"/>
      <p:bldP spid="901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p:cNvSpPr>
            <a:spLocks noGrp="1"/>
          </p:cNvSpPr>
          <p:nvPr>
            <p:ph type="title"/>
          </p:nvPr>
        </p:nvSpPr>
        <p:spPr/>
        <p:txBody>
          <a:bodyPr/>
          <a:lstStyle/>
          <a:p>
            <a:endParaRPr lang="id-ID"/>
          </a:p>
        </p:txBody>
      </p:sp>
      <p:sp>
        <p:nvSpPr>
          <p:cNvPr id="3" name="Content Placeholder 2"/>
          <p:cNvSpPr>
            <a:spLocks noGrp="1"/>
          </p:cNvSpPr>
          <p:nvPr>
            <p:ph sz="quarter" idx="2"/>
          </p:nvPr>
        </p:nvSpPr>
        <p:spPr>
          <a:xfrm>
            <a:off x="609600" y="1643050"/>
            <a:ext cx="3886200" cy="4376750"/>
          </a:xfrm>
        </p:spPr>
        <p:txBody>
          <a:bodyPr>
            <a:normAutofit fontScale="92500" lnSpcReduction="10000"/>
          </a:bodyPr>
          <a:lstStyle/>
          <a:p>
            <a:r>
              <a:rPr lang="id-ID" dirty="0" smtClean="0"/>
              <a:t>Jenis-jenis sedimentasi</a:t>
            </a:r>
          </a:p>
          <a:p>
            <a:pPr marL="514350" indent="-514350">
              <a:buAutoNum type="arabicPeriod"/>
            </a:pPr>
            <a:r>
              <a:rPr lang="id-ID" dirty="0" smtClean="0"/>
              <a:t>Sedimentasi Fluvial adalah proses pengendapan material yang diangkut air sungai.</a:t>
            </a:r>
          </a:p>
          <a:p>
            <a:pPr marL="514350" indent="-514350">
              <a:buNone/>
            </a:pPr>
            <a:r>
              <a:rPr lang="id-ID" dirty="0" smtClean="0"/>
              <a:t>	Bentuk-bentuk sedimentasi fluvial</a:t>
            </a:r>
          </a:p>
          <a:p>
            <a:pPr marL="514350" indent="-514350">
              <a:buNone/>
            </a:pPr>
            <a:r>
              <a:rPr lang="id-ID" dirty="0" smtClean="0"/>
              <a:t>	a. Delta : endapan di muara sungai</a:t>
            </a:r>
          </a:p>
          <a:p>
            <a:pPr marL="514350" indent="-514350">
              <a:buNone/>
            </a:pPr>
            <a:endParaRPr lang="id-ID" dirty="0" smtClean="0"/>
          </a:p>
        </p:txBody>
      </p:sp>
      <p:sp>
        <p:nvSpPr>
          <p:cNvPr id="8" name="Text Placeholder 7"/>
          <p:cNvSpPr>
            <a:spLocks noGrp="1"/>
          </p:cNvSpPr>
          <p:nvPr>
            <p:ph type="body" sz="quarter" idx="3"/>
          </p:nvPr>
        </p:nvSpPr>
        <p:spPr/>
        <p:txBody>
          <a:bodyPr/>
          <a:lstStyle/>
          <a:p>
            <a:pPr algn="ctr"/>
            <a:r>
              <a:rPr lang="id-ID" dirty="0" smtClean="0"/>
              <a:t>Deltadi muara laut </a:t>
            </a:r>
            <a:endParaRPr lang="id-ID" dirty="0"/>
          </a:p>
        </p:txBody>
      </p:sp>
      <p:pic>
        <p:nvPicPr>
          <p:cNvPr id="30723" name="Picture 10"/>
          <p:cNvPicPr>
            <a:picLocks noGrp="1" noChangeAspect="1" noChangeArrowheads="1"/>
          </p:cNvPicPr>
          <p:nvPr>
            <p:ph sz="quarter" idx="4"/>
          </p:nvPr>
        </p:nvPicPr>
        <p:blipFill>
          <a:blip r:embed="rId6"/>
          <a:srcRect/>
          <a:stretch>
            <a:fillRect/>
          </a:stretch>
        </p:blipFill>
        <p:spPr bwMode="auto">
          <a:xfrm>
            <a:off x="4786314" y="2514600"/>
            <a:ext cx="392909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endParaRPr lang="id-ID"/>
          </a:p>
        </p:txBody>
      </p:sp>
      <p:pic>
        <p:nvPicPr>
          <p:cNvPr id="31747" name="Picture 1"/>
          <p:cNvPicPr>
            <a:picLocks noGrp="1" noChangeAspect="1" noChangeArrowheads="1"/>
          </p:cNvPicPr>
          <p:nvPr>
            <p:ph sz="quarter" idx="1"/>
          </p:nvPr>
        </p:nvPicPr>
        <p:blipFill>
          <a:blip r:embed="rId2"/>
          <a:stretch>
            <a:fillRect/>
          </a:stretch>
        </p:blipFill>
        <p:spPr bwMode="auto">
          <a:xfrm>
            <a:off x="1643042" y="2602230"/>
            <a:ext cx="5857916" cy="3255662"/>
          </a:xfrm>
          <a:prstGeom prst="rect">
            <a:avLst/>
          </a:prstGeom>
          <a:noFill/>
          <a:ln w="9525">
            <a:noFill/>
            <a:miter lim="800000"/>
            <a:headEnd/>
            <a:tailEnd/>
          </a:ln>
        </p:spPr>
      </p:pic>
      <p:sp>
        <p:nvSpPr>
          <p:cNvPr id="7" name="Text Placeholder 6"/>
          <p:cNvSpPr>
            <a:spLocks noGrp="1"/>
          </p:cNvSpPr>
          <p:nvPr>
            <p:ph type="body" sz="quarter" idx="4294967295"/>
          </p:nvPr>
        </p:nvSpPr>
        <p:spPr>
          <a:xfrm>
            <a:off x="2714612" y="1714488"/>
            <a:ext cx="3886200" cy="639763"/>
          </a:xfrm>
        </p:spPr>
        <p:txBody>
          <a:bodyPr/>
          <a:lstStyle/>
          <a:p>
            <a:pPr algn="ctr"/>
            <a:r>
              <a:rPr lang="id-ID" dirty="0" smtClean="0"/>
              <a:t>Delta di sungai </a:t>
            </a:r>
            <a:endParaRPr lang="id-ID"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id-ID" dirty="0" smtClean="0"/>
              <a:t>b. Flood plain adalah daerah dataran banjir.</a:t>
            </a:r>
          </a:p>
          <a:p>
            <a:pPr>
              <a:buNone/>
            </a:pPr>
            <a:r>
              <a:rPr lang="id-ID" dirty="0" smtClean="0"/>
              <a:t>Menurut tempatnya flood plain dibedakan atas:</a:t>
            </a:r>
          </a:p>
          <a:p>
            <a:pPr>
              <a:buFont typeface="Arial" pitchFamily="34" charset="0"/>
              <a:buChar char="•"/>
            </a:pPr>
            <a:r>
              <a:rPr lang="id-ID" dirty="0" smtClean="0"/>
              <a:t>Tanggul alam : punggungan ditepi sungai yang terbentuk akibat banjir</a:t>
            </a:r>
          </a:p>
          <a:p>
            <a:pPr>
              <a:buFont typeface="Arial" pitchFamily="34" charset="0"/>
              <a:buChar char="•"/>
            </a:pPr>
            <a:r>
              <a:rPr lang="id-ID" dirty="0" smtClean="0"/>
              <a:t>Meander : endapan yang terdapat di tikungan sungai</a:t>
            </a:r>
          </a:p>
          <a:p>
            <a:pPr>
              <a:buFont typeface="Arial" pitchFamily="34" charset="0"/>
              <a:buChar char="•"/>
            </a:pPr>
            <a:r>
              <a:rPr lang="id-ID" dirty="0" smtClean="0"/>
              <a:t>Delta bar : endapan yang terdapat ditengah lembah sungai</a:t>
            </a:r>
            <a:endParaRPr lang="id-ID" dirty="0"/>
          </a:p>
        </p:txBody>
      </p:sp>
      <p:pic>
        <p:nvPicPr>
          <p:cNvPr id="32770" name="Picture 19"/>
          <p:cNvPicPr>
            <a:picLocks noChangeAspect="1" noChangeArrowheads="1"/>
          </p:cNvPicPr>
          <p:nvPr/>
        </p:nvPicPr>
        <p:blipFill>
          <a:blip r:embed="rId2"/>
          <a:srcRect/>
          <a:stretch>
            <a:fillRect/>
          </a:stretch>
        </p:blipFill>
        <p:spPr bwMode="auto">
          <a:xfrm>
            <a:off x="6000760" y="0"/>
            <a:ext cx="2652719" cy="1714488"/>
          </a:xfrm>
          <a:prstGeom prst="rect">
            <a:avLst/>
          </a:prstGeom>
          <a:noFill/>
          <a:ln w="9525">
            <a:noFill/>
            <a:miter lim="800000"/>
            <a:headEnd/>
            <a:tailEnd/>
          </a:ln>
        </p:spPr>
      </p:pic>
      <p:pic>
        <p:nvPicPr>
          <p:cNvPr id="6" name="imgb" descr="http://gsc.nrcan.gc.ca/landscapes/photos/photographs/manitoba/southernmanitoba/img2_03_02.jpg"/>
          <p:cNvPicPr>
            <a:picLocks noGrp="1" noChangeAspect="1" noChangeArrowheads="1"/>
          </p:cNvPicPr>
          <p:nvPr/>
        </p:nvPicPr>
        <p:blipFill>
          <a:blip r:embed="rId3"/>
          <a:srcRect/>
          <a:stretch>
            <a:fillRect/>
          </a:stretch>
        </p:blipFill>
        <p:spPr bwMode="auto">
          <a:xfrm>
            <a:off x="4000496" y="5143512"/>
            <a:ext cx="2889248" cy="1714488"/>
          </a:xfrm>
          <a:prstGeom prst="rect">
            <a:avLst/>
          </a:prstGeom>
          <a:noFill/>
          <a:ln w="9525">
            <a:noFill/>
            <a:miter lim="800000"/>
            <a:headEnd/>
            <a:tailEnd/>
          </a:ln>
        </p:spPr>
      </p:pic>
      <p:pic>
        <p:nvPicPr>
          <p:cNvPr id="7" name="Picture 6"/>
          <p:cNvPicPr>
            <a:picLocks noGrp="1" noChangeAspect="1" noChangeArrowheads="1"/>
          </p:cNvPicPr>
          <p:nvPr/>
        </p:nvPicPr>
        <p:blipFill>
          <a:blip r:embed="rId4"/>
          <a:srcRect/>
          <a:stretch>
            <a:fillRect/>
          </a:stretch>
        </p:blipFill>
        <p:spPr bwMode="auto">
          <a:xfrm>
            <a:off x="714348" y="0"/>
            <a:ext cx="3886200" cy="1714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id-ID"/>
          </a:p>
        </p:txBody>
      </p:sp>
      <p:sp>
        <p:nvSpPr>
          <p:cNvPr id="3" name="Content Placeholder 2"/>
          <p:cNvSpPr>
            <a:spLocks noGrp="1"/>
          </p:cNvSpPr>
          <p:nvPr>
            <p:ph sz="quarter" idx="2"/>
          </p:nvPr>
        </p:nvSpPr>
        <p:spPr>
          <a:xfrm>
            <a:off x="609600" y="1643050"/>
            <a:ext cx="3886200" cy="4376750"/>
          </a:xfrm>
        </p:spPr>
        <p:txBody>
          <a:bodyPr/>
          <a:lstStyle/>
          <a:p>
            <a:pPr>
              <a:buNone/>
            </a:pPr>
            <a:r>
              <a:rPr lang="id-ID" dirty="0" smtClean="0"/>
              <a:t>c. Tombolo adalah tanggul pasir alami yang menghubungkan daratan dengan pulau yang berada di dekat pantai</a:t>
            </a:r>
          </a:p>
          <a:p>
            <a:pPr>
              <a:buNone/>
            </a:pPr>
            <a:endParaRPr lang="id-ID" dirty="0" smtClean="0"/>
          </a:p>
        </p:txBody>
      </p:sp>
      <p:pic>
        <p:nvPicPr>
          <p:cNvPr id="34818" name="Picture 15"/>
          <p:cNvPicPr>
            <a:picLocks noGrp="1" noChangeAspect="1" noChangeArrowheads="1"/>
          </p:cNvPicPr>
          <p:nvPr>
            <p:ph sz="quarter" idx="4"/>
          </p:nvPr>
        </p:nvPicPr>
        <p:blipFill>
          <a:blip r:embed="rId2"/>
          <a:srcRect/>
          <a:stretch>
            <a:fillRect/>
          </a:stretch>
        </p:blipFill>
        <p:spPr bwMode="auto">
          <a:xfrm>
            <a:off x="4857752" y="1785926"/>
            <a:ext cx="3625216" cy="44291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5" name="Picture 4" descr="Picture1.png"/>
          <p:cNvPicPr>
            <a:picLocks noChangeAspect="1"/>
          </p:cNvPicPr>
          <p:nvPr/>
        </p:nvPicPr>
        <p:blipFill>
          <a:blip r:embed="rId2"/>
          <a:stretch>
            <a:fillRect/>
          </a:stretch>
        </p:blipFill>
        <p:spPr>
          <a:xfrm>
            <a:off x="0" y="0"/>
            <a:ext cx="9144000" cy="6858000"/>
          </a:xfrm>
          <a:prstGeom prst="rect">
            <a:avLst/>
          </a:prstGeom>
        </p:spPr>
      </p:pic>
      <p:sp>
        <p:nvSpPr>
          <p:cNvPr id="6" name="Content Placeholder 5"/>
          <p:cNvSpPr>
            <a:spLocks noGrp="1"/>
          </p:cNvSpPr>
          <p:nvPr>
            <p:ph sz="quarter" idx="1"/>
          </p:nvPr>
        </p:nvSpPr>
        <p:spPr>
          <a:xfrm>
            <a:off x="642910" y="714356"/>
            <a:ext cx="8153400" cy="5810272"/>
          </a:xfrm>
        </p:spPr>
        <p:txBody>
          <a:bodyPr/>
          <a:lstStyle/>
          <a:p>
            <a:pPr>
              <a:buNone/>
            </a:pPr>
            <a:r>
              <a:rPr lang="id-ID" dirty="0" smtClean="0"/>
              <a:t>2. </a:t>
            </a:r>
            <a:r>
              <a:rPr lang="id-ID" dirty="0" smtClean="0">
                <a:solidFill>
                  <a:schemeClr val="bg1"/>
                </a:solidFill>
              </a:rPr>
              <a:t>Sedimentasi Eolis</a:t>
            </a:r>
          </a:p>
          <a:p>
            <a:pPr>
              <a:buNone/>
            </a:pPr>
            <a:r>
              <a:rPr lang="id-ID" dirty="0" smtClean="0">
                <a:solidFill>
                  <a:schemeClr val="bg1"/>
                </a:solidFill>
              </a:rPr>
              <a:t>Adalah proses pengendapan material-material yang diangkut oleh angin. Hasil pengendapannya disebu</a:t>
            </a:r>
            <a:r>
              <a:rPr lang="id-ID" b="1" dirty="0" smtClean="0">
                <a:solidFill>
                  <a:schemeClr val="bg1"/>
                </a:solidFill>
              </a:rPr>
              <a:t>t gundukan pasir atau </a:t>
            </a:r>
            <a:r>
              <a:rPr lang="id-ID" b="1" i="1" dirty="0" smtClean="0">
                <a:solidFill>
                  <a:schemeClr val="bg1"/>
                </a:solidFill>
              </a:rPr>
              <a:t>sand dune</a:t>
            </a:r>
            <a:r>
              <a:rPr lang="id-ID" dirty="0" smtClean="0">
                <a:solidFill>
                  <a:schemeClr val="bg1"/>
                </a:solidFill>
              </a:rPr>
              <a:t>.</a:t>
            </a:r>
          </a:p>
          <a:p>
            <a:pPr>
              <a:buNone/>
            </a:pPr>
            <a:r>
              <a:rPr lang="id-ID" dirty="0" smtClean="0">
                <a:solidFill>
                  <a:schemeClr val="bg1"/>
                </a:solidFill>
              </a:rPr>
              <a:t>Contoh macam-macam bukit pasir:</a:t>
            </a:r>
          </a:p>
          <a:p>
            <a:pPr>
              <a:buFont typeface="Arial" pitchFamily="34" charset="0"/>
              <a:buChar char="•"/>
            </a:pPr>
            <a:r>
              <a:rPr lang="id-ID" dirty="0" smtClean="0">
                <a:solidFill>
                  <a:schemeClr val="bg1"/>
                </a:solidFill>
              </a:rPr>
              <a:t>Bukit pasir parabola</a:t>
            </a:r>
          </a:p>
          <a:p>
            <a:pPr>
              <a:buFont typeface="Arial" pitchFamily="34" charset="0"/>
              <a:buChar char="•"/>
            </a:pPr>
            <a:r>
              <a:rPr lang="id-ID" dirty="0" smtClean="0">
                <a:solidFill>
                  <a:schemeClr val="bg1"/>
                </a:solidFill>
              </a:rPr>
              <a:t>Bukit pasir barchan</a:t>
            </a:r>
          </a:p>
          <a:p>
            <a:pPr>
              <a:buFont typeface="Arial" pitchFamily="34" charset="0"/>
              <a:buChar char="•"/>
            </a:pPr>
            <a:r>
              <a:rPr lang="id-ID" dirty="0" smtClean="0">
                <a:solidFill>
                  <a:schemeClr val="bg1"/>
                </a:solidFill>
              </a:rPr>
              <a:t>Bukit pasir bintang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id-ID" dirty="0" smtClean="0"/>
              <a:t>3. Sedimentasi Marine</a:t>
            </a:r>
          </a:p>
          <a:p>
            <a:pPr>
              <a:buNone/>
            </a:pPr>
            <a:r>
              <a:rPr lang="id-ID" dirty="0" smtClean="0"/>
              <a:t>	Adalah hasil endapan yang diendapkan di spanjang pantai.</a:t>
            </a:r>
          </a:p>
          <a:p>
            <a:pPr>
              <a:buNone/>
            </a:pPr>
            <a:r>
              <a:rPr lang="id-ID" dirty="0" smtClean="0"/>
              <a:t>	Bentukan alam hasil sedimentasi marine:</a:t>
            </a:r>
          </a:p>
          <a:p>
            <a:pPr>
              <a:buFont typeface="Arial" pitchFamily="34" charset="0"/>
              <a:buChar char="•"/>
            </a:pPr>
            <a:r>
              <a:rPr lang="id-ID" dirty="0" smtClean="0"/>
              <a:t>Beach (pesisir): endapan disepanjang pantai yang berupa pesisir</a:t>
            </a:r>
          </a:p>
          <a:p>
            <a:pPr>
              <a:buFont typeface="Arial" pitchFamily="34" charset="0"/>
              <a:buChar char="•"/>
            </a:pPr>
            <a:r>
              <a:rPr lang="id-ID" dirty="0" smtClean="0"/>
              <a:t>Bar : gosong pasir dan kerikil yang terletak pada dasar laut</a:t>
            </a:r>
          </a:p>
          <a:p>
            <a:pPr>
              <a:buNone/>
            </a:pPr>
            <a:endParaRPr lang="id-ID"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id-ID" dirty="0" smtClean="0"/>
              <a:t>Gosong pasir</a:t>
            </a:r>
            <a:endParaRPr lang="id-ID" dirty="0"/>
          </a:p>
        </p:txBody>
      </p:sp>
      <p:pic>
        <p:nvPicPr>
          <p:cNvPr id="35842" name="Picture 21" descr="http://upload.wikimedia.org/wikipedia/commons/thumb/6/66/WayaWayasewa.jpg/220px-WayaWayasewa.jpg">
            <a:hlinkClick r:id="rId2"/>
          </p:cNvPr>
          <p:cNvPicPr>
            <a:picLocks noGrp="1" noChangeAspect="1" noChangeArrowheads="1"/>
          </p:cNvPicPr>
          <p:nvPr>
            <p:ph sz="quarter" idx="4294967295"/>
          </p:nvPr>
        </p:nvPicPr>
        <p:blipFill>
          <a:blip r:embed="rId3"/>
          <a:srcRect/>
          <a:stretch>
            <a:fillRect/>
          </a:stretch>
        </p:blipFill>
        <p:spPr bwMode="auto">
          <a:xfrm>
            <a:off x="1857356" y="2643182"/>
            <a:ext cx="5218113" cy="357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371600" y="2743200"/>
            <a:ext cx="7558118" cy="3829072"/>
          </a:xfrm>
        </p:spPr>
        <p:txBody>
          <a:bodyPr>
            <a:normAutofit/>
          </a:bodyPr>
          <a:lstStyle/>
          <a:p>
            <a:r>
              <a:rPr lang="id-ID" sz="3200" dirty="0" smtClean="0"/>
              <a:t>Tenaga yang berasal dari luar bumi umumnya bersifat merusak, meskipun pada akhirnya ada yang menghasilkan bentukan baru.</a:t>
            </a:r>
            <a:endParaRPr lang="id-ID" sz="3200" dirty="0"/>
          </a:p>
        </p:txBody>
      </p:sp>
      <p:sp>
        <p:nvSpPr>
          <p:cNvPr id="4" name="Title 3"/>
          <p:cNvSpPr>
            <a:spLocks noGrp="1"/>
          </p:cNvSpPr>
          <p:nvPr>
            <p:ph type="title"/>
          </p:nvPr>
        </p:nvSpPr>
        <p:spPr/>
        <p:txBody>
          <a:bodyPr>
            <a:normAutofit/>
          </a:bodyPr>
          <a:lstStyle/>
          <a:p>
            <a:r>
              <a:rPr lang="id-ID" sz="3200" dirty="0" smtClean="0">
                <a:solidFill>
                  <a:schemeClr val="tx1"/>
                </a:solidFill>
                <a:latin typeface="Aharoni" pitchFamily="2" charset="-79"/>
                <a:cs typeface="Aharoni" pitchFamily="2" charset="-79"/>
              </a:rPr>
              <a:t>PENGERTIAN TENAGA EKSOGEN</a:t>
            </a:r>
            <a:endParaRPr lang="id-ID" sz="3200" dirty="0">
              <a:solidFill>
                <a:schemeClr val="tx1"/>
              </a:solidFill>
              <a:latin typeface="Aharoni" pitchFamily="2" charset="-79"/>
              <a:cs typeface="Aharoni" pitchFamily="2" charset="-79"/>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latin typeface="Aharoni" pitchFamily="2" charset="-79"/>
                <a:cs typeface="Aharoni" pitchFamily="2" charset="-79"/>
              </a:rPr>
              <a:t>Macam-macam tenaga eksogen</a:t>
            </a:r>
            <a:endParaRPr lang="id-ID" dirty="0">
              <a:latin typeface="Aharoni" pitchFamily="2" charset="-79"/>
              <a:cs typeface="Aharoni" pitchFamily="2" charset="-79"/>
            </a:endParaRPr>
          </a:p>
        </p:txBody>
      </p:sp>
      <p:graphicFrame>
        <p:nvGraphicFramePr>
          <p:cNvPr id="5" name="Content Placeholder 4"/>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928662" y="228600"/>
          <a:ext cx="7837386" cy="1128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p:cNvSpPr>
            <a:spLocks noGrp="1"/>
          </p:cNvSpPr>
          <p:nvPr>
            <p:ph type="ctrTitle"/>
          </p:nvPr>
        </p:nvSpPr>
        <p:spPr/>
        <p:txBody>
          <a:bodyPr/>
          <a:lstStyle/>
          <a:p>
            <a:endParaRPr lang="id-ID"/>
          </a:p>
        </p:txBody>
      </p:sp>
      <p:graphicFrame>
        <p:nvGraphicFramePr>
          <p:cNvPr id="5" name="Content Placeholder 4"/>
          <p:cNvGraphicFramePr>
            <a:graphicFrameLocks noGrp="1"/>
          </p:cNvGraphicFramePr>
          <p:nvPr>
            <p:ph sz="quarter" idx="4294967295"/>
          </p:nvPr>
        </p:nvGraphicFramePr>
        <p:xfrm>
          <a:off x="1285875" y="1600200"/>
          <a:ext cx="7858125" cy="449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p:nvPr/>
        </p:nvGraphicFramePr>
        <p:xfrm>
          <a:off x="609600" y="273050"/>
          <a:ext cx="8077200" cy="869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Content Placeholder 17"/>
          <p:cNvGraphicFramePr>
            <a:graphicFrameLocks noGrp="1"/>
          </p:cNvGraphicFramePr>
          <p:nvPr>
            <p:ph sz="quarter" idx="1"/>
          </p:nvPr>
        </p:nvGraphicFramePr>
        <p:xfrm>
          <a:off x="500034" y="1752600"/>
          <a:ext cx="8262966" cy="4419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12648" y="228600"/>
          <a:ext cx="8153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nvPr>
        </p:nvGraphicFramePr>
        <p:xfrm>
          <a:off x="612648" y="1600200"/>
          <a:ext cx="8153400" cy="449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2"/>
          </p:nvPr>
        </p:nvGraphicFramePr>
        <p:xfrm>
          <a:off x="609600" y="1714488"/>
          <a:ext cx="3886200" cy="4305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Content Placeholder 7"/>
          <p:cNvPicPr>
            <a:picLocks noGrp="1"/>
          </p:cNvPicPr>
          <p:nvPr>
            <p:ph sz="quarter" idx="4"/>
          </p:nvPr>
        </p:nvPicPr>
        <p:blipFill>
          <a:blip r:embed="rId6"/>
          <a:srcRect/>
          <a:stretch>
            <a:fillRect/>
          </a:stretch>
        </p:blipFill>
        <p:spPr bwMode="auto">
          <a:xfrm>
            <a:off x="4572000" y="1714488"/>
            <a:ext cx="4071966"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quarter" idx="1"/>
          </p:nvPr>
        </p:nvGraphicFramePr>
        <p:xfrm>
          <a:off x="612648"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1272</TotalTime>
  <Words>634</Words>
  <Application>Microsoft Office PowerPoint</Application>
  <PresentationFormat>On-screen Show (4:3)</PresentationFormat>
  <Paragraphs>77</Paragraphs>
  <Slides>26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Median</vt:lpstr>
      <vt:lpstr>Slide</vt:lpstr>
      <vt:lpstr>TENAGA EKSOGEN</vt:lpstr>
      <vt:lpstr>Slide 2</vt:lpstr>
      <vt:lpstr>PENGERTIAN TENAGA EKSOGEN</vt:lpstr>
      <vt:lpstr>Macam-macam tenaga eksogen</vt:lpstr>
      <vt:lpstr>Slide 5</vt:lpstr>
      <vt:lpstr>Slide 6</vt:lpstr>
      <vt:lpstr>Slide 7</vt:lpstr>
      <vt:lpstr>Slide 8</vt:lpstr>
      <vt:lpstr>Slide 9</vt:lpstr>
      <vt:lpstr>Slide 10</vt:lpstr>
      <vt:lpstr>Slide 11</vt:lpstr>
      <vt:lpstr>Slide 12</vt:lpstr>
      <vt:lpstr>Macam-macam erosi</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Gosong pasir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TENAGA EKSOGEN</dc:title>
  <dc:creator>Compaq</dc:creator>
  <cp:lastModifiedBy>Compaq</cp:lastModifiedBy>
  <cp:revision>92</cp:revision>
  <dcterms:created xsi:type="dcterms:W3CDTF">2012-01-03T02:09:25Z</dcterms:created>
  <dcterms:modified xsi:type="dcterms:W3CDTF">2012-02-03T08:18:21Z</dcterms:modified>
</cp:coreProperties>
</file>