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234BA96-B35F-44E1-916A-DC9118C75F08}" type="datetimeFigureOut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D874F3A-022D-4853-AF76-36EA1FC57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077E-1A5B-499D-B545-846FA34601AB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F31C-349F-445F-B840-1155A6CC7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E8155-4712-4A5E-A56F-233435A56EE8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FFC2D-8970-483C-BAD8-04BFC2DB2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53A7-2854-4C2C-9AD4-0A9E8C05A5DF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82617-BFC0-4F5C-9789-0DF0D2E7AC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3066-F960-42D1-AABE-71E03855F1CF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ABAC0-02FB-46AB-88D2-75357023D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6295-3FCE-4794-B9FD-538E839F3777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D2700-7412-4DBB-9895-5ACC2607B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6130B-E7BB-4701-8230-D0F0382BB4F5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4676C-CF60-475B-A0DA-988972DC1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59740-AA56-4C1F-BA73-1A84F8F369E1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07F85-B16B-4613-A1BF-7EC0485FF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F782E-F4DB-4BBA-8146-009021811BD6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B5D1D-3F2A-41D6-B295-A7EFA4BEA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20B39-BCA0-4977-B549-4D0812830FA1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E042C-AD9F-43B4-9FF8-96B0F8A89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174C4-070E-41A7-94F3-F1ECE69826A2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5D71C-E9E9-4CC6-A77C-1573F36B8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A993C-2D41-4632-A3CE-C6221D0482C9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B177E-B351-4A4C-A6E0-B185FF7B4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26E115-E03E-4A22-8073-185381DFDEE9}" type="datetime1">
              <a:rPr lang="en-US"/>
              <a:pPr>
                <a:defRPr/>
              </a:pPr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1D4AB6-165A-429B-8369-07182162C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962400" y="3657600"/>
            <a:ext cx="472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presented by, </a:t>
            </a:r>
          </a:p>
          <a:p>
            <a:pPr>
              <a:buNone/>
            </a:pP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smtClean="0"/>
              <a:t>Bhavith D                                             5</a:t>
            </a:r>
            <a:r>
              <a:rPr lang="en-US" sz="3200" baseline="30000" dirty="0" smtClean="0"/>
              <a:t>th </a:t>
            </a:r>
            <a:r>
              <a:rPr lang="en-US" sz="3200" dirty="0" smtClean="0"/>
              <a:t>Sem CS      		     497IS08003</a:t>
            </a: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0C114-8773-4EE6-A51D-9B5558BD8A3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2819400" y="1219200"/>
            <a:ext cx="3429000" cy="974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E-Ball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44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Advantages of E-Ball: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40363"/>
          </a:xfrm>
        </p:spPr>
        <p:txBody>
          <a:bodyPr/>
          <a:lstStyle/>
          <a:p>
            <a:pPr eaLnBrk="1" hangingPunct="1"/>
            <a:r>
              <a:rPr lang="en-US" smtClean="0"/>
              <a:t>It is portable.</a:t>
            </a:r>
          </a:p>
          <a:p>
            <a:pPr eaLnBrk="1" hangingPunct="1"/>
            <a:r>
              <a:rPr lang="en-US" smtClean="0"/>
              <a:t>E-Ball has large memory.</a:t>
            </a:r>
          </a:p>
          <a:p>
            <a:pPr eaLnBrk="1" hangingPunct="1"/>
            <a:r>
              <a:rPr lang="en-US" smtClean="0"/>
              <a:t>Useful for making video presentations. </a:t>
            </a:r>
          </a:p>
          <a:p>
            <a:pPr eaLnBrk="1" hangingPunct="1"/>
            <a:r>
              <a:rPr lang="en-US" smtClean="0"/>
              <a:t>These have greater speed.</a:t>
            </a:r>
          </a:p>
          <a:p>
            <a:pPr eaLnBrk="1" hangingPunct="1"/>
            <a:r>
              <a:rPr lang="en-US" smtClean="0"/>
              <a:t>Supports  user-defined keyboard layouts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60DFDA-1916-4E60-9D73-618A01BC2B1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Disadvantages of E-Ball: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Normal OS can’t work in these computers.</a:t>
            </a:r>
          </a:p>
          <a:p>
            <a:pPr eaLnBrk="1" hangingPunct="1"/>
            <a:r>
              <a:rPr lang="en-US" smtClean="0"/>
              <a:t>Cost of E-Ball is very high.</a:t>
            </a:r>
          </a:p>
          <a:p>
            <a:pPr eaLnBrk="1" hangingPunct="1"/>
            <a:r>
              <a:rPr lang="en-US" smtClean="0"/>
              <a:t>It is difficult to understand if any problems occur in hardware components.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ABBB04-9D96-45E0-B635-B1C0FFAFD5E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Conclusion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   As years passes, the computer size  is becoming  smaller.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969BE9-7333-42AE-B294-5C1CB4C07E9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2590800"/>
            <a:ext cx="8229600" cy="28194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7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THANK YOU</a:t>
            </a:r>
            <a:r>
              <a:rPr lang="en-US" sz="7200" b="1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0CFFC-1CC0-4433-A027-E865AF24C1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CONTENTS</a:t>
            </a:r>
            <a:r>
              <a:rPr lang="en-US" smtClean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b="1" smtClean="0"/>
              <a:t>Introduction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Size of E-Ball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Elements of E-Ball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If there is no wall?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Working of E-Ball 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Features of E-Ball 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Advantages of E-Ball 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Disadvantages 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Conclusion</a:t>
            </a:r>
            <a:r>
              <a:rPr lang="en-US" sz="3000" smtClean="0"/>
              <a:t/>
            </a:r>
            <a:br>
              <a:rPr lang="en-US" sz="3000" smtClean="0"/>
            </a:br>
            <a:endParaRPr lang="en-US" sz="30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5FAD9F-E0C9-4DAD-8795-B58A6E82713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47800"/>
          </a:xfrm>
        </p:spPr>
        <p:txBody>
          <a:bodyPr/>
          <a:lstStyle/>
          <a:p>
            <a:pPr eaLnBrk="1" hangingPunct="1"/>
            <a:r>
              <a:rPr lang="en-US" smtClean="0"/>
              <a:t>The E-Ball is a spherical shaped computer.</a:t>
            </a:r>
          </a:p>
          <a:p>
            <a:pPr eaLnBrk="1" hangingPunct="1"/>
            <a:r>
              <a:rPr lang="en-US" smtClean="0"/>
              <a:t>Design by Apostol Tnokovski.</a:t>
            </a:r>
          </a:p>
          <a:p>
            <a:pPr eaLnBrk="1" hangingPunct="1"/>
            <a:endParaRPr lang="en-US" smtClean="0"/>
          </a:p>
        </p:txBody>
      </p:sp>
      <p:pic>
        <p:nvPicPr>
          <p:cNvPr id="4100" name="Picture 19" descr="eball1 The E Ball Concept Rolls Up a Projector and Laser Keyboa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819400"/>
            <a:ext cx="54356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9ED38D-15D2-4D42-9238-2141807772D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Size of E-Ball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2286000"/>
          </a:xfrm>
        </p:spPr>
        <p:txBody>
          <a:bodyPr/>
          <a:lstStyle/>
          <a:p>
            <a:pPr eaLnBrk="1" hangingPunct="1"/>
            <a:r>
              <a:rPr lang="en-US" smtClean="0"/>
              <a:t>E-Ball is very small, it is having only 6 inch diameter sphere.</a:t>
            </a:r>
          </a:p>
          <a:p>
            <a:pPr eaLnBrk="1" hangingPunct="1"/>
            <a:r>
              <a:rPr lang="en-US" smtClean="0"/>
              <a:t>It is having 120×120mm motherboard.</a:t>
            </a:r>
          </a:p>
        </p:txBody>
      </p:sp>
      <p:pic>
        <p:nvPicPr>
          <p:cNvPr id="5124" name="Picture 25" descr="http://gallery.techarena.in/data/513/e-ball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971800"/>
            <a:ext cx="49530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15ABC-D9AE-4F13-B017-DB5EBE34A3C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 descr="E-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8077200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4300" b="1" smtClean="0"/>
              <a:t>Elements of E-Ball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1C68BE-7FF4-430A-993D-005ECE07E9D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/>
              <a:t>If there is no wall?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we are working in an open place we can make use of a paper sheet as a screen.</a:t>
            </a:r>
          </a:p>
          <a:p>
            <a:pPr eaLnBrk="1" hangingPunct="1"/>
            <a:r>
              <a:rPr lang="en-US" smtClean="0"/>
              <a:t>paper sheet holder is placed at the back panel of this computer.</a:t>
            </a:r>
          </a:p>
          <a:p>
            <a:pPr eaLnBrk="1" hangingPunct="1"/>
            <a:r>
              <a:rPr lang="en-US" smtClean="0"/>
              <a:t>The holder can be opened by pressing it in the lower part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F052C-C9EC-4D5C-910B-B13ACD8EB3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-ball computer desig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8EB04-904A-4E77-9E3F-1882F14B3F7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/>
              <a:t>Working of E-Ball: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1447800"/>
          </a:xfrm>
        </p:spPr>
        <p:txBody>
          <a:bodyPr/>
          <a:lstStyle/>
          <a:p>
            <a:pPr eaLnBrk="1" hangingPunct="1"/>
            <a:r>
              <a:rPr lang="en-US" smtClean="0"/>
              <a:t>Key board :Infrared rays &amp; laser         </a:t>
            </a:r>
          </a:p>
          <a:p>
            <a:pPr eaLnBrk="1" hangingPunct="1"/>
            <a:r>
              <a:rPr lang="en-US" smtClean="0"/>
              <a:t>Mouse: RF receiver &amp; RF transmitter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9220" name="Picture 8" descr="E-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057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70619-84B0-40D2-BF89-D74991D6D3C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219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Features of E-Ball: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eaLnBrk="1" hangingPunct="1"/>
            <a:r>
              <a:rPr lang="en-US" smtClean="0"/>
              <a:t>It contains wireless optical mouse and laser keyboard, and LCD projector.</a:t>
            </a:r>
          </a:p>
          <a:p>
            <a:pPr eaLnBrk="1" hangingPunct="1"/>
            <a:r>
              <a:rPr lang="en-US" smtClean="0"/>
              <a:t>It has around 350-600GB of Hard Disk Drive.</a:t>
            </a:r>
          </a:p>
          <a:p>
            <a:pPr eaLnBrk="1" hangingPunct="1"/>
            <a:r>
              <a:rPr lang="en-US" smtClean="0"/>
              <a:t>It contains 5GB RAM.</a:t>
            </a:r>
          </a:p>
          <a:p>
            <a:pPr eaLnBrk="1" hangingPunct="1"/>
            <a:r>
              <a:rPr lang="en-US" smtClean="0"/>
              <a:t>It has two 50W speakers.</a:t>
            </a:r>
          </a:p>
          <a:p>
            <a:pPr eaLnBrk="1" hangingPunct="1"/>
            <a:r>
              <a:rPr lang="en-US" smtClean="0"/>
              <a:t>It has LAN and WLAN card and a Web cam.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638A4-9941-40F1-96F5-2AAA3125EAB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240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Slide 1</vt:lpstr>
      <vt:lpstr>CONTENTS </vt:lpstr>
      <vt:lpstr>INTRODUCTION</vt:lpstr>
      <vt:lpstr>Size of E-Ball </vt:lpstr>
      <vt:lpstr>Elements of E-Ball</vt:lpstr>
      <vt:lpstr>If there is no wall? </vt:lpstr>
      <vt:lpstr>Slide 7</vt:lpstr>
      <vt:lpstr>Working of E-Ball: </vt:lpstr>
      <vt:lpstr>Features of E-Ball: </vt:lpstr>
      <vt:lpstr>Advantages of E-Ball: </vt:lpstr>
      <vt:lpstr>Disadvantages of E-Ball: </vt:lpstr>
      <vt:lpstr>Conclusion</vt:lpstr>
      <vt:lpstr>Slide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</dc:creator>
  <cp:lastModifiedBy>bhavith</cp:lastModifiedBy>
  <cp:revision>18</cp:revision>
  <dcterms:created xsi:type="dcterms:W3CDTF">2010-10-13T02:19:12Z</dcterms:created>
  <dcterms:modified xsi:type="dcterms:W3CDTF">2010-10-21T03:04:41Z</dcterms:modified>
</cp:coreProperties>
</file>