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Default Extension="wdp" ContentType="image/vnd.ms-photo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sldIdLst>
    <p:sldId id="264" r:id="rId2"/>
    <p:sldId id="266" r:id="rId3"/>
    <p:sldId id="268" r:id="rId4"/>
    <p:sldId id="269" r:id="rId5"/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FF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8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DD90E-37B0-4299-B8D8-7715393F6BAA}" type="datetimeFigureOut">
              <a:rPr lang="en-US" smtClean="0"/>
              <a:pPr/>
              <a:t>11/15/16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34036-65FF-45F0-A423-85E91ED0C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DD90E-37B0-4299-B8D8-7715393F6BAA}" type="datetimeFigureOut">
              <a:rPr lang="en-US" smtClean="0"/>
              <a:pPr/>
              <a:t>11/15/16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34036-65FF-45F0-A423-85E91ED0C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DD90E-37B0-4299-B8D8-7715393F6BAA}" type="datetimeFigureOut">
              <a:rPr lang="en-US" smtClean="0"/>
              <a:pPr/>
              <a:t>11/15/16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34036-65FF-45F0-A423-85E91ED0C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DD90E-37B0-4299-B8D8-7715393F6BAA}" type="datetimeFigureOut">
              <a:rPr lang="en-US" smtClean="0"/>
              <a:pPr/>
              <a:t>11/15/16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34036-65FF-45F0-A423-85E91ED0C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DD90E-37B0-4299-B8D8-7715393F6BAA}" type="datetimeFigureOut">
              <a:rPr lang="en-US" smtClean="0"/>
              <a:pPr/>
              <a:t>11/15/16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34036-65FF-45F0-A423-85E91ED0C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DD90E-37B0-4299-B8D8-7715393F6BAA}" type="datetimeFigureOut">
              <a:rPr lang="en-US" smtClean="0"/>
              <a:pPr/>
              <a:t>11/15/16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34036-65FF-45F0-A423-85E91ED0C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DD90E-37B0-4299-B8D8-7715393F6BAA}" type="datetimeFigureOut">
              <a:rPr lang="en-US" smtClean="0"/>
              <a:pPr/>
              <a:t>11/15/16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34036-65FF-45F0-A423-85E91ED0C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DD90E-37B0-4299-B8D8-7715393F6BAA}" type="datetimeFigureOut">
              <a:rPr lang="en-US" smtClean="0"/>
              <a:pPr/>
              <a:t>11/15/16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34036-65FF-45F0-A423-85E91ED0C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DD90E-37B0-4299-B8D8-7715393F6BAA}" type="datetimeFigureOut">
              <a:rPr lang="en-US" smtClean="0"/>
              <a:pPr/>
              <a:t>11/15/16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34036-65FF-45F0-A423-85E91ED0C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DD90E-37B0-4299-B8D8-7715393F6BAA}" type="datetimeFigureOut">
              <a:rPr lang="en-US" smtClean="0"/>
              <a:pPr/>
              <a:t>11/15/16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34036-65FF-45F0-A423-85E91ED0C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DD90E-37B0-4299-B8D8-7715393F6BAA}" type="datetimeFigureOut">
              <a:rPr lang="en-US" smtClean="0"/>
              <a:pPr/>
              <a:t>11/15/16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34036-65FF-45F0-A423-85E91ED0C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DD90E-37B0-4299-B8D8-7715393F6BAA}" type="datetimeFigureOut">
              <a:rPr lang="en-US" smtClean="0"/>
              <a:pPr/>
              <a:t>11/15/16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34036-65FF-45F0-A423-85E91ED0C9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8200" y="1066800"/>
            <a:ext cx="3048000" cy="11430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b="1" dirty="0" err="1"/>
              <a:t>Dia</a:t>
            </a:r>
            <a:r>
              <a:rPr lang="en-US" b="1" dirty="0"/>
              <a:t> </a:t>
            </a:r>
            <a:r>
              <a:rPr lang="en-US" b="1" u="sng" dirty="0"/>
              <a:t>TIDAK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 err="1"/>
              <a:t>Munafik</a:t>
            </a:r>
            <a:r>
              <a:rPr lang="en-US" b="1" dirty="0"/>
              <a:t> !!!</a:t>
            </a:r>
          </a:p>
        </p:txBody>
      </p:sp>
      <p:pic>
        <p:nvPicPr>
          <p:cNvPr id="1026" name="Picture 2" descr="http://setkab.go.id/wp-content/uploads/2016/10/Naik-Kuda-1.jpg"/>
          <p:cNvPicPr>
            <a:picLocks noChangeAspect="1" noChangeArrowheads="1"/>
          </p:cNvPicPr>
          <p:nvPr/>
        </p:nvPicPr>
        <p:blipFill>
          <a:blip r:embed="rId2">
            <a:lum bright="10000" contrast="20000"/>
          </a:blip>
          <a:srcRect l="11628" t="5210" r="12791"/>
          <a:stretch>
            <a:fillRect/>
          </a:stretch>
        </p:blipFill>
        <p:spPr bwMode="auto">
          <a:xfrm>
            <a:off x="381000" y="2514600"/>
            <a:ext cx="4191000" cy="3244573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 rot="5400000" flipH="1" flipV="1">
            <a:off x="3314700" y="1866900"/>
            <a:ext cx="1905000" cy="1371600"/>
          </a:xfrm>
          <a:prstGeom prst="straightConnector1">
            <a:avLst/>
          </a:prstGeom>
          <a:ln w="762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USER\Pictures\SBY   -   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286000"/>
            <a:ext cx="3886200" cy="396240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6553200" y="4419600"/>
            <a:ext cx="1828800" cy="990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</a:pPr>
            <a:r>
              <a:rPr lang="en-US" sz="2400" b="1" dirty="0">
                <a:solidFill>
                  <a:schemeClr val="tx1"/>
                </a:solidFill>
                <a:latin typeface="Arial Black" pitchFamily="34" charset="0"/>
              </a:rPr>
              <a:t>The</a:t>
            </a:r>
            <a:br>
              <a:rPr lang="en-US" sz="2400" b="1" dirty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2400" b="1" dirty="0" err="1">
                <a:solidFill>
                  <a:srgbClr val="FF0000"/>
                </a:solidFill>
                <a:latin typeface="Arial Black" pitchFamily="34" charset="0"/>
              </a:rPr>
              <a:t>Munafik</a:t>
            </a:r>
            <a:r>
              <a:rPr lang="en-US" sz="2400" b="1" dirty="0">
                <a:solidFill>
                  <a:schemeClr val="tx1"/>
                </a:solidFill>
                <a:latin typeface="Arial Black" pitchFamily="34" charset="0"/>
              </a:rPr>
              <a:t> </a:t>
            </a:r>
          </a:p>
          <a:p>
            <a:pPr algn="ctr">
              <a:lnSpc>
                <a:spcPts val="2200"/>
              </a:lnSpc>
            </a:pPr>
            <a:r>
              <a:rPr lang="en-US" sz="2400" b="1" dirty="0">
                <a:solidFill>
                  <a:schemeClr val="tx1"/>
                </a:solidFill>
                <a:latin typeface="Arial Black" pitchFamily="34" charset="0"/>
              </a:rPr>
              <a:t>Man</a:t>
            </a:r>
            <a:endParaRPr lang="en-US" sz="2400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7" name="Picture 6" descr="-------YH"/>
          <p:cNvPicPr>
            <a:picLocks noChangeAspect="1" noChangeArrowheads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33400" y="228600"/>
            <a:ext cx="4114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/>
              <a:t>15. </a:t>
            </a:r>
            <a:r>
              <a:rPr lang="en-US" b="1" dirty="0" err="1"/>
              <a:t>Apakah</a:t>
            </a:r>
            <a:r>
              <a:rPr lang="en-US" b="1" dirty="0"/>
              <a:t> KAMU </a:t>
            </a:r>
            <a:r>
              <a:rPr lang="en-US" b="1" dirty="0" err="1">
                <a:solidFill>
                  <a:srgbClr val="FF0000"/>
                </a:solidFill>
              </a:rPr>
              <a:t>lebih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besar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/>
              <a:t>dari</a:t>
            </a:r>
            <a:r>
              <a:rPr lang="en-US" b="1" dirty="0"/>
              <a:t> </a:t>
            </a:r>
            <a:r>
              <a:rPr lang="en-US" b="1" dirty="0" err="1"/>
              <a:t>Leluhur</a:t>
            </a:r>
            <a:r>
              <a:rPr lang="en-US" b="1" dirty="0"/>
              <a:t>  </a:t>
            </a:r>
            <a:r>
              <a:rPr lang="en-US" b="1" dirty="0" err="1"/>
              <a:t>kami</a:t>
            </a:r>
            <a:r>
              <a:rPr lang="en-US" b="1" dirty="0"/>
              <a:t> </a:t>
            </a:r>
            <a:r>
              <a:rPr lang="en-US" b="1" dirty="0" err="1"/>
              <a:t>Yakub</a:t>
            </a:r>
            <a:r>
              <a:rPr lang="en-US" b="1" dirty="0"/>
              <a:t>, </a:t>
            </a:r>
            <a:r>
              <a:rPr lang="en-US" b="1" dirty="0" err="1"/>
              <a:t>yg</a:t>
            </a:r>
            <a:r>
              <a:rPr lang="en-US" b="1" dirty="0"/>
              <a:t> </a:t>
            </a:r>
            <a:r>
              <a:rPr lang="en-US" b="1" dirty="0" err="1"/>
              <a:t>memberikan</a:t>
            </a:r>
            <a:r>
              <a:rPr lang="en-US" b="1" dirty="0"/>
              <a:t> </a:t>
            </a:r>
            <a:r>
              <a:rPr lang="en-US" b="1" dirty="0" err="1"/>
              <a:t>minum</a:t>
            </a:r>
            <a:r>
              <a:rPr lang="en-US" b="1" dirty="0"/>
              <a:t> </a:t>
            </a:r>
            <a:r>
              <a:rPr lang="en-US" b="1" dirty="0" err="1"/>
              <a:t>dari</a:t>
            </a:r>
            <a:r>
              <a:rPr lang="en-US" b="1" dirty="0"/>
              <a:t> </a:t>
            </a:r>
            <a:r>
              <a:rPr lang="en-US" b="1" dirty="0" err="1"/>
              <a:t>Sumur</a:t>
            </a:r>
            <a:r>
              <a:rPr lang="en-US" b="1" dirty="0"/>
              <a:t> </a:t>
            </a:r>
            <a:r>
              <a:rPr lang="en-US" b="1" dirty="0" err="1"/>
              <a:t>ini</a:t>
            </a:r>
            <a:r>
              <a:rPr lang="en-US" b="1" dirty="0"/>
              <a:t> </a:t>
            </a:r>
            <a:r>
              <a:rPr lang="en-US" b="1" dirty="0" err="1"/>
              <a:t>utk</a:t>
            </a:r>
            <a:r>
              <a:rPr lang="en-US" b="1" dirty="0"/>
              <a:t> </a:t>
            </a:r>
            <a:r>
              <a:rPr lang="en-US" b="1" dirty="0" err="1"/>
              <a:t>dirinya</a:t>
            </a:r>
            <a:r>
              <a:rPr lang="en-US" b="1" dirty="0"/>
              <a:t> </a:t>
            </a:r>
            <a:r>
              <a:rPr lang="en-US" b="1" dirty="0" err="1"/>
              <a:t>sendiri</a:t>
            </a:r>
            <a:r>
              <a:rPr lang="en-US" b="1" dirty="0"/>
              <a:t>, </a:t>
            </a:r>
            <a:r>
              <a:rPr lang="en-US" b="1" dirty="0" err="1"/>
              <a:t>juga</a:t>
            </a:r>
            <a:r>
              <a:rPr lang="en-US" b="1" dirty="0"/>
              <a:t> anak-2nya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ternak</a:t>
            </a:r>
            <a:r>
              <a:rPr lang="en-US" b="1" dirty="0"/>
              <a:t> </a:t>
            </a:r>
            <a:r>
              <a:rPr lang="en-US" b="1" dirty="0" err="1"/>
              <a:t>nya</a:t>
            </a:r>
            <a:r>
              <a:rPr lang="en-US" b="1" dirty="0"/>
              <a:t> ?</a:t>
            </a:r>
          </a:p>
          <a:p>
            <a:pPr>
              <a:buNone/>
            </a:pPr>
            <a:r>
              <a:rPr lang="en-US" b="1" dirty="0"/>
              <a:t>16. </a:t>
            </a:r>
            <a:r>
              <a:rPr lang="en-US" b="1" dirty="0" err="1">
                <a:solidFill>
                  <a:srgbClr val="FF0000"/>
                </a:solidFill>
              </a:rPr>
              <a:t>Apa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>
                <a:solidFill>
                  <a:srgbClr val="FF0000"/>
                </a:solidFill>
              </a:rPr>
              <a:t>Siapakah</a:t>
            </a:r>
            <a:r>
              <a:rPr lang="en-US" b="1" dirty="0"/>
              <a:t> </a:t>
            </a:r>
            <a:r>
              <a:rPr lang="en-US" b="1" dirty="0" err="1"/>
              <a:t>kamu</a:t>
            </a:r>
            <a:r>
              <a:rPr lang="en-US" b="1" dirty="0"/>
              <a:t> </a:t>
            </a:r>
            <a:r>
              <a:rPr lang="en-US" b="1" dirty="0" err="1"/>
              <a:t>itu</a:t>
            </a:r>
            <a:r>
              <a:rPr lang="en-US" b="1" dirty="0"/>
              <a:t> </a:t>
            </a:r>
            <a:r>
              <a:rPr lang="en-US" b="1" dirty="0" err="1"/>
              <a:t>yg</a:t>
            </a:r>
            <a:r>
              <a:rPr lang="en-US" b="1" dirty="0"/>
              <a:t> </a:t>
            </a:r>
            <a:r>
              <a:rPr lang="en-US" b="1" dirty="0" err="1"/>
              <a:t>berbicara</a:t>
            </a:r>
            <a:r>
              <a:rPr lang="en-US" b="1" dirty="0"/>
              <a:t> </a:t>
            </a:r>
            <a:r>
              <a:rPr lang="en-US" b="1" dirty="0" err="1"/>
              <a:t>spt</a:t>
            </a:r>
            <a:r>
              <a:rPr lang="en-US" b="1" dirty="0"/>
              <a:t> </a:t>
            </a:r>
            <a:r>
              <a:rPr lang="en-US" b="1" dirty="0" err="1"/>
              <a:t>itu</a:t>
            </a:r>
            <a:r>
              <a:rPr lang="en-US" b="1" dirty="0"/>
              <a:t>, </a:t>
            </a:r>
            <a:r>
              <a:rPr lang="en-US" b="1" dirty="0" err="1"/>
              <a:t>adakah</a:t>
            </a:r>
            <a:r>
              <a:rPr lang="en-US" b="1" dirty="0"/>
              <a:t> </a:t>
            </a:r>
            <a:r>
              <a:rPr lang="en-US" b="1" dirty="0" err="1"/>
              <a:t>kamu</a:t>
            </a:r>
            <a:r>
              <a:rPr lang="en-US" b="1" dirty="0"/>
              <a:t> “</a:t>
            </a:r>
            <a:r>
              <a:rPr lang="en-US" b="1" u="sng" dirty="0" err="1">
                <a:solidFill>
                  <a:srgbClr val="FF0000"/>
                </a:solidFill>
              </a:rPr>
              <a:t>lebih</a:t>
            </a:r>
            <a:r>
              <a:rPr lang="en-US" b="1" dirty="0"/>
              <a:t>” </a:t>
            </a:r>
            <a:r>
              <a:rPr lang="en-US" b="1" dirty="0" err="1"/>
              <a:t>dari</a:t>
            </a:r>
            <a:r>
              <a:rPr lang="en-US" b="1" dirty="0"/>
              <a:t> </a:t>
            </a:r>
            <a:r>
              <a:rPr lang="en-US" b="1" dirty="0" err="1"/>
              <a:t>Leluhur</a:t>
            </a:r>
            <a:r>
              <a:rPr lang="en-US" b="1" dirty="0"/>
              <a:t> </a:t>
            </a:r>
            <a:r>
              <a:rPr lang="en-US" b="1" dirty="0" err="1"/>
              <a:t>kami</a:t>
            </a:r>
            <a:r>
              <a:rPr lang="en-US" b="1" dirty="0"/>
              <a:t> </a:t>
            </a:r>
            <a:r>
              <a:rPr lang="en-US" b="1" dirty="0" err="1"/>
              <a:t>Yakub</a:t>
            </a:r>
            <a:r>
              <a:rPr lang="en-US" b="1" dirty="0"/>
              <a:t> ? </a:t>
            </a:r>
            <a:r>
              <a:rPr lang="en-US" b="1" dirty="0" err="1">
                <a:solidFill>
                  <a:srgbClr val="FF0000"/>
                </a:solidFill>
              </a:rPr>
              <a:t>Punya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maksud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apa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/>
              <a:t>kamu</a:t>
            </a:r>
            <a:r>
              <a:rPr lang="en-US" b="1" dirty="0"/>
              <a:t> </a:t>
            </a:r>
            <a:r>
              <a:rPr lang="en-US" b="1" dirty="0" err="1"/>
              <a:t>bicara</a:t>
            </a:r>
            <a:r>
              <a:rPr lang="en-US" b="1" dirty="0"/>
              <a:t> </a:t>
            </a:r>
            <a:r>
              <a:rPr lang="en-US" b="1" dirty="0" err="1"/>
              <a:t>seperti</a:t>
            </a:r>
            <a:r>
              <a:rPr lang="en-US" b="1" dirty="0"/>
              <a:t> </a:t>
            </a:r>
            <a:r>
              <a:rPr lang="en-US" b="1" dirty="0" err="1"/>
              <a:t>itu</a:t>
            </a:r>
            <a:r>
              <a:rPr lang="en-US" b="1" dirty="0"/>
              <a:t> ?</a:t>
            </a:r>
          </a:p>
          <a:p>
            <a:pPr>
              <a:buNone/>
            </a:pPr>
            <a:r>
              <a:rPr lang="en-US" b="1" dirty="0"/>
              <a:t>17. </a:t>
            </a:r>
            <a:r>
              <a:rPr lang="en-US" b="1" dirty="0" err="1"/>
              <a:t>Perhatikan</a:t>
            </a:r>
            <a:r>
              <a:rPr lang="en-US" b="1" dirty="0"/>
              <a:t> </a:t>
            </a:r>
            <a:r>
              <a:rPr lang="en-US" b="1" dirty="0" err="1"/>
              <a:t>ya</a:t>
            </a:r>
            <a:r>
              <a:rPr lang="en-US" b="1" dirty="0"/>
              <a:t>, </a:t>
            </a:r>
            <a:r>
              <a:rPr lang="en-US" b="1" dirty="0" err="1"/>
              <a:t>aku</a:t>
            </a:r>
            <a:r>
              <a:rPr lang="en-US" b="1" dirty="0"/>
              <a:t> </a:t>
            </a:r>
            <a:r>
              <a:rPr lang="en-US" b="1" dirty="0" err="1"/>
              <a:t>wanita</a:t>
            </a:r>
            <a:r>
              <a:rPr lang="en-US" b="1" dirty="0"/>
              <a:t> </a:t>
            </a:r>
            <a:r>
              <a:rPr lang="en-US" b="1" dirty="0" err="1"/>
              <a:t>miskin</a:t>
            </a:r>
            <a:r>
              <a:rPr lang="en-US" b="1" dirty="0"/>
              <a:t>, </a:t>
            </a:r>
            <a:r>
              <a:rPr lang="en-US" b="1" dirty="0" err="1"/>
              <a:t>sebab</a:t>
            </a:r>
            <a:r>
              <a:rPr lang="en-US" b="1" dirty="0"/>
              <a:t> </a:t>
            </a:r>
            <a:r>
              <a:rPr lang="en-US" b="1" dirty="0" err="1"/>
              <a:t>kalau</a:t>
            </a:r>
            <a:r>
              <a:rPr lang="en-US" b="1" dirty="0"/>
              <a:t> </a:t>
            </a:r>
            <a:r>
              <a:rPr lang="en-US" b="1" dirty="0" err="1"/>
              <a:t>aku</a:t>
            </a:r>
            <a:r>
              <a:rPr lang="en-US" b="1" dirty="0"/>
              <a:t> </a:t>
            </a:r>
            <a:r>
              <a:rPr lang="en-US" b="1" dirty="0" err="1"/>
              <a:t>kaya</a:t>
            </a:r>
            <a:r>
              <a:rPr lang="en-US" b="1" dirty="0"/>
              <a:t> , </a:t>
            </a:r>
            <a:r>
              <a:rPr lang="en-US" b="1" dirty="0" err="1"/>
              <a:t>aku</a:t>
            </a:r>
            <a:r>
              <a:rPr lang="en-US" b="1" dirty="0"/>
              <a:t> </a:t>
            </a:r>
            <a:r>
              <a:rPr lang="en-US" b="1" dirty="0" err="1"/>
              <a:t>tak</a:t>
            </a:r>
            <a:r>
              <a:rPr lang="en-US" b="1" dirty="0"/>
              <a:t> </a:t>
            </a:r>
            <a:r>
              <a:rPr lang="en-US" b="1" dirty="0" err="1"/>
              <a:t>akan</a:t>
            </a:r>
            <a:r>
              <a:rPr lang="en-US" b="1" dirty="0"/>
              <a:t> </a:t>
            </a:r>
            <a:r>
              <a:rPr lang="en-US" b="1" dirty="0" err="1"/>
              <a:t>ke</a:t>
            </a:r>
            <a:r>
              <a:rPr lang="en-US" b="1" dirty="0"/>
              <a:t> </a:t>
            </a:r>
            <a:r>
              <a:rPr lang="en-US" b="1" dirty="0" err="1"/>
              <a:t>sumur</a:t>
            </a:r>
            <a:r>
              <a:rPr lang="en-US" b="1" dirty="0"/>
              <a:t> </a:t>
            </a:r>
            <a:r>
              <a:rPr lang="en-US" b="1" dirty="0" err="1"/>
              <a:t>ini</a:t>
            </a:r>
            <a:r>
              <a:rPr lang="en-US" b="1" dirty="0"/>
              <a:t> </a:t>
            </a:r>
            <a:r>
              <a:rPr lang="en-US" b="1" dirty="0" err="1"/>
              <a:t>siang</a:t>
            </a:r>
            <a:r>
              <a:rPr lang="en-US" b="1" dirty="0"/>
              <a:t> </a:t>
            </a:r>
            <a:r>
              <a:rPr lang="en-US" b="1" dirty="0" err="1"/>
              <a:t>terik</a:t>
            </a:r>
            <a:r>
              <a:rPr lang="en-US" b="1" dirty="0"/>
              <a:t> </a:t>
            </a:r>
            <a:r>
              <a:rPr lang="en-US" b="1" dirty="0" err="1"/>
              <a:t>ini</a:t>
            </a:r>
            <a:r>
              <a:rPr lang="en-US" b="1" dirty="0"/>
              <a:t> </a:t>
            </a:r>
            <a:r>
              <a:rPr lang="en-US" b="1" dirty="0" err="1"/>
              <a:t>hanya</a:t>
            </a:r>
            <a:r>
              <a:rPr lang="en-US" b="1" dirty="0"/>
              <a:t> </a:t>
            </a:r>
            <a:r>
              <a:rPr lang="en-US" b="1" dirty="0" err="1"/>
              <a:t>utk</a:t>
            </a:r>
            <a:r>
              <a:rPr lang="en-US" b="1" dirty="0"/>
              <a:t> </a:t>
            </a:r>
            <a:r>
              <a:rPr lang="en-US" b="1" dirty="0" err="1"/>
              <a:t>mengambil</a:t>
            </a:r>
            <a:r>
              <a:rPr lang="en-US" b="1" dirty="0"/>
              <a:t> air MINUM. </a:t>
            </a:r>
            <a:r>
              <a:rPr lang="en-US" b="1" dirty="0" err="1"/>
              <a:t>Apakah</a:t>
            </a:r>
            <a:r>
              <a:rPr lang="en-US" b="1" dirty="0"/>
              <a:t> </a:t>
            </a:r>
            <a:r>
              <a:rPr lang="en-US" b="1" dirty="0" err="1"/>
              <a:t>kamu</a:t>
            </a:r>
            <a:r>
              <a:rPr lang="en-US" b="1" dirty="0"/>
              <a:t> </a:t>
            </a:r>
            <a:r>
              <a:rPr lang="en-US" b="1" dirty="0" err="1"/>
              <a:t>sbg</a:t>
            </a:r>
            <a:r>
              <a:rPr lang="en-US" b="1" dirty="0"/>
              <a:t> </a:t>
            </a:r>
            <a:r>
              <a:rPr lang="en-US" b="1" dirty="0" err="1"/>
              <a:t>Orang</a:t>
            </a:r>
            <a:r>
              <a:rPr lang="en-US" b="1" dirty="0"/>
              <a:t> </a:t>
            </a:r>
            <a:r>
              <a:rPr lang="en-US" b="1" dirty="0" err="1"/>
              <a:t>Yahudi</a:t>
            </a:r>
            <a:r>
              <a:rPr lang="en-US" b="1" dirty="0"/>
              <a:t>, </a:t>
            </a:r>
            <a:r>
              <a:rPr lang="en-US" b="1" dirty="0" err="1"/>
              <a:t>mau</a:t>
            </a:r>
            <a:r>
              <a:rPr lang="en-US" b="1" dirty="0"/>
              <a:t> </a:t>
            </a:r>
            <a:r>
              <a:rPr lang="en-US" b="1" dirty="0" err="1"/>
              <a:t>bikin</a:t>
            </a:r>
            <a:r>
              <a:rPr lang="en-US" b="1" dirty="0"/>
              <a:t> </a:t>
            </a:r>
            <a:r>
              <a:rPr lang="en-US" b="1" dirty="0" err="1"/>
              <a:t>aku</a:t>
            </a:r>
            <a:r>
              <a:rPr lang="en-US" b="1" dirty="0"/>
              <a:t> </a:t>
            </a:r>
            <a:r>
              <a:rPr lang="en-US" b="1" dirty="0" err="1"/>
              <a:t>lebih</a:t>
            </a:r>
            <a:r>
              <a:rPr lang="en-US" b="1" dirty="0"/>
              <a:t> </a:t>
            </a:r>
            <a:r>
              <a:rPr lang="en-US" b="1" dirty="0" err="1"/>
              <a:t>sengsara</a:t>
            </a:r>
            <a:r>
              <a:rPr lang="en-US" b="1" dirty="0"/>
              <a:t> </a:t>
            </a:r>
            <a:r>
              <a:rPr lang="en-US" b="1" dirty="0" err="1"/>
              <a:t>dari</a:t>
            </a:r>
            <a:r>
              <a:rPr lang="en-US" b="1" dirty="0"/>
              <a:t> </a:t>
            </a:r>
            <a:r>
              <a:rPr lang="en-US" b="1" dirty="0" err="1"/>
              <a:t>keadaan</a:t>
            </a:r>
            <a:r>
              <a:rPr lang="en-US" b="1" dirty="0"/>
              <a:t> </a:t>
            </a:r>
            <a:r>
              <a:rPr lang="en-US" b="1" dirty="0" err="1"/>
              <a:t>ku</a:t>
            </a:r>
            <a:r>
              <a:rPr lang="en-US" b="1" dirty="0"/>
              <a:t> </a:t>
            </a:r>
            <a:r>
              <a:rPr lang="en-US" b="1" dirty="0" err="1"/>
              <a:t>yg</a:t>
            </a:r>
            <a:r>
              <a:rPr lang="en-US" b="1" dirty="0"/>
              <a:t> </a:t>
            </a:r>
            <a:r>
              <a:rPr lang="en-US" b="1" dirty="0" err="1"/>
              <a:t>sudah</a:t>
            </a:r>
            <a:r>
              <a:rPr lang="en-US" b="1" dirty="0"/>
              <a:t> </a:t>
            </a:r>
            <a:r>
              <a:rPr lang="en-US" b="1" dirty="0" err="1"/>
              <a:t>seperti</a:t>
            </a:r>
            <a:r>
              <a:rPr lang="en-US" b="1" dirty="0"/>
              <a:t> </a:t>
            </a:r>
            <a:r>
              <a:rPr lang="en-US" b="1" dirty="0" err="1"/>
              <a:t>ini</a:t>
            </a:r>
            <a:r>
              <a:rPr lang="en-US" b="1" dirty="0"/>
              <a:t> ?</a:t>
            </a:r>
          </a:p>
          <a:p>
            <a:pPr>
              <a:buNone/>
            </a:pPr>
            <a:endParaRPr lang="en-US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55637"/>
            <a:ext cx="8229600" cy="54403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b="1" dirty="0"/>
              <a:t>18. </a:t>
            </a:r>
            <a:r>
              <a:rPr lang="en-US" b="1" dirty="0" err="1"/>
              <a:t>Lihatlah</a:t>
            </a:r>
            <a:r>
              <a:rPr lang="en-US" b="1" dirty="0"/>
              <a:t> </a:t>
            </a:r>
            <a:r>
              <a:rPr lang="en-US" b="1" dirty="0" err="1"/>
              <a:t>pakaianku</a:t>
            </a:r>
            <a:r>
              <a:rPr lang="en-US" b="1" dirty="0"/>
              <a:t> </a:t>
            </a:r>
            <a:r>
              <a:rPr lang="en-US" b="1" dirty="0" err="1"/>
              <a:t>ini</a:t>
            </a:r>
            <a:r>
              <a:rPr lang="en-US" b="1" dirty="0"/>
              <a:t>, </a:t>
            </a:r>
            <a:r>
              <a:rPr lang="en-US" b="1" dirty="0" err="1"/>
              <a:t>yg</a:t>
            </a:r>
            <a:r>
              <a:rPr lang="en-US" b="1" dirty="0"/>
              <a:t> </a:t>
            </a:r>
            <a:r>
              <a:rPr lang="en-US" b="1" dirty="0" err="1"/>
              <a:t>hanya</a:t>
            </a:r>
            <a:r>
              <a:rPr lang="en-US" b="1" dirty="0"/>
              <a:t> pas-2an / </a:t>
            </a:r>
            <a:r>
              <a:rPr lang="en-US" b="1" dirty="0" err="1"/>
              <a:t>sebatas</a:t>
            </a:r>
            <a:r>
              <a:rPr lang="en-US" b="1" dirty="0"/>
              <a:t> </a:t>
            </a:r>
            <a:r>
              <a:rPr lang="en-US" b="1" dirty="0" err="1"/>
              <a:t>utk</a:t>
            </a:r>
            <a:r>
              <a:rPr lang="en-US" b="1" dirty="0"/>
              <a:t> </a:t>
            </a:r>
            <a:r>
              <a:rPr lang="en-US" b="1" dirty="0" err="1"/>
              <a:t>menutupi</a:t>
            </a:r>
            <a:r>
              <a:rPr lang="en-US" b="1" dirty="0"/>
              <a:t> </a:t>
            </a:r>
            <a:r>
              <a:rPr lang="en-US" b="1" dirty="0" err="1"/>
              <a:t>ketelanjanganku</a:t>
            </a:r>
            <a:r>
              <a:rPr lang="en-US" b="1" dirty="0"/>
              <a:t>, </a:t>
            </a:r>
            <a:r>
              <a:rPr lang="en-US" b="1" dirty="0" err="1"/>
              <a:t>jadi</a:t>
            </a:r>
            <a:r>
              <a:rPr lang="en-US" b="1" dirty="0"/>
              <a:t> </a:t>
            </a:r>
            <a:r>
              <a:rPr lang="en-US" b="1" dirty="0" err="1"/>
              <a:t>jelas</a:t>
            </a:r>
            <a:r>
              <a:rPr lang="en-US" b="1" dirty="0"/>
              <a:t> </a:t>
            </a:r>
            <a:r>
              <a:rPr lang="en-US" b="1" dirty="0" err="1"/>
              <a:t>di</a:t>
            </a:r>
            <a:r>
              <a:rPr lang="en-US" b="1" dirty="0"/>
              <a:t> </a:t>
            </a:r>
            <a:r>
              <a:rPr lang="en-US" b="1" dirty="0" err="1"/>
              <a:t>mata</a:t>
            </a:r>
            <a:r>
              <a:rPr lang="en-US" b="1" dirty="0"/>
              <a:t> MU </a:t>
            </a:r>
            <a:r>
              <a:rPr lang="en-US" b="1" dirty="0" err="1"/>
              <a:t>aku</a:t>
            </a:r>
            <a:r>
              <a:rPr lang="en-US" b="1" dirty="0"/>
              <a:t>  SANGAT </a:t>
            </a:r>
            <a:r>
              <a:rPr lang="en-US" b="1" dirty="0" err="1"/>
              <a:t>miskin</a:t>
            </a:r>
            <a:r>
              <a:rPr lang="en-US" b="1" dirty="0"/>
              <a:t>, </a:t>
            </a:r>
            <a:r>
              <a:rPr lang="en-US" b="1" dirty="0" err="1"/>
              <a:t>bagaimana</a:t>
            </a:r>
            <a:r>
              <a:rPr lang="en-US" b="1" dirty="0"/>
              <a:t> </a:t>
            </a:r>
            <a:r>
              <a:rPr lang="en-US" b="1" dirty="0" err="1"/>
              <a:t>kamu</a:t>
            </a:r>
            <a:r>
              <a:rPr lang="en-US" b="1" dirty="0"/>
              <a:t> </a:t>
            </a:r>
            <a:r>
              <a:rPr lang="en-US" b="1" dirty="0" err="1"/>
              <a:t>bisa</a:t>
            </a:r>
            <a:r>
              <a:rPr lang="en-US" b="1" dirty="0"/>
              <a:t> </a:t>
            </a:r>
            <a:r>
              <a:rPr lang="en-US" b="1" dirty="0" err="1"/>
              <a:t>menginginkan</a:t>
            </a:r>
            <a:r>
              <a:rPr lang="en-US" b="1" dirty="0"/>
              <a:t> </a:t>
            </a:r>
            <a:r>
              <a:rPr lang="en-US" b="1" dirty="0" err="1"/>
              <a:t>aku</a:t>
            </a:r>
            <a:r>
              <a:rPr lang="en-US" b="1" dirty="0"/>
              <a:t>, </a:t>
            </a:r>
            <a:r>
              <a:rPr lang="en-US" b="1" dirty="0" err="1"/>
              <a:t>si</a:t>
            </a:r>
            <a:r>
              <a:rPr lang="en-US" b="1" dirty="0"/>
              <a:t> </a:t>
            </a:r>
            <a:r>
              <a:rPr lang="en-US" b="1" dirty="0" err="1"/>
              <a:t>miskin</a:t>
            </a:r>
            <a:r>
              <a:rPr lang="en-US" b="1" dirty="0"/>
              <a:t> </a:t>
            </a:r>
            <a:r>
              <a:rPr lang="en-US" b="1" dirty="0" err="1"/>
              <a:t>ini</a:t>
            </a:r>
            <a:r>
              <a:rPr lang="en-US" b="1" dirty="0"/>
              <a:t>, </a:t>
            </a:r>
            <a:r>
              <a:rPr lang="en-US" b="1" dirty="0" err="1"/>
              <a:t>wanita</a:t>
            </a:r>
            <a:r>
              <a:rPr lang="en-US" b="1" dirty="0"/>
              <a:t> </a:t>
            </a:r>
            <a:r>
              <a:rPr lang="en-US" b="1" dirty="0" err="1"/>
              <a:t>malang</a:t>
            </a:r>
            <a:r>
              <a:rPr lang="en-US" b="1" dirty="0"/>
              <a:t>,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kamu</a:t>
            </a:r>
            <a:r>
              <a:rPr lang="en-US" b="1" dirty="0"/>
              <a:t> </a:t>
            </a:r>
            <a:r>
              <a:rPr lang="en-US" b="1" dirty="0" err="1"/>
              <a:t>bernafsu</a:t>
            </a:r>
            <a:r>
              <a:rPr lang="en-US" b="1" dirty="0"/>
              <a:t> </a:t>
            </a:r>
            <a:r>
              <a:rPr lang="en-US" b="1" dirty="0" err="1"/>
              <a:t>ingin</a:t>
            </a:r>
            <a:r>
              <a:rPr lang="en-US" b="1" dirty="0"/>
              <a:t> </a:t>
            </a:r>
            <a:r>
              <a:rPr lang="en-US" b="1" dirty="0" err="1"/>
              <a:t>aku</a:t>
            </a:r>
            <a:r>
              <a:rPr lang="en-US" b="1" dirty="0"/>
              <a:t> </a:t>
            </a:r>
            <a:r>
              <a:rPr lang="en-US" b="1" dirty="0" err="1"/>
              <a:t>melayani</a:t>
            </a:r>
            <a:r>
              <a:rPr lang="en-US" b="1" dirty="0"/>
              <a:t> mu ? “</a:t>
            </a:r>
            <a:r>
              <a:rPr lang="en-US" b="1" dirty="0" err="1"/>
              <a:t>Kamu</a:t>
            </a:r>
            <a:r>
              <a:rPr lang="en-US" b="1" dirty="0"/>
              <a:t> </a:t>
            </a:r>
            <a:r>
              <a:rPr lang="en-US" b="1" dirty="0" err="1"/>
              <a:t>sangat</a:t>
            </a:r>
            <a:r>
              <a:rPr lang="en-US" b="1" dirty="0"/>
              <a:t> </a:t>
            </a:r>
            <a:r>
              <a:rPr lang="en-US" b="1" dirty="0" err="1"/>
              <a:t>memalukan</a:t>
            </a:r>
            <a:r>
              <a:rPr lang="en-US" b="1" dirty="0"/>
              <a:t>”, </a:t>
            </a:r>
            <a:r>
              <a:rPr lang="en-US" b="1" dirty="0" err="1"/>
              <a:t>kalau</a:t>
            </a:r>
            <a:r>
              <a:rPr lang="en-US" b="1" dirty="0"/>
              <a:t> </a:t>
            </a:r>
            <a:r>
              <a:rPr lang="en-US" b="1" dirty="0" err="1"/>
              <a:t>pikiran</a:t>
            </a:r>
            <a:r>
              <a:rPr lang="en-US" b="1" dirty="0"/>
              <a:t> mu </a:t>
            </a:r>
            <a:r>
              <a:rPr lang="en-US" b="1" dirty="0" err="1"/>
              <a:t>spt</a:t>
            </a:r>
            <a:r>
              <a:rPr lang="en-US" b="1" dirty="0"/>
              <a:t> </a:t>
            </a:r>
            <a:r>
              <a:rPr lang="en-US" b="1" dirty="0" err="1"/>
              <a:t>itu</a:t>
            </a:r>
            <a:r>
              <a:rPr lang="en-US" b="1" dirty="0"/>
              <a:t> !!!</a:t>
            </a:r>
          </a:p>
          <a:p>
            <a:pPr>
              <a:buNone/>
            </a:pPr>
            <a:r>
              <a:rPr lang="en-US" b="1" dirty="0"/>
              <a:t>19. </a:t>
            </a:r>
            <a:r>
              <a:rPr lang="en-US" b="1" dirty="0" err="1"/>
              <a:t>Tetapi</a:t>
            </a:r>
            <a:r>
              <a:rPr lang="en-US" b="1" dirty="0"/>
              <a:t>, </a:t>
            </a:r>
            <a:r>
              <a:rPr lang="en-US" b="1" dirty="0" err="1"/>
              <a:t>sebenarnya</a:t>
            </a:r>
            <a:r>
              <a:rPr lang="en-US" b="1" dirty="0"/>
              <a:t> </a:t>
            </a:r>
            <a:r>
              <a:rPr lang="en-US" b="1" dirty="0" err="1"/>
              <a:t>kamu</a:t>
            </a:r>
            <a:r>
              <a:rPr lang="en-US" b="1" dirty="0"/>
              <a:t> </a:t>
            </a:r>
            <a:r>
              <a:rPr lang="en-US" b="1" dirty="0" err="1"/>
              <a:t>tampaknya</a:t>
            </a:r>
            <a:r>
              <a:rPr lang="en-US" b="1" dirty="0"/>
              <a:t> TIDAK </a:t>
            </a:r>
            <a:r>
              <a:rPr lang="en-US" b="1" dirty="0" err="1"/>
              <a:t>seperti</a:t>
            </a:r>
            <a:r>
              <a:rPr lang="en-US" b="1" dirty="0"/>
              <a:t> </a:t>
            </a:r>
            <a:r>
              <a:rPr lang="en-US" b="1" dirty="0" err="1"/>
              <a:t>itu</a:t>
            </a:r>
            <a:r>
              <a:rPr lang="en-US" b="1" dirty="0"/>
              <a:t>, </a:t>
            </a:r>
            <a:r>
              <a:rPr lang="en-US" b="1" dirty="0" err="1"/>
              <a:t>karenanya</a:t>
            </a:r>
            <a:r>
              <a:rPr lang="en-US" b="1" dirty="0"/>
              <a:t>, </a:t>
            </a:r>
            <a:r>
              <a:rPr lang="en-US" b="1" dirty="0" err="1"/>
              <a:t>jangan</a:t>
            </a:r>
            <a:r>
              <a:rPr lang="en-US" b="1" dirty="0"/>
              <a:t> </a:t>
            </a:r>
            <a:r>
              <a:rPr lang="en-US" b="1" dirty="0" err="1"/>
              <a:t>perhatikan</a:t>
            </a:r>
            <a:r>
              <a:rPr lang="en-US" b="1" dirty="0"/>
              <a:t> </a:t>
            </a:r>
            <a:r>
              <a:rPr lang="en-US" b="1" dirty="0" err="1"/>
              <a:t>ucapan</a:t>
            </a:r>
            <a:r>
              <a:rPr lang="en-US" b="1" dirty="0"/>
              <a:t> </a:t>
            </a:r>
            <a:r>
              <a:rPr lang="en-US" b="1" dirty="0" err="1"/>
              <a:t>ku</a:t>
            </a:r>
            <a:r>
              <a:rPr lang="en-US" b="1" dirty="0"/>
              <a:t>,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terangkan</a:t>
            </a:r>
            <a:r>
              <a:rPr lang="en-US" b="1" dirty="0"/>
              <a:t> dg </a:t>
            </a:r>
            <a:r>
              <a:rPr lang="en-US" b="1" dirty="0" err="1"/>
              <a:t>sesungguhnya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secara</a:t>
            </a:r>
            <a:r>
              <a:rPr lang="en-US" b="1" dirty="0"/>
              <a:t> </a:t>
            </a:r>
            <a:r>
              <a:rPr lang="en-US" b="1" dirty="0" err="1"/>
              <a:t>sederhana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gamblang</a:t>
            </a:r>
            <a:r>
              <a:rPr lang="en-US" b="1" dirty="0"/>
              <a:t>, “</a:t>
            </a:r>
            <a:r>
              <a:rPr lang="en-US" b="1" dirty="0" err="1"/>
              <a:t>apa</a:t>
            </a:r>
            <a:r>
              <a:rPr lang="en-US" b="1" dirty="0"/>
              <a:t> </a:t>
            </a:r>
            <a:r>
              <a:rPr lang="en-US" b="1" dirty="0" err="1"/>
              <a:t>yg</a:t>
            </a:r>
            <a:r>
              <a:rPr lang="en-US" b="1" dirty="0"/>
              <a:t> </a:t>
            </a:r>
            <a:r>
              <a:rPr lang="en-US" b="1" dirty="0" err="1"/>
              <a:t>kamu</a:t>
            </a:r>
            <a:r>
              <a:rPr lang="en-US" b="1" dirty="0"/>
              <a:t> </a:t>
            </a:r>
            <a:r>
              <a:rPr lang="en-US" b="1" dirty="0" err="1"/>
              <a:t>maksudkan</a:t>
            </a:r>
            <a:r>
              <a:rPr lang="en-US" b="1" dirty="0"/>
              <a:t> dg Air </a:t>
            </a:r>
            <a:r>
              <a:rPr lang="en-US" b="1" dirty="0" err="1"/>
              <a:t>Kehidupan</a:t>
            </a:r>
            <a:r>
              <a:rPr lang="en-US" b="1" dirty="0"/>
              <a:t> </a:t>
            </a:r>
            <a:r>
              <a:rPr lang="en-US" b="1" dirty="0" err="1"/>
              <a:t>itu</a:t>
            </a:r>
            <a:r>
              <a:rPr lang="en-US" b="1" dirty="0"/>
              <a:t>”</a:t>
            </a:r>
          </a:p>
          <a:p>
            <a:pPr>
              <a:buNone/>
            </a:pPr>
            <a:r>
              <a:rPr lang="en-US" b="1" dirty="0"/>
              <a:t>20. </a:t>
            </a:r>
            <a:r>
              <a:rPr lang="en-US" b="1" dirty="0" err="1">
                <a:solidFill>
                  <a:srgbClr val="FF0000"/>
                </a:solidFill>
              </a:rPr>
              <a:t>Yeshua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menjawab</a:t>
            </a:r>
            <a:r>
              <a:rPr lang="en-US" b="1" dirty="0">
                <a:solidFill>
                  <a:srgbClr val="FF0000"/>
                </a:solidFill>
              </a:rPr>
              <a:t> : </a:t>
            </a:r>
            <a:r>
              <a:rPr lang="en-US" b="1" dirty="0" err="1"/>
              <a:t>semua</a:t>
            </a:r>
            <a:r>
              <a:rPr lang="en-US" b="1" dirty="0"/>
              <a:t> </a:t>
            </a:r>
            <a:r>
              <a:rPr lang="en-US" b="1" dirty="0" err="1"/>
              <a:t>yg</a:t>
            </a:r>
            <a:r>
              <a:rPr lang="en-US" b="1" dirty="0"/>
              <a:t> </a:t>
            </a:r>
            <a:r>
              <a:rPr lang="en-US" b="1" dirty="0" err="1"/>
              <a:t>minum</a:t>
            </a:r>
            <a:r>
              <a:rPr lang="en-US" b="1" dirty="0"/>
              <a:t> air </a:t>
            </a:r>
            <a:r>
              <a:rPr lang="en-US" b="1" dirty="0" err="1"/>
              <a:t>disini</a:t>
            </a:r>
            <a:r>
              <a:rPr lang="en-US" b="1" dirty="0"/>
              <a:t>, </a:t>
            </a:r>
            <a:r>
              <a:rPr lang="en-US" b="1" dirty="0" err="1"/>
              <a:t>akan</a:t>
            </a:r>
            <a:r>
              <a:rPr lang="en-US" b="1" dirty="0"/>
              <a:t> </a:t>
            </a:r>
            <a:r>
              <a:rPr lang="en-US" b="1" dirty="0" err="1"/>
              <a:t>haus</a:t>
            </a:r>
            <a:r>
              <a:rPr lang="en-US" b="1" dirty="0"/>
              <a:t> </a:t>
            </a:r>
            <a:r>
              <a:rPr lang="en-US" b="1" dirty="0" err="1"/>
              <a:t>lagi</a:t>
            </a:r>
            <a:r>
              <a:rPr lang="en-US" b="1" dirty="0"/>
              <a:t>. </a:t>
            </a:r>
            <a:r>
              <a:rPr lang="en-US" b="1" dirty="0" err="1"/>
              <a:t>Sudah</a:t>
            </a:r>
            <a:r>
              <a:rPr lang="en-US" b="1" dirty="0"/>
              <a:t> KU </a:t>
            </a:r>
            <a:r>
              <a:rPr lang="en-US" b="1" dirty="0" err="1"/>
              <a:t>katakan</a:t>
            </a:r>
            <a:r>
              <a:rPr lang="en-US" b="1" dirty="0"/>
              <a:t> </a:t>
            </a:r>
            <a:r>
              <a:rPr lang="en-US" b="1" dirty="0" err="1"/>
              <a:t>padamu</a:t>
            </a:r>
            <a:r>
              <a:rPr lang="en-US" b="1" dirty="0"/>
              <a:t> </a:t>
            </a:r>
            <a:r>
              <a:rPr lang="en-US" b="1" dirty="0" err="1"/>
              <a:t>bahwa</a:t>
            </a:r>
            <a:r>
              <a:rPr lang="en-US" b="1" dirty="0"/>
              <a:t> </a:t>
            </a:r>
            <a:r>
              <a:rPr lang="en-US" b="1" dirty="0" err="1"/>
              <a:t>kamu</a:t>
            </a:r>
            <a:r>
              <a:rPr lang="en-US" b="1" dirty="0"/>
              <a:t> </a:t>
            </a:r>
            <a:r>
              <a:rPr lang="en-US" b="1" dirty="0" err="1"/>
              <a:t>buta</a:t>
            </a:r>
            <a:r>
              <a:rPr lang="en-US" b="1" dirty="0"/>
              <a:t> </a:t>
            </a:r>
            <a:r>
              <a:rPr lang="en-US" b="1" dirty="0" err="1"/>
              <a:t>dalam</a:t>
            </a:r>
            <a:r>
              <a:rPr lang="en-US" b="1" dirty="0"/>
              <a:t> </a:t>
            </a:r>
            <a:r>
              <a:rPr lang="en-US" b="1" dirty="0" err="1"/>
              <a:t>Pemandangan</a:t>
            </a:r>
            <a:r>
              <a:rPr lang="en-US" b="1" dirty="0"/>
              <a:t> mu, </a:t>
            </a:r>
            <a:r>
              <a:rPr lang="en-US" b="1" dirty="0" err="1"/>
              <a:t>karena</a:t>
            </a:r>
            <a:r>
              <a:rPr lang="en-US" b="1" dirty="0"/>
              <a:t> </a:t>
            </a:r>
            <a:r>
              <a:rPr lang="en-US" b="1" dirty="0" err="1"/>
              <a:t>itu</a:t>
            </a:r>
            <a:r>
              <a:rPr lang="en-US" b="1" dirty="0"/>
              <a:t> </a:t>
            </a:r>
            <a:r>
              <a:rPr lang="en-US" b="1" dirty="0" err="1"/>
              <a:t>kamu</a:t>
            </a:r>
            <a:r>
              <a:rPr lang="en-US" b="1" dirty="0"/>
              <a:t> TIDAK BISA </a:t>
            </a:r>
            <a:r>
              <a:rPr lang="en-US" b="1" dirty="0" err="1"/>
              <a:t>menangkap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mengerti</a:t>
            </a:r>
            <a:r>
              <a:rPr lang="en-US" b="1" dirty="0"/>
              <a:t> </a:t>
            </a:r>
            <a:r>
              <a:rPr lang="en-US" b="1" dirty="0" err="1"/>
              <a:t>Perkataan</a:t>
            </a:r>
            <a:r>
              <a:rPr lang="en-US" b="1" dirty="0"/>
              <a:t> KU. </a:t>
            </a:r>
            <a:r>
              <a:rPr lang="en-US" b="1" dirty="0" err="1"/>
              <a:t>Perhatikan</a:t>
            </a:r>
            <a:r>
              <a:rPr lang="en-US" b="1" dirty="0"/>
              <a:t> APA </a:t>
            </a:r>
            <a:r>
              <a:rPr lang="en-US" b="1" dirty="0" err="1"/>
              <a:t>yg</a:t>
            </a:r>
            <a:r>
              <a:rPr lang="en-US" b="1" dirty="0"/>
              <a:t> AKU </a:t>
            </a:r>
            <a:r>
              <a:rPr lang="en-US" b="1" dirty="0" err="1"/>
              <a:t>katakan</a:t>
            </a:r>
            <a:r>
              <a:rPr lang="en-US" b="1" dirty="0"/>
              <a:t> </a:t>
            </a:r>
            <a:r>
              <a:rPr lang="en-US" b="1" dirty="0" err="1"/>
              <a:t>kepada</a:t>
            </a:r>
            <a:r>
              <a:rPr lang="en-US" b="1" dirty="0"/>
              <a:t> mu, </a:t>
            </a:r>
            <a:r>
              <a:rPr lang="en-US" b="1" dirty="0" err="1"/>
              <a:t>barang</a:t>
            </a:r>
            <a:r>
              <a:rPr lang="en-US" b="1" dirty="0"/>
              <a:t> </a:t>
            </a:r>
            <a:r>
              <a:rPr lang="en-US" b="1" dirty="0" err="1"/>
              <a:t>siapa</a:t>
            </a:r>
            <a:r>
              <a:rPr lang="en-US" b="1" dirty="0"/>
              <a:t> </a:t>
            </a:r>
            <a:r>
              <a:rPr lang="en-US" b="1" dirty="0" err="1"/>
              <a:t>yg</a:t>
            </a:r>
            <a:r>
              <a:rPr lang="en-US" b="1" dirty="0"/>
              <a:t> PERCAYA </a:t>
            </a:r>
            <a:r>
              <a:rPr lang="en-US" b="1" dirty="0" err="1"/>
              <a:t>pada</a:t>
            </a:r>
            <a:r>
              <a:rPr lang="en-US" b="1" dirty="0"/>
              <a:t> </a:t>
            </a:r>
            <a:r>
              <a:rPr lang="en-US" b="1" dirty="0" err="1"/>
              <a:t>Perkataan</a:t>
            </a:r>
            <a:r>
              <a:rPr lang="en-US" b="1" dirty="0"/>
              <a:t> KU, </a:t>
            </a:r>
            <a:r>
              <a:rPr lang="en-US" b="1" dirty="0" err="1"/>
              <a:t>maka</a:t>
            </a:r>
            <a:r>
              <a:rPr lang="en-US" b="1" dirty="0"/>
              <a:t> :”</a:t>
            </a:r>
            <a:r>
              <a:rPr lang="en-US" b="1" dirty="0" err="1"/>
              <a:t>dari</a:t>
            </a:r>
            <a:r>
              <a:rPr lang="en-US" b="1" dirty="0"/>
              <a:t> PINGGANG-</a:t>
            </a:r>
            <a:r>
              <a:rPr lang="en-US" b="1" dirty="0" err="1"/>
              <a:t>nya</a:t>
            </a:r>
            <a:r>
              <a:rPr lang="en-US" b="1" dirty="0"/>
              <a:t>, </a:t>
            </a:r>
            <a:r>
              <a:rPr lang="en-US" b="1" dirty="0" err="1"/>
              <a:t>akan</a:t>
            </a:r>
            <a:r>
              <a:rPr lang="en-US" b="1" dirty="0"/>
              <a:t> </a:t>
            </a:r>
            <a:r>
              <a:rPr lang="en-US" b="1" dirty="0" err="1"/>
              <a:t>mengalir</a:t>
            </a:r>
            <a:r>
              <a:rPr lang="en-US" b="1" dirty="0"/>
              <a:t> Air </a:t>
            </a:r>
            <a:r>
              <a:rPr lang="en-US" b="1" dirty="0" err="1"/>
              <a:t>Kehidupan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kmd</a:t>
            </a:r>
            <a:r>
              <a:rPr lang="en-US" b="1" dirty="0"/>
              <a:t> </a:t>
            </a:r>
            <a:r>
              <a:rPr lang="en-US" b="1" dirty="0" err="1"/>
              <a:t>memancar</a:t>
            </a:r>
            <a:r>
              <a:rPr lang="en-US" b="1" dirty="0"/>
              <a:t>. </a:t>
            </a:r>
          </a:p>
          <a:p>
            <a:pPr>
              <a:buNone/>
            </a:pPr>
            <a:r>
              <a:rPr lang="en-US" b="1" dirty="0">
                <a:solidFill>
                  <a:srgbClr val="FF0000"/>
                </a:solidFill>
              </a:rPr>
              <a:t>      </a:t>
            </a:r>
            <a:r>
              <a:rPr lang="en-US" b="1" dirty="0" err="1">
                <a:solidFill>
                  <a:srgbClr val="FF0000"/>
                </a:solidFill>
              </a:rPr>
              <a:t>Perhatikan</a:t>
            </a:r>
            <a:r>
              <a:rPr lang="en-US" b="1" dirty="0">
                <a:solidFill>
                  <a:srgbClr val="FF0000"/>
                </a:solidFill>
              </a:rPr>
              <a:t>, </a:t>
            </a:r>
            <a:r>
              <a:rPr lang="en-US" b="1" dirty="0" err="1">
                <a:solidFill>
                  <a:srgbClr val="FF0000"/>
                </a:solidFill>
              </a:rPr>
              <a:t>sudah</a:t>
            </a:r>
            <a:r>
              <a:rPr lang="en-US" b="1" dirty="0">
                <a:solidFill>
                  <a:srgbClr val="FF0000"/>
                </a:solidFill>
              </a:rPr>
              <a:t> 30tahun AKU </a:t>
            </a:r>
            <a:r>
              <a:rPr lang="en-US" b="1" dirty="0" err="1">
                <a:solidFill>
                  <a:srgbClr val="FF0000"/>
                </a:solidFill>
              </a:rPr>
              <a:t>di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Bumi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ini</a:t>
            </a:r>
            <a:r>
              <a:rPr lang="en-US" b="1" dirty="0">
                <a:solidFill>
                  <a:srgbClr val="FF0000"/>
                </a:solidFill>
              </a:rPr>
              <a:t>, </a:t>
            </a:r>
            <a:r>
              <a:rPr lang="en-US" b="1" dirty="0" err="1">
                <a:solidFill>
                  <a:srgbClr val="FF0000"/>
                </a:solidFill>
              </a:rPr>
              <a:t>dan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belum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pernah</a:t>
            </a:r>
            <a:r>
              <a:rPr lang="en-US" b="1" dirty="0">
                <a:solidFill>
                  <a:srgbClr val="FF0000"/>
                </a:solidFill>
              </a:rPr>
              <a:t> AKU </a:t>
            </a:r>
            <a:r>
              <a:rPr lang="en-US" b="1" dirty="0" err="1">
                <a:solidFill>
                  <a:srgbClr val="FF0000"/>
                </a:solidFill>
              </a:rPr>
              <a:t>menyentuh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Wanita</a:t>
            </a:r>
            <a:r>
              <a:rPr lang="en-US" b="1" dirty="0">
                <a:solidFill>
                  <a:srgbClr val="FF0000"/>
                </a:solidFill>
              </a:rPr>
              <a:t>, </a:t>
            </a:r>
            <a:r>
              <a:rPr lang="en-US" b="1" dirty="0" err="1">
                <a:solidFill>
                  <a:srgbClr val="FF0000"/>
                </a:solidFill>
              </a:rPr>
              <a:t>mengapa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kini</a:t>
            </a:r>
            <a:r>
              <a:rPr lang="en-US" b="1" dirty="0">
                <a:solidFill>
                  <a:srgbClr val="FF0000"/>
                </a:solidFill>
              </a:rPr>
              <a:t> tiba-2 AKU </a:t>
            </a:r>
            <a:r>
              <a:rPr lang="en-US" b="1" dirty="0" err="1">
                <a:solidFill>
                  <a:srgbClr val="FF0000"/>
                </a:solidFill>
              </a:rPr>
              <a:t>bernafsu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ingin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memegang</a:t>
            </a:r>
            <a:r>
              <a:rPr lang="en-US" b="1" dirty="0">
                <a:solidFill>
                  <a:srgbClr val="FF0000"/>
                </a:solidFill>
              </a:rPr>
              <a:t> mu ??? </a:t>
            </a:r>
            <a:r>
              <a:rPr lang="en-US" b="1" dirty="0"/>
              <a:t>Oh </a:t>
            </a:r>
            <a:r>
              <a:rPr lang="en-US" b="1" dirty="0" err="1"/>
              <a:t>kamu</a:t>
            </a:r>
            <a:r>
              <a:rPr lang="en-US" b="1" dirty="0"/>
              <a:t>, </a:t>
            </a:r>
            <a:r>
              <a:rPr lang="en-US" b="1" dirty="0" err="1"/>
              <a:t>Wanita</a:t>
            </a:r>
            <a:r>
              <a:rPr lang="en-US" b="1" dirty="0"/>
              <a:t> BODOH </a:t>
            </a:r>
            <a:r>
              <a:rPr lang="en-US" b="1" dirty="0" err="1"/>
              <a:t>dan</a:t>
            </a:r>
            <a:r>
              <a:rPr lang="en-US" b="1" dirty="0"/>
              <a:t> BUTA, </a:t>
            </a:r>
            <a:r>
              <a:rPr lang="en-US" b="1" dirty="0" err="1"/>
              <a:t>Perkataan</a:t>
            </a:r>
            <a:r>
              <a:rPr lang="en-US" b="1" dirty="0"/>
              <a:t> KU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Ajaran</a:t>
            </a:r>
            <a:r>
              <a:rPr lang="en-US" b="1" dirty="0"/>
              <a:t> KU, </a:t>
            </a:r>
            <a:r>
              <a:rPr lang="en-US" b="1" dirty="0" err="1"/>
              <a:t>itulah</a:t>
            </a:r>
            <a:r>
              <a:rPr lang="en-US" b="1" dirty="0"/>
              <a:t> Air </a:t>
            </a:r>
            <a:r>
              <a:rPr lang="en-US" b="1" dirty="0" err="1"/>
              <a:t>yg</a:t>
            </a:r>
            <a:r>
              <a:rPr lang="en-US" b="1" dirty="0"/>
              <a:t> AKU </a:t>
            </a:r>
            <a:r>
              <a:rPr lang="en-US" b="1" dirty="0" err="1"/>
              <a:t>maksudkan</a:t>
            </a:r>
            <a:r>
              <a:rPr lang="en-US" b="1" dirty="0"/>
              <a:t>.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pPr>
              <a:lnSpc>
                <a:spcPts val="3800"/>
              </a:lnSpc>
            </a:pPr>
            <a:r>
              <a:rPr lang="en-US" b="1" dirty="0" err="1"/>
              <a:t>Apakah</a:t>
            </a:r>
            <a:r>
              <a:rPr lang="en-US" b="1" dirty="0"/>
              <a:t> </a:t>
            </a:r>
            <a:r>
              <a:rPr lang="en-US" b="1" dirty="0" err="1"/>
              <a:t>ini</a:t>
            </a:r>
            <a:r>
              <a:rPr lang="en-US" b="1" dirty="0"/>
              <a:t> “</a:t>
            </a:r>
            <a:r>
              <a:rPr lang="en-US" b="1" dirty="0" err="1">
                <a:solidFill>
                  <a:srgbClr val="0000FF"/>
                </a:solidFill>
              </a:rPr>
              <a:t>firasat</a:t>
            </a:r>
            <a:r>
              <a:rPr lang="en-US" b="1" dirty="0"/>
              <a:t>” </a:t>
            </a:r>
            <a:br>
              <a:rPr lang="en-US" b="1" dirty="0"/>
            </a:br>
            <a:r>
              <a:rPr lang="en-US" b="1" dirty="0" err="1"/>
              <a:t>Periode</a:t>
            </a:r>
            <a:r>
              <a:rPr lang="en-US" b="1" dirty="0"/>
              <a:t> </a:t>
            </a:r>
            <a:r>
              <a:rPr lang="en-US" b="1" dirty="0" err="1"/>
              <a:t>Selanjutnya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 err="1"/>
              <a:t>Prabowo</a:t>
            </a:r>
            <a:r>
              <a:rPr lang="en-US" b="1" dirty="0"/>
              <a:t> </a:t>
            </a:r>
            <a:r>
              <a:rPr lang="en-US" b="1" dirty="0" err="1"/>
              <a:t>menjadi</a:t>
            </a:r>
            <a:r>
              <a:rPr lang="en-US" b="1" dirty="0"/>
              <a:t> </a:t>
            </a:r>
            <a:r>
              <a:rPr lang="en-US" b="1" dirty="0" err="1">
                <a:solidFill>
                  <a:srgbClr val="FF0000"/>
                </a:solidFill>
              </a:rPr>
              <a:t>Ca.Wa.Pres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/>
              <a:t>?!</a:t>
            </a:r>
          </a:p>
        </p:txBody>
      </p:sp>
      <p:pic>
        <p:nvPicPr>
          <p:cNvPr id="173058" name="Picture 2" descr="https://scontent-sin6-1.xx.fbcdn.net/v/t1.0-9/14601077_1132022560222461_8253477351323075353_n.jpg?oh=d1f8c8ada52dfcd9170094bd8c320cb0&amp;oe=588DE615"/>
          <p:cNvPicPr>
            <a:picLocks noChangeAspect="1" noChangeArrowheads="1"/>
          </p:cNvPicPr>
          <p:nvPr/>
        </p:nvPicPr>
        <p:blipFill>
          <a:blip r:embed="rId2">
            <a:lum bright="10000" contrast="20000"/>
            <a:extLst>
              <a:ext uri="{BEBA8EAE-BF5A-486C-A8C5-ECC9F3942E4B}">
                <a14:imgProp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05910" y="1828800"/>
            <a:ext cx="5710687" cy="4116454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5715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27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A </a:t>
            </a:r>
            <a:r>
              <a:rPr lang="en-US" sz="2800" b="1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Hok</a:t>
            </a:r>
            <a:r>
              <a:rPr lang="en-US" sz="2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 </a:t>
            </a:r>
            <a:r>
              <a:rPr lang="en-US" sz="2800" b="1" dirty="0" err="1">
                <a:latin typeface="+mj-lt"/>
                <a:ea typeface="+mj-ea"/>
                <a:cs typeface="+mj-cs"/>
              </a:rPr>
              <a:t>lebih</a:t>
            </a:r>
            <a:r>
              <a:rPr lang="en-US" sz="2800" b="1" dirty="0">
                <a:latin typeface="+mj-lt"/>
                <a:ea typeface="+mj-ea"/>
                <a:cs typeface="+mj-cs"/>
              </a:rPr>
              <a:t> </a:t>
            </a:r>
            <a:r>
              <a:rPr lang="en-US" sz="2800" b="1" dirty="0" err="1">
                <a:latin typeface="+mj-lt"/>
                <a:ea typeface="+mj-ea"/>
                <a:cs typeface="+mj-cs"/>
              </a:rPr>
              <a:t>pantas</a:t>
            </a:r>
            <a:r>
              <a:rPr lang="en-US" sz="2800" b="1" dirty="0">
                <a:latin typeface="+mj-lt"/>
                <a:ea typeface="+mj-ea"/>
                <a:cs typeface="+mj-cs"/>
              </a:rPr>
              <a:t>  </a:t>
            </a:r>
            <a:r>
              <a:rPr lang="en-US" sz="2800" b="1" dirty="0" err="1">
                <a:latin typeface="+mj-lt"/>
                <a:ea typeface="+mj-ea"/>
                <a:cs typeface="+mj-cs"/>
              </a:rPr>
              <a:t>di</a:t>
            </a:r>
            <a:r>
              <a:rPr lang="en-US" sz="2800" b="1" dirty="0">
                <a:latin typeface="+mj-lt"/>
                <a:ea typeface="+mj-ea"/>
                <a:cs typeface="+mj-cs"/>
              </a:rPr>
              <a:t> </a:t>
            </a:r>
            <a:r>
              <a:rPr lang="en-US" sz="2800" b="1" dirty="0" err="1">
                <a:latin typeface="+mj-lt"/>
                <a:ea typeface="+mj-ea"/>
                <a:cs typeface="+mj-cs"/>
              </a:rPr>
              <a:t>posisi</a:t>
            </a:r>
            <a:endParaRPr lang="en-US" sz="2800" b="1" dirty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ts val="27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Menteri</a:t>
            </a:r>
            <a:r>
              <a:rPr kumimoji="0" lang="en-US" sz="2800" b="1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b="1" i="0" u="none" strike="noStrike" kern="1200" cap="none" spc="0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Dalam</a:t>
            </a:r>
            <a:r>
              <a:rPr kumimoji="0" lang="en-US" sz="2800" b="1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800" b="1" i="0" u="none" strike="noStrike" kern="1200" cap="none" spc="0" normalizeH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</a:t>
            </a:r>
            <a:r>
              <a:rPr kumimoji="0" lang="en-US" sz="2800" b="1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egeri</a:t>
            </a:r>
            <a:r>
              <a:rPr kumimoji="0" lang="en-US" sz="2800" b="1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…. ?!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034" name="Picture 2" descr="https://lh3.googleusercontent.com/-C63JMP7qOEE/WBb17UFna9I/AAAAAAAAIGY/tD-3ZYHNHzk/s1600/Screenshot_2016-10-30-21-53-00-698.jpeg"/>
          <p:cNvPicPr>
            <a:picLocks noChangeAspect="1" noChangeArrowheads="1"/>
          </p:cNvPicPr>
          <p:nvPr/>
        </p:nvPicPr>
        <p:blipFill>
          <a:blip r:embed="rId2">
            <a:lum contrast="20000"/>
          </a:blip>
          <a:srcRect l="1060" t="1471" r="1437"/>
          <a:stretch>
            <a:fillRect/>
          </a:stretch>
        </p:blipFill>
        <p:spPr bwMode="auto">
          <a:xfrm>
            <a:off x="1143000" y="609600"/>
            <a:ext cx="7010400" cy="58674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Jakarta Siaga   -   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381" y="609600"/>
            <a:ext cx="7034819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Peristiwa</a:t>
            </a:r>
            <a:r>
              <a:rPr lang="en-US" b="1" dirty="0"/>
              <a:t> SANGAT </a:t>
            </a:r>
            <a:r>
              <a:rPr lang="en-US" b="1" dirty="0" err="1"/>
              <a:t>Penting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 err="1"/>
              <a:t>di</a:t>
            </a:r>
            <a:r>
              <a:rPr lang="en-US" b="1" dirty="0"/>
              <a:t> </a:t>
            </a:r>
            <a:r>
              <a:rPr lang="en-US" b="1" dirty="0" err="1"/>
              <a:t>Sumur</a:t>
            </a:r>
            <a:r>
              <a:rPr lang="en-US" b="1" dirty="0"/>
              <a:t> </a:t>
            </a:r>
            <a:r>
              <a:rPr lang="en-US" b="1" dirty="0" err="1"/>
              <a:t>Yakub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Kota </a:t>
            </a:r>
            <a:r>
              <a:rPr lang="en-US" b="1" dirty="0" err="1"/>
              <a:t>Sychar</a:t>
            </a:r>
            <a:r>
              <a:rPr lang="en-US" b="1" dirty="0"/>
              <a:t> </a:t>
            </a:r>
            <a:r>
              <a:rPr lang="en-US" b="1" dirty="0" err="1"/>
              <a:t>Propinsi</a:t>
            </a:r>
            <a:r>
              <a:rPr lang="en-US" b="1" dirty="0"/>
              <a:t> Samaria</a:t>
            </a:r>
            <a:br>
              <a:rPr lang="en-US" b="1" dirty="0"/>
            </a:br>
            <a:r>
              <a:rPr lang="en-US" b="1" dirty="0" err="1"/>
              <a:t>Bagian</a:t>
            </a:r>
            <a:r>
              <a:rPr lang="en-US" b="1" dirty="0"/>
              <a:t> ke-1</a:t>
            </a:r>
            <a:br>
              <a:rPr lang="en-US" b="1" dirty="0"/>
            </a:br>
            <a:r>
              <a:rPr lang="en-US" b="1" dirty="0" err="1"/>
              <a:t>Akan</a:t>
            </a:r>
            <a:r>
              <a:rPr lang="en-US" b="1" dirty="0"/>
              <a:t> </a:t>
            </a:r>
            <a:r>
              <a:rPr lang="en-US" b="1" dirty="0" err="1"/>
              <a:t>di</a:t>
            </a:r>
            <a:r>
              <a:rPr lang="en-US" b="1" dirty="0"/>
              <a:t> </a:t>
            </a:r>
            <a:r>
              <a:rPr lang="en-US" b="1" dirty="0" err="1"/>
              <a:t>bahas</a:t>
            </a:r>
            <a:r>
              <a:rPr lang="en-US" b="1" dirty="0"/>
              <a:t> </a:t>
            </a:r>
            <a:r>
              <a:rPr lang="en-US" b="1" dirty="0" err="1"/>
              <a:t>dalam</a:t>
            </a:r>
            <a:r>
              <a:rPr lang="en-US" b="1" dirty="0"/>
              <a:t> </a:t>
            </a:r>
            <a:br>
              <a:rPr lang="en-US" b="1" dirty="0"/>
            </a:br>
            <a:r>
              <a:rPr lang="en-US" b="1" dirty="0"/>
              <a:t>7-Ibadah </a:t>
            </a:r>
            <a:r>
              <a:rPr lang="en-US" b="1" dirty="0" err="1"/>
              <a:t>secara</a:t>
            </a:r>
            <a:r>
              <a:rPr lang="en-US" b="1" dirty="0"/>
              <a:t> </a:t>
            </a:r>
            <a:r>
              <a:rPr lang="en-US" b="1" dirty="0" err="1"/>
              <a:t>berurutan</a:t>
            </a:r>
            <a:r>
              <a:rPr lang="en-US" b="1" dirty="0"/>
              <a:t/>
            </a:r>
            <a:br>
              <a:rPr lang="en-US" b="1" dirty="0"/>
            </a:br>
            <a:r>
              <a:rPr lang="en-US" sz="3100" dirty="0">
                <a:solidFill>
                  <a:srgbClr val="0000FF"/>
                </a:solidFill>
              </a:rPr>
              <a:t>(</a:t>
            </a:r>
            <a:r>
              <a:rPr lang="en-US" sz="3100" dirty="0" err="1">
                <a:solidFill>
                  <a:srgbClr val="0000FF"/>
                </a:solidFill>
              </a:rPr>
              <a:t>Daz</a:t>
            </a:r>
            <a:r>
              <a:rPr lang="en-US" sz="3100" dirty="0">
                <a:solidFill>
                  <a:srgbClr val="0000FF"/>
                </a:solidFill>
              </a:rPr>
              <a:t> </a:t>
            </a:r>
            <a:r>
              <a:rPr lang="en-US" sz="3100" dirty="0" err="1">
                <a:solidFill>
                  <a:srgbClr val="0000FF"/>
                </a:solidFill>
              </a:rPr>
              <a:t>Groze</a:t>
            </a:r>
            <a:r>
              <a:rPr lang="en-US" sz="3100" dirty="0">
                <a:solidFill>
                  <a:srgbClr val="0000FF"/>
                </a:solidFill>
              </a:rPr>
              <a:t> </a:t>
            </a:r>
            <a:r>
              <a:rPr lang="en-US" sz="3100" dirty="0" err="1">
                <a:solidFill>
                  <a:srgbClr val="0000FF"/>
                </a:solidFill>
              </a:rPr>
              <a:t>Evangelium</a:t>
            </a:r>
            <a:r>
              <a:rPr lang="en-US" sz="3100" dirty="0">
                <a:solidFill>
                  <a:srgbClr val="0000FF"/>
                </a:solidFill>
              </a:rPr>
              <a:t> Johannes)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b="1" dirty="0" err="1"/>
              <a:t>Suasana</a:t>
            </a:r>
            <a:r>
              <a:rPr lang="en-US" b="1" dirty="0"/>
              <a:t> </a:t>
            </a:r>
            <a:r>
              <a:rPr lang="en-US" b="1" dirty="0" err="1"/>
              <a:t>tengah</a:t>
            </a:r>
            <a:r>
              <a:rPr lang="en-US" b="1" dirty="0"/>
              <a:t> </a:t>
            </a:r>
            <a:r>
              <a:rPr lang="en-US" b="1" dirty="0" err="1"/>
              <a:t>hari</a:t>
            </a:r>
            <a:r>
              <a:rPr lang="en-US" b="1" dirty="0"/>
              <a:t> </a:t>
            </a:r>
            <a:r>
              <a:rPr lang="en-US" b="1" dirty="0" err="1"/>
              <a:t>sangat</a:t>
            </a:r>
            <a:r>
              <a:rPr lang="en-US" b="1" dirty="0"/>
              <a:t> </a:t>
            </a:r>
            <a:r>
              <a:rPr lang="en-US" b="1" dirty="0" err="1"/>
              <a:t>Panas</a:t>
            </a:r>
            <a:r>
              <a:rPr lang="en-US" b="1" dirty="0"/>
              <a:t>, murid-2 (</a:t>
            </a:r>
            <a:r>
              <a:rPr lang="en-US" b="1" dirty="0" err="1"/>
              <a:t>semuanya</a:t>
            </a:r>
            <a:r>
              <a:rPr lang="en-US" b="1" dirty="0"/>
              <a:t>) </a:t>
            </a:r>
            <a:r>
              <a:rPr lang="en-US" b="1" dirty="0" err="1"/>
              <a:t>pergi</a:t>
            </a:r>
            <a:r>
              <a:rPr lang="en-US" b="1" dirty="0"/>
              <a:t> </a:t>
            </a:r>
            <a:r>
              <a:rPr lang="en-US" b="1" dirty="0" err="1"/>
              <a:t>membeli</a:t>
            </a:r>
            <a:r>
              <a:rPr lang="en-US" b="1" dirty="0"/>
              <a:t> </a:t>
            </a:r>
            <a:r>
              <a:rPr lang="en-US" b="1" dirty="0" err="1"/>
              <a:t>Makanan</a:t>
            </a:r>
            <a:endParaRPr lang="en-US" b="1" dirty="0"/>
          </a:p>
          <a:p>
            <a:pPr marL="514350" indent="-514350">
              <a:buAutoNum type="arabicPeriod"/>
            </a:pPr>
            <a:r>
              <a:rPr lang="en-US" b="1" dirty="0" err="1"/>
              <a:t>Wanita</a:t>
            </a:r>
            <a:r>
              <a:rPr lang="en-US" b="1" dirty="0"/>
              <a:t> </a:t>
            </a:r>
            <a:r>
              <a:rPr lang="en-US" b="1" dirty="0" err="1"/>
              <a:t>datang</a:t>
            </a:r>
            <a:r>
              <a:rPr lang="en-US" b="1" dirty="0"/>
              <a:t> </a:t>
            </a:r>
            <a:r>
              <a:rPr lang="en-US" b="1" dirty="0" err="1"/>
              <a:t>mengambil</a:t>
            </a:r>
            <a:r>
              <a:rPr lang="en-US" b="1" dirty="0"/>
              <a:t> air, </a:t>
            </a:r>
            <a:r>
              <a:rPr lang="en-US" b="1" dirty="0" err="1"/>
              <a:t>tanpa</a:t>
            </a:r>
            <a:r>
              <a:rPr lang="en-US" b="1" dirty="0"/>
              <a:t> </a:t>
            </a:r>
            <a:r>
              <a:rPr lang="en-US" b="1" dirty="0" err="1"/>
              <a:t>memperdulikan</a:t>
            </a:r>
            <a:r>
              <a:rPr lang="en-US" b="1" dirty="0"/>
              <a:t> </a:t>
            </a:r>
            <a:r>
              <a:rPr lang="en-US" b="1" dirty="0" err="1"/>
              <a:t>adanya</a:t>
            </a:r>
            <a:r>
              <a:rPr lang="en-US" b="1" dirty="0"/>
              <a:t> YH </a:t>
            </a:r>
            <a:r>
              <a:rPr lang="en-US" b="1" dirty="0" err="1"/>
              <a:t>disitu</a:t>
            </a:r>
            <a:endParaRPr lang="en-US" b="1" dirty="0"/>
          </a:p>
          <a:p>
            <a:pPr marL="514350" indent="-514350">
              <a:buAutoNum type="arabicPeriod"/>
            </a:pPr>
            <a:r>
              <a:rPr lang="en-US" b="1" dirty="0"/>
              <a:t>YH </a:t>
            </a:r>
            <a:r>
              <a:rPr lang="en-US" b="1" dirty="0" err="1"/>
              <a:t>membuka</a:t>
            </a:r>
            <a:r>
              <a:rPr lang="en-US" b="1" dirty="0"/>
              <a:t> </a:t>
            </a:r>
            <a:r>
              <a:rPr lang="en-US" b="1" dirty="0" err="1"/>
              <a:t>percakapan</a:t>
            </a:r>
            <a:r>
              <a:rPr lang="en-US" b="1" dirty="0"/>
              <a:t> </a:t>
            </a:r>
            <a:r>
              <a:rPr lang="en-US" b="1" dirty="0" err="1"/>
              <a:t>bahwa</a:t>
            </a:r>
            <a:r>
              <a:rPr lang="en-US" b="1" dirty="0"/>
              <a:t> YH HAUS</a:t>
            </a:r>
          </a:p>
          <a:p>
            <a:pPr marL="514350" indent="-514350">
              <a:buNone/>
            </a:pPr>
            <a:r>
              <a:rPr lang="en-US" b="1" dirty="0"/>
              <a:t>      “</a:t>
            </a:r>
            <a:r>
              <a:rPr lang="en-US" b="1" dirty="0" err="1"/>
              <a:t>ijinkan</a:t>
            </a:r>
            <a:r>
              <a:rPr lang="en-US" b="1" dirty="0"/>
              <a:t> AKU </a:t>
            </a:r>
            <a:r>
              <a:rPr lang="en-US" b="1" dirty="0" err="1"/>
              <a:t>meminum</a:t>
            </a:r>
            <a:r>
              <a:rPr lang="en-US" b="1" dirty="0"/>
              <a:t> </a:t>
            </a:r>
            <a:r>
              <a:rPr lang="en-US" b="1" dirty="0" err="1"/>
              <a:t>dari</a:t>
            </a:r>
            <a:r>
              <a:rPr lang="en-US" b="1" dirty="0"/>
              <a:t> </a:t>
            </a:r>
            <a:r>
              <a:rPr lang="en-US" b="1" dirty="0" err="1"/>
              <a:t>buyung</a:t>
            </a:r>
            <a:r>
              <a:rPr lang="en-US" b="1" dirty="0"/>
              <a:t> mu”</a:t>
            </a:r>
          </a:p>
          <a:p>
            <a:pPr marL="514350" indent="-514350">
              <a:buNone/>
            </a:pPr>
            <a:r>
              <a:rPr lang="en-US" b="1" dirty="0"/>
              <a:t>4. </a:t>
            </a:r>
            <a:r>
              <a:rPr lang="en-US" b="1" dirty="0" err="1"/>
              <a:t>Wanita</a:t>
            </a:r>
            <a:r>
              <a:rPr lang="en-US" b="1" dirty="0"/>
              <a:t> </a:t>
            </a:r>
            <a:r>
              <a:rPr lang="en-US" b="1" dirty="0" err="1"/>
              <a:t>kaget</a:t>
            </a:r>
            <a:r>
              <a:rPr lang="en-US" b="1" dirty="0"/>
              <a:t> !, </a:t>
            </a:r>
            <a:r>
              <a:rPr lang="en-US" b="1" dirty="0" err="1"/>
              <a:t>sebab</a:t>
            </a:r>
            <a:r>
              <a:rPr lang="en-US" b="1" dirty="0"/>
              <a:t> </a:t>
            </a:r>
            <a:r>
              <a:rPr lang="en-US" b="1" dirty="0" err="1"/>
              <a:t>Orang</a:t>
            </a:r>
            <a:r>
              <a:rPr lang="en-US" b="1" dirty="0"/>
              <a:t> </a:t>
            </a:r>
            <a:r>
              <a:rPr lang="en-US" b="1" dirty="0" err="1"/>
              <a:t>Yahudi</a:t>
            </a:r>
            <a:r>
              <a:rPr lang="en-US" b="1" dirty="0"/>
              <a:t> </a:t>
            </a:r>
            <a:r>
              <a:rPr lang="en-US" b="1" dirty="0" err="1"/>
              <a:t>yg</a:t>
            </a:r>
            <a:r>
              <a:rPr lang="en-US" b="1" dirty="0"/>
              <a:t> </a:t>
            </a:r>
            <a:r>
              <a:rPr lang="en-US" b="1" dirty="0" err="1"/>
              <a:t>Tinggi</a:t>
            </a:r>
            <a:r>
              <a:rPr lang="en-US" b="1" dirty="0"/>
              <a:t> </a:t>
            </a:r>
            <a:r>
              <a:rPr lang="en-US" b="1" dirty="0" err="1"/>
              <a:t>Hati</a:t>
            </a:r>
            <a:r>
              <a:rPr lang="en-US" b="1" dirty="0"/>
              <a:t>, </a:t>
            </a:r>
            <a:r>
              <a:rPr lang="en-US" b="1" dirty="0" err="1"/>
              <a:t>tidak</a:t>
            </a:r>
            <a:r>
              <a:rPr lang="en-US" b="1" dirty="0"/>
              <a:t> </a:t>
            </a:r>
            <a:r>
              <a:rPr lang="en-US" b="1" dirty="0" err="1"/>
              <a:t>akan</a:t>
            </a:r>
            <a:r>
              <a:rPr lang="en-US" b="1" dirty="0"/>
              <a:t> </a:t>
            </a:r>
            <a:r>
              <a:rPr lang="en-US" b="1" dirty="0" err="1"/>
              <a:t>minta</a:t>
            </a:r>
            <a:r>
              <a:rPr lang="en-US" b="1" dirty="0"/>
              <a:t> </a:t>
            </a:r>
            <a:r>
              <a:rPr lang="en-US" b="1" dirty="0" err="1"/>
              <a:t>minum</a:t>
            </a:r>
            <a:r>
              <a:rPr lang="en-US" b="1" dirty="0"/>
              <a:t> </a:t>
            </a:r>
            <a:r>
              <a:rPr lang="en-US" b="1" dirty="0" err="1"/>
              <a:t>dari</a:t>
            </a:r>
            <a:r>
              <a:rPr lang="en-US" b="1" dirty="0"/>
              <a:t> </a:t>
            </a:r>
            <a:r>
              <a:rPr lang="en-US" b="1" dirty="0" err="1"/>
              <a:t>kami</a:t>
            </a:r>
            <a:r>
              <a:rPr lang="en-US" b="1" dirty="0"/>
              <a:t> </a:t>
            </a:r>
            <a:r>
              <a:rPr lang="en-US" b="1" dirty="0" err="1"/>
              <a:t>Orang</a:t>
            </a:r>
            <a:r>
              <a:rPr lang="en-US" b="1" dirty="0"/>
              <a:t> Samaria “</a:t>
            </a:r>
            <a:r>
              <a:rPr lang="en-US" b="1" dirty="0" err="1"/>
              <a:t>yg</a:t>
            </a:r>
            <a:r>
              <a:rPr lang="en-US" b="1" dirty="0"/>
              <a:t> </a:t>
            </a:r>
            <a:r>
              <a:rPr lang="en-US" b="1" dirty="0" err="1"/>
              <a:t>miskin</a:t>
            </a:r>
            <a:r>
              <a:rPr lang="en-US" b="1" dirty="0"/>
              <a:t>”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/>
              <a:t>5. </a:t>
            </a:r>
            <a:r>
              <a:rPr lang="en-US" b="1" dirty="0" err="1"/>
              <a:t>Apakah</a:t>
            </a:r>
            <a:r>
              <a:rPr lang="en-US" b="1" dirty="0"/>
              <a:t> </a:t>
            </a:r>
            <a:r>
              <a:rPr lang="en-US" b="1" dirty="0" err="1"/>
              <a:t>Engkau</a:t>
            </a:r>
            <a:r>
              <a:rPr lang="en-US" b="1" dirty="0"/>
              <a:t>, </a:t>
            </a:r>
            <a:r>
              <a:rPr lang="en-US" b="1" dirty="0" err="1"/>
              <a:t>salah</a:t>
            </a:r>
            <a:r>
              <a:rPr lang="en-US" b="1" dirty="0"/>
              <a:t> </a:t>
            </a:r>
            <a:r>
              <a:rPr lang="en-US" b="1" dirty="0" err="1"/>
              <a:t>satu</a:t>
            </a:r>
            <a:r>
              <a:rPr lang="en-US" b="1" dirty="0"/>
              <a:t> </a:t>
            </a:r>
            <a:r>
              <a:rPr lang="en-US" b="1" dirty="0" err="1"/>
              <a:t>dari</a:t>
            </a:r>
            <a:r>
              <a:rPr lang="en-US" b="1" dirty="0"/>
              <a:t> Orang-2 </a:t>
            </a:r>
            <a:r>
              <a:rPr lang="en-US" b="1" dirty="0" err="1"/>
              <a:t>Yahudi</a:t>
            </a:r>
            <a:r>
              <a:rPr lang="en-US" b="1" dirty="0"/>
              <a:t> </a:t>
            </a:r>
            <a:r>
              <a:rPr lang="en-US" b="1" dirty="0" err="1"/>
              <a:t>yg</a:t>
            </a:r>
            <a:r>
              <a:rPr lang="en-US" b="1" dirty="0"/>
              <a:t> </a:t>
            </a:r>
            <a:r>
              <a:rPr lang="en-US" b="1" dirty="0" err="1"/>
              <a:t>pergi</a:t>
            </a:r>
            <a:r>
              <a:rPr lang="en-US" b="1" dirty="0"/>
              <a:t> </a:t>
            </a:r>
            <a:r>
              <a:rPr lang="en-US" b="1" dirty="0" err="1"/>
              <a:t>ke</a:t>
            </a:r>
            <a:r>
              <a:rPr lang="en-US" b="1" dirty="0"/>
              <a:t> </a:t>
            </a:r>
            <a:r>
              <a:rPr lang="en-US" b="1" dirty="0" err="1"/>
              <a:t>kota</a:t>
            </a:r>
            <a:r>
              <a:rPr lang="en-US" b="1" dirty="0"/>
              <a:t>, </a:t>
            </a:r>
            <a:r>
              <a:rPr lang="en-US" b="1" dirty="0" err="1"/>
              <a:t>menanyakan</a:t>
            </a:r>
            <a:r>
              <a:rPr lang="en-US" b="1" dirty="0"/>
              <a:t> </a:t>
            </a:r>
            <a:r>
              <a:rPr lang="en-US" b="1" dirty="0" err="1"/>
              <a:t>pada</a:t>
            </a:r>
            <a:r>
              <a:rPr lang="en-US" b="1" dirty="0"/>
              <a:t> </a:t>
            </a:r>
            <a:r>
              <a:rPr lang="en-US" b="1" dirty="0" err="1"/>
              <a:t>ku</a:t>
            </a:r>
            <a:r>
              <a:rPr lang="en-US" b="1" dirty="0"/>
              <a:t> </a:t>
            </a:r>
            <a:r>
              <a:rPr lang="en-US" b="1" dirty="0" err="1"/>
              <a:t>tadi</a:t>
            </a:r>
            <a:r>
              <a:rPr lang="en-US" b="1" dirty="0"/>
              <a:t> : </a:t>
            </a:r>
            <a:r>
              <a:rPr lang="en-US" b="1" dirty="0" err="1"/>
              <a:t>dimana</a:t>
            </a:r>
            <a:r>
              <a:rPr lang="en-US" b="1" dirty="0"/>
              <a:t> </a:t>
            </a:r>
            <a:r>
              <a:rPr lang="en-US" b="1" dirty="0" err="1"/>
              <a:t>bisa</a:t>
            </a:r>
            <a:r>
              <a:rPr lang="en-US" b="1" dirty="0"/>
              <a:t> </a:t>
            </a:r>
            <a:r>
              <a:rPr lang="en-US" b="1" dirty="0" err="1"/>
              <a:t>beli</a:t>
            </a:r>
            <a:r>
              <a:rPr lang="en-US" b="1" dirty="0"/>
              <a:t> </a:t>
            </a:r>
            <a:r>
              <a:rPr lang="en-US" b="1" dirty="0" err="1"/>
              <a:t>makanan</a:t>
            </a:r>
            <a:r>
              <a:rPr lang="en-US" b="1" dirty="0"/>
              <a:t> ?</a:t>
            </a:r>
          </a:p>
          <a:p>
            <a:pPr>
              <a:buNone/>
            </a:pPr>
            <a:r>
              <a:rPr lang="en-US" b="1" dirty="0"/>
              <a:t>6. </a:t>
            </a:r>
            <a:r>
              <a:rPr lang="en-US" b="1" dirty="0" err="1"/>
              <a:t>Mereka</a:t>
            </a:r>
            <a:r>
              <a:rPr lang="en-US" b="1" dirty="0"/>
              <a:t> </a:t>
            </a:r>
            <a:r>
              <a:rPr lang="en-US" b="1" dirty="0" err="1"/>
              <a:t>itu</a:t>
            </a:r>
            <a:r>
              <a:rPr lang="en-US" b="1" dirty="0"/>
              <a:t> Orang-2 </a:t>
            </a:r>
            <a:r>
              <a:rPr lang="en-US" b="1" dirty="0" err="1"/>
              <a:t>Yahudi</a:t>
            </a:r>
            <a:r>
              <a:rPr lang="en-US" b="1" dirty="0"/>
              <a:t> Yang </a:t>
            </a:r>
            <a:r>
              <a:rPr lang="en-US" b="1" dirty="0" err="1"/>
              <a:t>Tinggi</a:t>
            </a:r>
            <a:r>
              <a:rPr lang="en-US" b="1" dirty="0"/>
              <a:t> </a:t>
            </a:r>
            <a:r>
              <a:rPr lang="en-US" b="1" dirty="0" err="1"/>
              <a:t>Hati</a:t>
            </a:r>
            <a:r>
              <a:rPr lang="en-US" b="1" dirty="0"/>
              <a:t> !</a:t>
            </a:r>
          </a:p>
          <a:p>
            <a:pPr>
              <a:buNone/>
            </a:pPr>
            <a:r>
              <a:rPr lang="en-US" b="1" dirty="0"/>
              <a:t>7. </a:t>
            </a:r>
            <a:r>
              <a:rPr lang="en-US" b="1" dirty="0" err="1"/>
              <a:t>Heh</a:t>
            </a:r>
            <a:r>
              <a:rPr lang="en-US" b="1" dirty="0"/>
              <a:t> </a:t>
            </a:r>
            <a:r>
              <a:rPr lang="en-US" b="1" dirty="0" err="1"/>
              <a:t>kamu</a:t>
            </a:r>
            <a:r>
              <a:rPr lang="en-US" b="1" dirty="0"/>
              <a:t> </a:t>
            </a:r>
            <a:r>
              <a:rPr lang="en-US" b="1" dirty="0" err="1"/>
              <a:t>Orang</a:t>
            </a:r>
            <a:r>
              <a:rPr lang="en-US" b="1" dirty="0"/>
              <a:t> </a:t>
            </a:r>
            <a:r>
              <a:rPr lang="en-US" b="1" dirty="0" err="1"/>
              <a:t>Yahudi</a:t>
            </a:r>
            <a:r>
              <a:rPr lang="en-US" b="1" dirty="0"/>
              <a:t> </a:t>
            </a:r>
            <a:r>
              <a:rPr lang="en-US" b="1" dirty="0" err="1"/>
              <a:t>tinggi-hati</a:t>
            </a:r>
            <a:r>
              <a:rPr lang="en-US" b="1" dirty="0"/>
              <a:t>, </a:t>
            </a:r>
            <a:r>
              <a:rPr lang="en-US" b="1" dirty="0" err="1"/>
              <a:t>walaupun</a:t>
            </a:r>
            <a:r>
              <a:rPr lang="en-US" b="1" dirty="0"/>
              <a:t> </a:t>
            </a:r>
            <a:r>
              <a:rPr lang="en-US" b="1" dirty="0" err="1"/>
              <a:t>kamu</a:t>
            </a:r>
            <a:r>
              <a:rPr lang="en-US" b="1" dirty="0"/>
              <a:t> </a:t>
            </a:r>
            <a:r>
              <a:rPr lang="en-US" b="1" dirty="0" err="1"/>
              <a:t>minta</a:t>
            </a:r>
            <a:r>
              <a:rPr lang="en-US" b="1" dirty="0"/>
              <a:t> </a:t>
            </a:r>
            <a:r>
              <a:rPr lang="en-US" b="1" dirty="0" err="1"/>
              <a:t>tolong</a:t>
            </a:r>
            <a:r>
              <a:rPr lang="en-US" b="1" dirty="0"/>
              <a:t> </a:t>
            </a:r>
            <a:r>
              <a:rPr lang="en-US" b="1" dirty="0" err="1"/>
              <a:t>dari</a:t>
            </a:r>
            <a:r>
              <a:rPr lang="en-US" b="1" dirty="0"/>
              <a:t> </a:t>
            </a:r>
            <a:r>
              <a:rPr lang="en-US" b="1" dirty="0" err="1"/>
              <a:t>kami</a:t>
            </a:r>
            <a:r>
              <a:rPr lang="en-US" b="1" dirty="0"/>
              <a:t>, </a:t>
            </a:r>
            <a:r>
              <a:rPr lang="en-US" b="1" dirty="0" err="1"/>
              <a:t>karena</a:t>
            </a:r>
            <a:r>
              <a:rPr lang="en-US" b="1" dirty="0"/>
              <a:t> </a:t>
            </a:r>
            <a:r>
              <a:rPr lang="en-US" b="1" dirty="0" err="1"/>
              <a:t>sedang</a:t>
            </a:r>
            <a:r>
              <a:rPr lang="en-US" b="1" dirty="0"/>
              <a:t> </a:t>
            </a:r>
            <a:r>
              <a:rPr lang="en-US" b="1" dirty="0" err="1"/>
              <a:t>butuh</a:t>
            </a:r>
            <a:r>
              <a:rPr lang="en-US" b="1" dirty="0"/>
              <a:t>, </a:t>
            </a:r>
            <a:r>
              <a:rPr lang="en-US" b="1" dirty="0" err="1"/>
              <a:t>kamu</a:t>
            </a:r>
            <a:r>
              <a:rPr lang="en-US" b="1" dirty="0"/>
              <a:t> </a:t>
            </a:r>
            <a:r>
              <a:rPr lang="en-US" b="1" dirty="0" err="1"/>
              <a:t>juga</a:t>
            </a:r>
            <a:r>
              <a:rPr lang="en-US" b="1" dirty="0"/>
              <a:t> </a:t>
            </a:r>
            <a:r>
              <a:rPr lang="en-US" b="1" dirty="0" err="1"/>
              <a:t>nantinya</a:t>
            </a:r>
            <a:r>
              <a:rPr lang="en-US" b="1" dirty="0"/>
              <a:t> </a:t>
            </a:r>
            <a:r>
              <a:rPr lang="en-US" b="1" dirty="0" err="1"/>
              <a:t>nggak</a:t>
            </a:r>
            <a:r>
              <a:rPr lang="en-US" b="1" dirty="0"/>
              <a:t> </a:t>
            </a:r>
            <a:r>
              <a:rPr lang="en-US" b="1" dirty="0" err="1"/>
              <a:t>perduli</a:t>
            </a:r>
            <a:r>
              <a:rPr lang="en-US" b="1" dirty="0"/>
              <a:t> </a:t>
            </a:r>
            <a:r>
              <a:rPr lang="en-US" b="1" dirty="0" err="1"/>
              <a:t>lagi</a:t>
            </a:r>
            <a:r>
              <a:rPr lang="en-US" b="1" dirty="0"/>
              <a:t> </a:t>
            </a:r>
            <a:r>
              <a:rPr lang="en-US" b="1" dirty="0" err="1"/>
              <a:t>dengan</a:t>
            </a:r>
            <a:r>
              <a:rPr lang="en-US" b="1" dirty="0"/>
              <a:t> </a:t>
            </a:r>
            <a:r>
              <a:rPr lang="en-US" b="1" dirty="0" err="1"/>
              <a:t>kami</a:t>
            </a:r>
            <a:r>
              <a:rPr lang="en-US" b="1" dirty="0"/>
              <a:t> ?!</a:t>
            </a:r>
          </a:p>
          <a:p>
            <a:pPr>
              <a:buNone/>
            </a:pPr>
            <a:r>
              <a:rPr lang="en-US" b="1" dirty="0"/>
              <a:t>8. </a:t>
            </a:r>
            <a:r>
              <a:rPr lang="en-US" b="1" dirty="0" err="1"/>
              <a:t>Kalau</a:t>
            </a:r>
            <a:r>
              <a:rPr lang="en-US" b="1" dirty="0"/>
              <a:t> </a:t>
            </a:r>
            <a:r>
              <a:rPr lang="en-US" b="1" dirty="0" err="1"/>
              <a:t>aku</a:t>
            </a:r>
            <a:r>
              <a:rPr lang="en-US" b="1" dirty="0"/>
              <a:t> </a:t>
            </a:r>
            <a:r>
              <a:rPr lang="en-US" b="1" dirty="0" err="1"/>
              <a:t>mampu</a:t>
            </a:r>
            <a:r>
              <a:rPr lang="en-US" b="1" dirty="0"/>
              <a:t> </a:t>
            </a:r>
            <a:r>
              <a:rPr lang="en-US" b="1" dirty="0" err="1"/>
              <a:t>menimba</a:t>
            </a:r>
            <a:r>
              <a:rPr lang="en-US" b="1" dirty="0"/>
              <a:t> air </a:t>
            </a:r>
            <a:r>
              <a:rPr lang="en-US" b="1" dirty="0" err="1"/>
              <a:t>utk</a:t>
            </a:r>
            <a:r>
              <a:rPr lang="en-US" b="1" dirty="0"/>
              <a:t> </a:t>
            </a:r>
            <a:r>
              <a:rPr lang="en-US" b="1" dirty="0" err="1"/>
              <a:t>seluruh</a:t>
            </a:r>
            <a:r>
              <a:rPr lang="en-US" b="1" dirty="0"/>
              <a:t> </a:t>
            </a:r>
            <a:r>
              <a:rPr lang="en-US" b="1" dirty="0" err="1"/>
              <a:t>Yudea</a:t>
            </a:r>
            <a:r>
              <a:rPr lang="en-US" b="1" dirty="0"/>
              <a:t>, </a:t>
            </a:r>
            <a:r>
              <a:rPr lang="en-US" b="1" dirty="0" err="1"/>
              <a:t>utk</a:t>
            </a:r>
            <a:r>
              <a:rPr lang="en-US" b="1" dirty="0"/>
              <a:t> </a:t>
            </a:r>
            <a:r>
              <a:rPr lang="en-US" b="1" dirty="0" err="1"/>
              <a:t>menghilangkan</a:t>
            </a:r>
            <a:r>
              <a:rPr lang="en-US" b="1" dirty="0"/>
              <a:t> </a:t>
            </a:r>
            <a:r>
              <a:rPr lang="en-US" b="1" dirty="0" err="1"/>
              <a:t>dahaga</a:t>
            </a:r>
            <a:r>
              <a:rPr lang="en-US" b="1" dirty="0"/>
              <a:t> MU </a:t>
            </a:r>
            <a:r>
              <a:rPr lang="en-US" b="1" dirty="0" err="1"/>
              <a:t>akan</a:t>
            </a:r>
            <a:r>
              <a:rPr lang="en-US" b="1" dirty="0"/>
              <a:t> air, </a:t>
            </a:r>
            <a:r>
              <a:rPr lang="en-US" b="1" dirty="0" err="1"/>
              <a:t>maka</a:t>
            </a:r>
            <a:r>
              <a:rPr lang="en-US" b="1" dirty="0"/>
              <a:t> </a:t>
            </a:r>
            <a:r>
              <a:rPr lang="en-US" b="1" dirty="0" err="1"/>
              <a:t>lebih</a:t>
            </a:r>
            <a:r>
              <a:rPr lang="en-US" b="1" dirty="0"/>
              <a:t> </a:t>
            </a:r>
            <a:r>
              <a:rPr lang="en-US" b="1" dirty="0" err="1"/>
              <a:t>baik</a:t>
            </a:r>
            <a:r>
              <a:rPr lang="en-US" b="1" dirty="0"/>
              <a:t> </a:t>
            </a:r>
            <a:r>
              <a:rPr lang="en-US" b="1" dirty="0" err="1"/>
              <a:t>aku</a:t>
            </a:r>
            <a:r>
              <a:rPr lang="en-US" b="1" dirty="0"/>
              <a:t> </a:t>
            </a:r>
            <a:r>
              <a:rPr lang="en-US" b="1" dirty="0" err="1"/>
              <a:t>melihat</a:t>
            </a:r>
            <a:r>
              <a:rPr lang="en-US" b="1" dirty="0"/>
              <a:t> MU </a:t>
            </a:r>
            <a:r>
              <a:rPr lang="en-US" b="1" dirty="0" err="1"/>
              <a:t>mati</a:t>
            </a:r>
            <a:r>
              <a:rPr lang="en-US" b="1" dirty="0"/>
              <a:t>, </a:t>
            </a:r>
            <a:r>
              <a:rPr lang="en-US" b="1" dirty="0" err="1"/>
              <a:t>dari</a:t>
            </a:r>
            <a:r>
              <a:rPr lang="en-US" b="1" dirty="0"/>
              <a:t> </a:t>
            </a:r>
            <a:r>
              <a:rPr lang="en-US" b="1" dirty="0" err="1"/>
              <a:t>pada</a:t>
            </a:r>
            <a:r>
              <a:rPr lang="en-US" b="1" dirty="0"/>
              <a:t> </a:t>
            </a:r>
            <a:r>
              <a:rPr lang="en-US" b="1" dirty="0" err="1"/>
              <a:t>memberimu</a:t>
            </a:r>
            <a:r>
              <a:rPr lang="en-US" b="1" dirty="0"/>
              <a:t> </a:t>
            </a:r>
            <a:r>
              <a:rPr lang="en-US" b="1" dirty="0" err="1"/>
              <a:t>setetes</a:t>
            </a:r>
            <a:r>
              <a:rPr lang="en-US" b="1" dirty="0"/>
              <a:t> air !!!!!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/>
              <a:t>9. </a:t>
            </a:r>
            <a:r>
              <a:rPr lang="en-US" b="1" dirty="0" err="1"/>
              <a:t>Kalau</a:t>
            </a:r>
            <a:r>
              <a:rPr lang="en-US" b="1" dirty="0"/>
              <a:t> </a:t>
            </a:r>
            <a:r>
              <a:rPr lang="en-US" b="1" dirty="0" err="1"/>
              <a:t>kamu</a:t>
            </a:r>
            <a:r>
              <a:rPr lang="en-US" b="1" dirty="0"/>
              <a:t> TAU </a:t>
            </a:r>
            <a:r>
              <a:rPr lang="en-US" b="1" dirty="0" err="1"/>
              <a:t>ttg</a:t>
            </a:r>
            <a:r>
              <a:rPr lang="en-US" b="1" dirty="0"/>
              <a:t> </a:t>
            </a:r>
            <a:r>
              <a:rPr lang="en-US" b="1" dirty="0" err="1"/>
              <a:t>Karunia</a:t>
            </a:r>
            <a:r>
              <a:rPr lang="en-US" b="1" dirty="0"/>
              <a:t> </a:t>
            </a:r>
            <a:r>
              <a:rPr lang="en-US" b="1" dirty="0" err="1"/>
              <a:t>Elohim</a:t>
            </a:r>
            <a:r>
              <a:rPr lang="en-US" b="1" dirty="0"/>
              <a:t>,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kamu</a:t>
            </a:r>
            <a:r>
              <a:rPr lang="en-US" b="1" dirty="0"/>
              <a:t> tau </a:t>
            </a:r>
            <a:r>
              <a:rPr lang="en-US" b="1" dirty="0" err="1"/>
              <a:t>dengan</a:t>
            </a:r>
            <a:r>
              <a:rPr lang="en-US" b="1" dirty="0"/>
              <a:t> </a:t>
            </a:r>
            <a:r>
              <a:rPr lang="en-US" b="1" dirty="0" err="1"/>
              <a:t>siapa</a:t>
            </a:r>
            <a:r>
              <a:rPr lang="en-US" b="1" dirty="0"/>
              <a:t> </a:t>
            </a:r>
            <a:r>
              <a:rPr lang="en-US" b="1" dirty="0" err="1"/>
              <a:t>kamu</a:t>
            </a:r>
            <a:r>
              <a:rPr lang="en-US" b="1" dirty="0"/>
              <a:t> </a:t>
            </a:r>
            <a:r>
              <a:rPr lang="en-US" b="1" dirty="0" err="1"/>
              <a:t>sedang</a:t>
            </a:r>
            <a:r>
              <a:rPr lang="en-US" b="1" dirty="0"/>
              <a:t> </a:t>
            </a:r>
            <a:r>
              <a:rPr lang="en-US" b="1" dirty="0" err="1"/>
              <a:t>berbicara</a:t>
            </a:r>
            <a:r>
              <a:rPr lang="en-US" b="1" dirty="0"/>
              <a:t> </a:t>
            </a:r>
            <a:r>
              <a:rPr lang="en-US" b="1" dirty="0" err="1"/>
              <a:t>mengatakan</a:t>
            </a:r>
            <a:r>
              <a:rPr lang="en-US" b="1" dirty="0"/>
              <a:t> “</a:t>
            </a:r>
            <a:r>
              <a:rPr lang="en-US" b="1" dirty="0" err="1"/>
              <a:t>berilah</a:t>
            </a:r>
            <a:r>
              <a:rPr lang="en-US" b="1" dirty="0"/>
              <a:t> AKU </a:t>
            </a:r>
            <a:r>
              <a:rPr lang="en-US" b="1" dirty="0" err="1"/>
              <a:t>satu</a:t>
            </a:r>
            <a:r>
              <a:rPr lang="en-US" b="1" dirty="0"/>
              <a:t> </a:t>
            </a:r>
            <a:r>
              <a:rPr lang="en-US" b="1" dirty="0" err="1"/>
              <a:t>minum</a:t>
            </a:r>
            <a:r>
              <a:rPr lang="en-US" b="1" dirty="0"/>
              <a:t>”, </a:t>
            </a:r>
            <a:r>
              <a:rPr lang="en-US" b="1" dirty="0" err="1"/>
              <a:t>maka</a:t>
            </a:r>
            <a:r>
              <a:rPr lang="en-US" b="1" dirty="0"/>
              <a:t> DIA </a:t>
            </a:r>
            <a:r>
              <a:rPr lang="en-US" b="1" dirty="0" err="1"/>
              <a:t>akan</a:t>
            </a:r>
            <a:r>
              <a:rPr lang="en-US" b="1" dirty="0"/>
              <a:t> </a:t>
            </a:r>
            <a:r>
              <a:rPr lang="en-US" b="1" dirty="0" err="1"/>
              <a:t>memberikan</a:t>
            </a:r>
            <a:r>
              <a:rPr lang="en-US" b="1" dirty="0"/>
              <a:t> </a:t>
            </a:r>
            <a:r>
              <a:rPr lang="en-US" b="1" dirty="0" err="1"/>
              <a:t>kepadamu</a:t>
            </a:r>
            <a:r>
              <a:rPr lang="en-US" b="1" dirty="0"/>
              <a:t> Air </a:t>
            </a:r>
            <a:r>
              <a:rPr lang="en-US" b="1" dirty="0" err="1"/>
              <a:t>Kehidupan</a:t>
            </a:r>
            <a:r>
              <a:rPr lang="en-US" b="1" dirty="0"/>
              <a:t> </a:t>
            </a:r>
            <a:r>
              <a:rPr lang="en-US" b="1" dirty="0" err="1"/>
              <a:t>untuk</a:t>
            </a:r>
            <a:r>
              <a:rPr lang="en-US" b="1" dirty="0"/>
              <a:t> </a:t>
            </a:r>
            <a:r>
              <a:rPr lang="en-US" b="1" dirty="0" err="1"/>
              <a:t>di</a:t>
            </a:r>
            <a:r>
              <a:rPr lang="en-US" b="1" dirty="0"/>
              <a:t> </a:t>
            </a:r>
            <a:r>
              <a:rPr lang="en-US" b="1" dirty="0" err="1"/>
              <a:t>Minum</a:t>
            </a:r>
            <a:endParaRPr lang="en-US" b="1" dirty="0"/>
          </a:p>
          <a:p>
            <a:pPr>
              <a:buNone/>
            </a:pPr>
            <a:r>
              <a:rPr lang="en-US" b="1" dirty="0"/>
              <a:t>10. </a:t>
            </a:r>
            <a:r>
              <a:rPr lang="en-US" b="1" dirty="0" err="1"/>
              <a:t>Kamu</a:t>
            </a:r>
            <a:r>
              <a:rPr lang="en-US" b="1" dirty="0"/>
              <a:t> </a:t>
            </a:r>
            <a:r>
              <a:rPr lang="en-US" b="1" dirty="0" err="1"/>
              <a:t>bicara</a:t>
            </a:r>
            <a:r>
              <a:rPr lang="en-US" b="1" dirty="0"/>
              <a:t> </a:t>
            </a:r>
            <a:r>
              <a:rPr lang="en-US" b="1" dirty="0" err="1"/>
              <a:t>seperti</a:t>
            </a:r>
            <a:r>
              <a:rPr lang="en-US" b="1" dirty="0"/>
              <a:t> </a:t>
            </a:r>
            <a:r>
              <a:rPr lang="en-US" b="1" dirty="0" err="1"/>
              <a:t>itu</a:t>
            </a:r>
            <a:r>
              <a:rPr lang="en-US" b="1" dirty="0"/>
              <a:t>, </a:t>
            </a:r>
            <a:r>
              <a:rPr lang="en-US" b="1" dirty="0" err="1"/>
              <a:t>karena</a:t>
            </a:r>
            <a:r>
              <a:rPr lang="en-US" b="1" dirty="0"/>
              <a:t> </a:t>
            </a:r>
            <a:r>
              <a:rPr lang="en-US" b="1" dirty="0" err="1"/>
              <a:t>kamu</a:t>
            </a:r>
            <a:r>
              <a:rPr lang="en-US" b="1" dirty="0"/>
              <a:t> BUTA </a:t>
            </a:r>
            <a:r>
              <a:rPr lang="en-US" b="1" dirty="0" err="1"/>
              <a:t>dalam</a:t>
            </a:r>
            <a:r>
              <a:rPr lang="en-US" b="1" dirty="0"/>
              <a:t> </a:t>
            </a:r>
            <a:r>
              <a:rPr lang="en-US" b="1" dirty="0" err="1"/>
              <a:t>Pandanganmu</a:t>
            </a:r>
            <a:r>
              <a:rPr lang="en-US" b="1" dirty="0"/>
              <a:t>, </a:t>
            </a:r>
            <a:r>
              <a:rPr lang="en-US" b="1" dirty="0" err="1"/>
              <a:t>kalau</a:t>
            </a:r>
            <a:r>
              <a:rPr lang="en-US" b="1" dirty="0"/>
              <a:t> </a:t>
            </a:r>
            <a:r>
              <a:rPr lang="en-US" b="1" dirty="0" err="1"/>
              <a:t>kamu</a:t>
            </a:r>
            <a:r>
              <a:rPr lang="en-US" b="1" dirty="0"/>
              <a:t> “</a:t>
            </a:r>
            <a:r>
              <a:rPr lang="en-US" b="1" dirty="0" err="1"/>
              <a:t>melihat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mengenali</a:t>
            </a:r>
            <a:r>
              <a:rPr lang="en-US" b="1" dirty="0"/>
              <a:t>” </a:t>
            </a:r>
            <a:r>
              <a:rPr lang="en-US" b="1" dirty="0" err="1"/>
              <a:t>Karunia</a:t>
            </a:r>
            <a:r>
              <a:rPr lang="en-US" b="1" dirty="0"/>
              <a:t> </a:t>
            </a:r>
            <a:r>
              <a:rPr lang="en-US" b="1" dirty="0" err="1"/>
              <a:t>Elohim</a:t>
            </a:r>
            <a:r>
              <a:rPr lang="en-US" b="1" dirty="0"/>
              <a:t>,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mengenal</a:t>
            </a:r>
            <a:r>
              <a:rPr lang="en-US" b="1" dirty="0"/>
              <a:t> DIA </a:t>
            </a:r>
            <a:r>
              <a:rPr lang="en-US" b="1" dirty="0" err="1"/>
              <a:t>yg</a:t>
            </a:r>
            <a:r>
              <a:rPr lang="en-US" b="1" dirty="0"/>
              <a:t> </a:t>
            </a:r>
            <a:r>
              <a:rPr lang="en-US" b="1" dirty="0" err="1"/>
              <a:t>mengatakan</a:t>
            </a:r>
            <a:r>
              <a:rPr lang="en-US" b="1" dirty="0"/>
              <a:t> : “</a:t>
            </a:r>
            <a:r>
              <a:rPr lang="en-US" b="1" dirty="0" err="1"/>
              <a:t>Wanita</a:t>
            </a:r>
            <a:r>
              <a:rPr lang="en-US" b="1" dirty="0"/>
              <a:t>, </a:t>
            </a:r>
            <a:r>
              <a:rPr lang="en-US" b="1" dirty="0" err="1"/>
              <a:t>biarkan</a:t>
            </a:r>
            <a:r>
              <a:rPr lang="en-US" b="1" dirty="0"/>
              <a:t> AKU </a:t>
            </a:r>
            <a:r>
              <a:rPr lang="en-US" b="1" dirty="0" err="1"/>
              <a:t>mendapat</a:t>
            </a:r>
            <a:r>
              <a:rPr lang="en-US" b="1" dirty="0"/>
              <a:t> </a:t>
            </a:r>
            <a:r>
              <a:rPr lang="en-US" b="1" dirty="0" err="1"/>
              <a:t>minum</a:t>
            </a:r>
            <a:r>
              <a:rPr lang="en-US" b="1" dirty="0"/>
              <a:t>”, </a:t>
            </a:r>
            <a:r>
              <a:rPr lang="en-US" b="1" dirty="0" err="1"/>
              <a:t>maka</a:t>
            </a:r>
            <a:r>
              <a:rPr lang="en-US" b="1" dirty="0"/>
              <a:t> </a:t>
            </a:r>
            <a:r>
              <a:rPr lang="en-US" b="1" dirty="0" err="1"/>
              <a:t>kamu</a:t>
            </a:r>
            <a:r>
              <a:rPr lang="en-US" b="1" dirty="0"/>
              <a:t> </a:t>
            </a:r>
            <a:r>
              <a:rPr lang="en-US" b="1" dirty="0" err="1"/>
              <a:t>akan</a:t>
            </a:r>
            <a:r>
              <a:rPr lang="en-US" b="1" dirty="0"/>
              <a:t> BERLUTUT </a:t>
            </a:r>
            <a:r>
              <a:rPr lang="en-US" b="1" dirty="0" err="1"/>
              <a:t>pada</a:t>
            </a:r>
            <a:r>
              <a:rPr lang="en-US" b="1" dirty="0"/>
              <a:t> NYA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meminta</a:t>
            </a:r>
            <a:r>
              <a:rPr lang="en-US" b="1" dirty="0"/>
              <a:t> “Air </a:t>
            </a:r>
            <a:r>
              <a:rPr lang="en-US" b="1" dirty="0" err="1"/>
              <a:t>Kebenaran</a:t>
            </a:r>
            <a:r>
              <a:rPr lang="en-US" b="1" dirty="0"/>
              <a:t>”.</a:t>
            </a:r>
          </a:p>
          <a:p>
            <a:pPr>
              <a:buNone/>
            </a:pPr>
            <a:r>
              <a:rPr lang="en-US" b="1" dirty="0"/>
              <a:t>11. AKU </a:t>
            </a:r>
            <a:r>
              <a:rPr lang="en-US" b="1" dirty="0" err="1"/>
              <a:t>katakan</a:t>
            </a:r>
            <a:r>
              <a:rPr lang="en-US" b="1" dirty="0"/>
              <a:t> </a:t>
            </a:r>
            <a:r>
              <a:rPr lang="en-US" b="1" dirty="0" err="1"/>
              <a:t>pada</a:t>
            </a:r>
            <a:r>
              <a:rPr lang="en-US" b="1" dirty="0"/>
              <a:t> mu, </a:t>
            </a:r>
            <a:r>
              <a:rPr lang="en-US" b="1" dirty="0" err="1"/>
              <a:t>barangsiapa</a:t>
            </a:r>
            <a:r>
              <a:rPr lang="en-US" b="1" dirty="0"/>
              <a:t> </a:t>
            </a:r>
            <a:r>
              <a:rPr lang="en-US" b="1" dirty="0" err="1"/>
              <a:t>yg</a:t>
            </a:r>
            <a:r>
              <a:rPr lang="en-US" b="1" dirty="0"/>
              <a:t> “</a:t>
            </a:r>
            <a:r>
              <a:rPr lang="en-US" b="1" dirty="0" err="1"/>
              <a:t>belives</a:t>
            </a:r>
            <a:r>
              <a:rPr lang="en-US" b="1" dirty="0"/>
              <a:t>” (</a:t>
            </a:r>
            <a:r>
              <a:rPr lang="en-US" b="1" dirty="0" err="1"/>
              <a:t>percaya</a:t>
            </a:r>
            <a:r>
              <a:rPr lang="en-US" b="1" dirty="0"/>
              <a:t> </a:t>
            </a:r>
            <a:r>
              <a:rPr lang="en-US" b="1" dirty="0" err="1"/>
              <a:t>btk</a:t>
            </a:r>
            <a:r>
              <a:rPr lang="en-US" b="1" dirty="0"/>
              <a:t> </a:t>
            </a:r>
            <a:r>
              <a:rPr lang="en-US" b="1" dirty="0" err="1"/>
              <a:t>jamak</a:t>
            </a:r>
            <a:r>
              <a:rPr lang="en-US" b="1" dirty="0"/>
              <a:t>) </a:t>
            </a:r>
            <a:r>
              <a:rPr lang="en-US" b="1" dirty="0" err="1"/>
              <a:t>apa</a:t>
            </a:r>
            <a:r>
              <a:rPr lang="en-US" b="1" dirty="0"/>
              <a:t> </a:t>
            </a:r>
            <a:r>
              <a:rPr lang="en-US" b="1" dirty="0" err="1"/>
              <a:t>yg</a:t>
            </a:r>
            <a:r>
              <a:rPr lang="en-US" b="1" dirty="0"/>
              <a:t> AKU </a:t>
            </a:r>
            <a:r>
              <a:rPr lang="en-US" b="1" dirty="0" err="1"/>
              <a:t>katakan</a:t>
            </a:r>
            <a:r>
              <a:rPr lang="en-US" b="1" dirty="0"/>
              <a:t> </a:t>
            </a:r>
            <a:r>
              <a:rPr lang="en-US" b="1" dirty="0" err="1"/>
              <a:t>padanya</a:t>
            </a:r>
            <a:r>
              <a:rPr lang="en-US" b="1" dirty="0"/>
              <a:t>, </a:t>
            </a:r>
            <a:r>
              <a:rPr lang="en-US" b="1" dirty="0" err="1"/>
              <a:t>maka</a:t>
            </a:r>
            <a:r>
              <a:rPr lang="en-US" b="1" dirty="0"/>
              <a:t> </a:t>
            </a:r>
            <a:r>
              <a:rPr lang="en-US" b="1" dirty="0" err="1"/>
              <a:t>dari</a:t>
            </a:r>
            <a:r>
              <a:rPr lang="en-US" b="1" dirty="0"/>
              <a:t> </a:t>
            </a:r>
            <a:r>
              <a:rPr lang="en-US" b="1" dirty="0" err="1"/>
              <a:t>Tubuhnya</a:t>
            </a:r>
            <a:r>
              <a:rPr lang="en-US" b="1" dirty="0"/>
              <a:t> </a:t>
            </a:r>
            <a:r>
              <a:rPr lang="en-US" b="1" dirty="0" err="1"/>
              <a:t>akan</a:t>
            </a:r>
            <a:r>
              <a:rPr lang="en-US" b="1" dirty="0"/>
              <a:t> mengalir-2 (</a:t>
            </a:r>
            <a:r>
              <a:rPr lang="en-US" b="1" dirty="0" err="1"/>
              <a:t>jamak</a:t>
            </a:r>
            <a:r>
              <a:rPr lang="en-US" b="1" dirty="0"/>
              <a:t> – </a:t>
            </a:r>
            <a:r>
              <a:rPr lang="en-US" b="1" dirty="0" err="1"/>
              <a:t>terus</a:t>
            </a:r>
            <a:r>
              <a:rPr lang="en-US" b="1" dirty="0"/>
              <a:t> </a:t>
            </a:r>
            <a:r>
              <a:rPr lang="en-US" b="1" dirty="0" err="1"/>
              <a:t>menerus</a:t>
            </a:r>
            <a:r>
              <a:rPr lang="en-US" b="1" dirty="0"/>
              <a:t>) Air </a:t>
            </a:r>
            <a:r>
              <a:rPr lang="en-US" b="1" dirty="0" err="1"/>
              <a:t>Kehidupan</a:t>
            </a:r>
            <a:r>
              <a:rPr lang="en-US" b="1" dirty="0"/>
              <a:t> </a:t>
            </a:r>
            <a:r>
              <a:rPr lang="en-US" b="1" dirty="0" err="1"/>
              <a:t>yg</a:t>
            </a:r>
            <a:r>
              <a:rPr lang="en-US" b="1" dirty="0"/>
              <a:t> </a:t>
            </a:r>
            <a:r>
              <a:rPr lang="en-US" b="1" dirty="0" err="1"/>
              <a:t>sama</a:t>
            </a:r>
            <a:r>
              <a:rPr lang="en-US" b="1" dirty="0"/>
              <a:t> </a:t>
            </a:r>
            <a:r>
              <a:rPr lang="en-US" b="1" dirty="0" err="1"/>
              <a:t>seperti</a:t>
            </a:r>
            <a:r>
              <a:rPr lang="en-US" b="1" dirty="0"/>
              <a:t> </a:t>
            </a:r>
            <a:r>
              <a:rPr lang="en-US" b="1" dirty="0" err="1"/>
              <a:t>tertulis</a:t>
            </a:r>
            <a:r>
              <a:rPr lang="en-US" b="1" dirty="0"/>
              <a:t> </a:t>
            </a:r>
            <a:r>
              <a:rPr lang="en-US" b="1" dirty="0" err="1"/>
              <a:t>di</a:t>
            </a:r>
            <a:r>
              <a:rPr lang="en-US" b="1" dirty="0"/>
              <a:t> Yes.44:3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Yoel</a:t>
            </a:r>
            <a:r>
              <a:rPr lang="en-US" b="1" dirty="0"/>
              <a:t> 3:1</a:t>
            </a:r>
          </a:p>
          <a:p>
            <a:pPr>
              <a:buNone/>
            </a:pPr>
            <a:r>
              <a:rPr lang="en-US" b="1" dirty="0"/>
              <a:t>12. Tuan, </a:t>
            </a:r>
            <a:r>
              <a:rPr lang="en-US" b="1" dirty="0" err="1"/>
              <a:t>anda</a:t>
            </a:r>
            <a:r>
              <a:rPr lang="en-US" b="1" dirty="0"/>
              <a:t> </a:t>
            </a:r>
            <a:r>
              <a:rPr lang="en-US" b="1" dirty="0" err="1"/>
              <a:t>tak</a:t>
            </a:r>
            <a:r>
              <a:rPr lang="en-US" b="1" dirty="0"/>
              <a:t> </a:t>
            </a:r>
            <a:r>
              <a:rPr lang="en-US" b="1" dirty="0" err="1"/>
              <a:t>punya</a:t>
            </a:r>
            <a:r>
              <a:rPr lang="en-US" b="1" dirty="0"/>
              <a:t> </a:t>
            </a:r>
            <a:r>
              <a:rPr lang="en-US" b="1" dirty="0" err="1"/>
              <a:t>buyung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talinya</a:t>
            </a:r>
            <a:r>
              <a:rPr lang="en-US" b="1" dirty="0"/>
              <a:t>, </a:t>
            </a:r>
            <a:r>
              <a:rPr lang="en-US" b="1" dirty="0" err="1"/>
              <a:t>bagaimana</a:t>
            </a:r>
            <a:r>
              <a:rPr lang="en-US" b="1" dirty="0"/>
              <a:t> </a:t>
            </a:r>
            <a:r>
              <a:rPr lang="en-US" b="1" dirty="0" err="1"/>
              <a:t>Anda</a:t>
            </a:r>
            <a:r>
              <a:rPr lang="en-US" b="1" dirty="0"/>
              <a:t> </a:t>
            </a:r>
            <a:r>
              <a:rPr lang="en-US" b="1" dirty="0" err="1"/>
              <a:t>bisa</a:t>
            </a:r>
            <a:r>
              <a:rPr lang="en-US" b="1" dirty="0"/>
              <a:t> </a:t>
            </a:r>
            <a:r>
              <a:rPr lang="en-US" b="1" dirty="0" err="1"/>
              <a:t>ambil</a:t>
            </a:r>
            <a:r>
              <a:rPr lang="en-US" b="1" dirty="0"/>
              <a:t> air </a:t>
            </a:r>
            <a:r>
              <a:rPr lang="en-US" b="1" dirty="0" err="1"/>
              <a:t>dari</a:t>
            </a:r>
            <a:r>
              <a:rPr lang="en-US" b="1" dirty="0"/>
              <a:t> </a:t>
            </a:r>
            <a:r>
              <a:rPr lang="en-US" b="1" dirty="0" err="1"/>
              <a:t>sumur</a:t>
            </a:r>
            <a:r>
              <a:rPr lang="en-US" b="1" dirty="0"/>
              <a:t> </a:t>
            </a:r>
            <a:r>
              <a:rPr lang="en-US" b="1" dirty="0" err="1"/>
              <a:t>ini</a:t>
            </a:r>
            <a:r>
              <a:rPr lang="en-US" b="1" dirty="0"/>
              <a:t> 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/>
              <a:t>13. </a:t>
            </a:r>
            <a:r>
              <a:rPr lang="en-US" b="1" dirty="0" err="1"/>
              <a:t>Kamu</a:t>
            </a:r>
            <a:r>
              <a:rPr lang="en-US" b="1" dirty="0"/>
              <a:t> </a:t>
            </a:r>
            <a:r>
              <a:rPr lang="en-US" b="1" dirty="0" err="1"/>
              <a:t>memang</a:t>
            </a:r>
            <a:r>
              <a:rPr lang="en-US" b="1" dirty="0"/>
              <a:t> </a:t>
            </a:r>
            <a:r>
              <a:rPr lang="en-US" b="1" dirty="0" err="1"/>
              <a:t>kelihatannya</a:t>
            </a:r>
            <a:r>
              <a:rPr lang="en-US" b="1" dirty="0"/>
              <a:t> </a:t>
            </a:r>
            <a:r>
              <a:rPr lang="en-US" b="1" dirty="0" err="1"/>
              <a:t>Mahir</a:t>
            </a:r>
            <a:r>
              <a:rPr lang="en-US" b="1" dirty="0"/>
              <a:t> </a:t>
            </a:r>
            <a:r>
              <a:rPr lang="en-US" b="1" dirty="0" err="1"/>
              <a:t>dengan</a:t>
            </a:r>
            <a:r>
              <a:rPr lang="en-US" b="1" dirty="0"/>
              <a:t> Ayat </a:t>
            </a:r>
            <a:r>
              <a:rPr lang="en-US" b="1" dirty="0" err="1"/>
              <a:t>Firman</a:t>
            </a:r>
            <a:r>
              <a:rPr lang="en-US" b="1" dirty="0"/>
              <a:t>, </a:t>
            </a:r>
            <a:r>
              <a:rPr lang="en-US" b="1" dirty="0" err="1"/>
              <a:t>tetapi</a:t>
            </a:r>
            <a:r>
              <a:rPr lang="en-US" b="1" dirty="0"/>
              <a:t> </a:t>
            </a:r>
            <a:r>
              <a:rPr lang="en-US" b="1" dirty="0" err="1"/>
              <a:t>dari</a:t>
            </a:r>
            <a:r>
              <a:rPr lang="en-US" b="1" dirty="0"/>
              <a:t> </a:t>
            </a:r>
            <a:r>
              <a:rPr lang="en-US" b="1" dirty="0" err="1"/>
              <a:t>bicaramu</a:t>
            </a:r>
            <a:r>
              <a:rPr lang="en-US" b="1" dirty="0"/>
              <a:t> </a:t>
            </a:r>
            <a:r>
              <a:rPr lang="en-US" b="1" dirty="0" err="1"/>
              <a:t>minta</a:t>
            </a:r>
            <a:r>
              <a:rPr lang="en-US" b="1" dirty="0"/>
              <a:t> air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kamu</a:t>
            </a:r>
            <a:r>
              <a:rPr lang="en-US" b="1" dirty="0"/>
              <a:t> </a:t>
            </a:r>
            <a:r>
              <a:rPr lang="en-US" b="1" dirty="0" err="1"/>
              <a:t>tidak</a:t>
            </a:r>
            <a:r>
              <a:rPr lang="en-US" b="1" dirty="0"/>
              <a:t> </a:t>
            </a:r>
            <a:r>
              <a:rPr lang="en-US" b="1" dirty="0" err="1"/>
              <a:t>punya</a:t>
            </a:r>
            <a:r>
              <a:rPr lang="en-US" b="1" dirty="0"/>
              <a:t> </a:t>
            </a:r>
            <a:r>
              <a:rPr lang="en-US" b="1" dirty="0" err="1"/>
              <a:t>buyung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talinya</a:t>
            </a:r>
            <a:r>
              <a:rPr lang="en-US" b="1" dirty="0"/>
              <a:t> </a:t>
            </a:r>
            <a:r>
              <a:rPr lang="en-US" b="1" dirty="0" err="1"/>
              <a:t>utk</a:t>
            </a:r>
            <a:r>
              <a:rPr lang="en-US" b="1" dirty="0"/>
              <a:t> </a:t>
            </a:r>
            <a:r>
              <a:rPr lang="en-US" b="1" dirty="0" err="1"/>
              <a:t>menimba</a:t>
            </a:r>
            <a:r>
              <a:rPr lang="en-US" b="1" dirty="0"/>
              <a:t>, </a:t>
            </a:r>
            <a:r>
              <a:rPr lang="en-US" b="1" dirty="0" err="1"/>
              <a:t>maka</a:t>
            </a:r>
            <a:r>
              <a:rPr lang="en-US" b="1" dirty="0"/>
              <a:t> </a:t>
            </a:r>
            <a:r>
              <a:rPr lang="en-US" b="1" dirty="0" err="1"/>
              <a:t>saya</a:t>
            </a:r>
            <a:r>
              <a:rPr lang="en-US" b="1" dirty="0"/>
              <a:t> </a:t>
            </a:r>
            <a:r>
              <a:rPr lang="en-US" b="1" dirty="0" err="1"/>
              <a:t>curiga</a:t>
            </a:r>
            <a:r>
              <a:rPr lang="en-US" b="1" dirty="0"/>
              <a:t> : “</a:t>
            </a:r>
            <a:r>
              <a:rPr lang="en-US" b="1" dirty="0" err="1"/>
              <a:t>kamu</a:t>
            </a:r>
            <a:r>
              <a:rPr lang="en-US" b="1" dirty="0"/>
              <a:t> </a:t>
            </a:r>
            <a:r>
              <a:rPr lang="en-US" b="1" dirty="0" err="1"/>
              <a:t>hanya</a:t>
            </a:r>
            <a:r>
              <a:rPr lang="en-US" b="1" dirty="0"/>
              <a:t> </a:t>
            </a:r>
            <a:r>
              <a:rPr lang="en-US" b="1" dirty="0" err="1"/>
              <a:t>beralasan</a:t>
            </a:r>
            <a:r>
              <a:rPr lang="en-US" b="1" dirty="0"/>
              <a:t> </a:t>
            </a:r>
            <a:r>
              <a:rPr lang="en-US" b="1" dirty="0" err="1"/>
              <a:t>saja</a:t>
            </a:r>
            <a:r>
              <a:rPr lang="en-US" b="1" dirty="0"/>
              <a:t>, </a:t>
            </a:r>
            <a:r>
              <a:rPr lang="en-US" b="1" dirty="0" err="1"/>
              <a:t>sebenarnya</a:t>
            </a:r>
            <a:r>
              <a:rPr lang="en-US" b="1" dirty="0"/>
              <a:t> </a:t>
            </a:r>
            <a:r>
              <a:rPr lang="en-US" b="1" dirty="0" err="1"/>
              <a:t>kamu</a:t>
            </a:r>
            <a:r>
              <a:rPr lang="en-US" b="1" dirty="0"/>
              <a:t> </a:t>
            </a:r>
            <a:r>
              <a:rPr lang="en-US" b="1" dirty="0" err="1"/>
              <a:t>punya</a:t>
            </a:r>
            <a:r>
              <a:rPr lang="en-US" b="1" dirty="0"/>
              <a:t> “desire” (</a:t>
            </a:r>
            <a:r>
              <a:rPr lang="en-US" b="1" dirty="0" err="1"/>
              <a:t>nafsu</a:t>
            </a:r>
            <a:r>
              <a:rPr lang="en-US" b="1" dirty="0"/>
              <a:t>) </a:t>
            </a:r>
            <a:r>
              <a:rPr lang="en-US" b="1" dirty="0" err="1"/>
              <a:t>utk</a:t>
            </a:r>
            <a:r>
              <a:rPr lang="en-US" b="1" dirty="0"/>
              <a:t> “</a:t>
            </a:r>
            <a:r>
              <a:rPr lang="en-US" b="1" dirty="0" err="1"/>
              <a:t>berselingkuh</a:t>
            </a:r>
            <a:r>
              <a:rPr lang="en-US" b="1" dirty="0"/>
              <a:t>” dg </a:t>
            </a:r>
            <a:r>
              <a:rPr lang="en-US" b="1" dirty="0" err="1"/>
              <a:t>saya</a:t>
            </a:r>
            <a:r>
              <a:rPr lang="en-US" b="1" dirty="0"/>
              <a:t> ?</a:t>
            </a:r>
          </a:p>
          <a:p>
            <a:pPr>
              <a:buNone/>
            </a:pPr>
            <a:r>
              <a:rPr lang="en-US" b="1" dirty="0"/>
              <a:t>14. </a:t>
            </a:r>
            <a:r>
              <a:rPr lang="en-US" b="1" dirty="0" err="1"/>
              <a:t>Aku</a:t>
            </a:r>
            <a:r>
              <a:rPr lang="en-US" b="1" dirty="0"/>
              <a:t> </a:t>
            </a:r>
            <a:r>
              <a:rPr lang="en-US" b="1" dirty="0" err="1"/>
              <a:t>memang</a:t>
            </a:r>
            <a:r>
              <a:rPr lang="en-US" b="1" dirty="0"/>
              <a:t> </a:t>
            </a:r>
            <a:r>
              <a:rPr lang="en-US" b="1" dirty="0" err="1"/>
              <a:t>masih</a:t>
            </a:r>
            <a:r>
              <a:rPr lang="en-US" b="1" dirty="0"/>
              <a:t> </a:t>
            </a:r>
            <a:r>
              <a:rPr lang="en-US" b="1" dirty="0" err="1"/>
              <a:t>muda</a:t>
            </a:r>
            <a:r>
              <a:rPr lang="en-US" b="1" dirty="0"/>
              <a:t> </a:t>
            </a:r>
            <a:r>
              <a:rPr lang="en-US" b="1" dirty="0" err="1"/>
              <a:t>dan</a:t>
            </a:r>
            <a:r>
              <a:rPr lang="en-US" b="1" dirty="0"/>
              <a:t> </a:t>
            </a:r>
            <a:r>
              <a:rPr lang="en-US" b="1" dirty="0" err="1"/>
              <a:t>menarik</a:t>
            </a:r>
            <a:r>
              <a:rPr lang="en-US" b="1" dirty="0"/>
              <a:t>, </a:t>
            </a:r>
            <a:r>
              <a:rPr lang="en-US" b="1" dirty="0" err="1"/>
              <a:t>usia</a:t>
            </a:r>
            <a:r>
              <a:rPr lang="en-US" b="1" dirty="0"/>
              <a:t> </a:t>
            </a:r>
            <a:r>
              <a:rPr lang="en-US" b="1" dirty="0" err="1"/>
              <a:t>ku</a:t>
            </a:r>
            <a:r>
              <a:rPr lang="en-US" b="1" dirty="0"/>
              <a:t> </a:t>
            </a:r>
            <a:r>
              <a:rPr lang="en-US" b="1" dirty="0" err="1"/>
              <a:t>kini</a:t>
            </a:r>
            <a:r>
              <a:rPr lang="en-US" b="1" dirty="0"/>
              <a:t> 30</a:t>
            </a:r>
            <a:r>
              <a:rPr lang="en-US" b="1" baseline="30000" dirty="0"/>
              <a:t>th</a:t>
            </a:r>
            <a:r>
              <a:rPr lang="en-US" b="1" dirty="0"/>
              <a:t>, </a:t>
            </a:r>
            <a:r>
              <a:rPr lang="en-US" b="1" dirty="0" err="1"/>
              <a:t>tetapi</a:t>
            </a:r>
            <a:r>
              <a:rPr lang="en-US" b="1" dirty="0"/>
              <a:t> </a:t>
            </a:r>
            <a:r>
              <a:rPr lang="en-US" b="1" dirty="0" err="1"/>
              <a:t>dari</a:t>
            </a:r>
            <a:r>
              <a:rPr lang="en-US" b="1" dirty="0"/>
              <a:t> </a:t>
            </a:r>
            <a:r>
              <a:rPr lang="en-US" b="1" dirty="0" err="1"/>
              <a:t>tabiat</a:t>
            </a:r>
            <a:r>
              <a:rPr lang="en-US" b="1" dirty="0"/>
              <a:t> </a:t>
            </a:r>
            <a:r>
              <a:rPr lang="en-US" b="1" dirty="0" err="1"/>
              <a:t>orang</a:t>
            </a:r>
            <a:r>
              <a:rPr lang="en-US" b="1" dirty="0"/>
              <a:t> </a:t>
            </a:r>
            <a:r>
              <a:rPr lang="en-US" b="1" dirty="0" err="1"/>
              <a:t>Yahudi</a:t>
            </a:r>
            <a:r>
              <a:rPr lang="en-US" b="1" dirty="0"/>
              <a:t> </a:t>
            </a:r>
            <a:r>
              <a:rPr lang="en-US" b="1" dirty="0" err="1"/>
              <a:t>yg</a:t>
            </a:r>
            <a:r>
              <a:rPr lang="en-US" b="1" dirty="0"/>
              <a:t> </a:t>
            </a:r>
            <a:r>
              <a:rPr lang="en-US" b="1" dirty="0" err="1"/>
              <a:t>melecehkan</a:t>
            </a:r>
            <a:r>
              <a:rPr lang="en-US" b="1" dirty="0"/>
              <a:t> </a:t>
            </a:r>
            <a:r>
              <a:rPr lang="en-US" b="1" dirty="0" err="1"/>
              <a:t>kami</a:t>
            </a:r>
            <a:r>
              <a:rPr lang="en-US" b="1" dirty="0"/>
              <a:t> </a:t>
            </a:r>
            <a:r>
              <a:rPr lang="en-US" b="1" dirty="0" err="1"/>
              <a:t>Orang</a:t>
            </a:r>
            <a:r>
              <a:rPr lang="en-US" b="1" dirty="0"/>
              <a:t> Samaria </a:t>
            </a:r>
            <a:r>
              <a:rPr lang="en-US" b="1" dirty="0" err="1"/>
              <a:t>seperti</a:t>
            </a:r>
            <a:r>
              <a:rPr lang="en-US" b="1" dirty="0"/>
              <a:t>  </a:t>
            </a:r>
            <a:r>
              <a:rPr lang="en-US" b="1" dirty="0" err="1"/>
              <a:t>masyarakat</a:t>
            </a:r>
            <a:r>
              <a:rPr lang="en-US" b="1" dirty="0"/>
              <a:t> </a:t>
            </a:r>
            <a:r>
              <a:rPr lang="en-US" b="1" dirty="0" err="1"/>
              <a:t>binatang</a:t>
            </a:r>
            <a:r>
              <a:rPr lang="en-US" b="1" dirty="0"/>
              <a:t>, </a:t>
            </a:r>
            <a:r>
              <a:rPr lang="en-US" b="1" dirty="0" err="1"/>
              <a:t>maka</a:t>
            </a:r>
            <a:r>
              <a:rPr lang="en-US" b="1" dirty="0"/>
              <a:t> </a:t>
            </a:r>
            <a:r>
              <a:rPr lang="en-US" b="1" dirty="0" err="1"/>
              <a:t>tak</a:t>
            </a:r>
            <a:r>
              <a:rPr lang="en-US" b="1" dirty="0"/>
              <a:t> </a:t>
            </a:r>
            <a:r>
              <a:rPr lang="en-US" b="1" dirty="0" err="1"/>
              <a:t>akan</a:t>
            </a:r>
            <a:r>
              <a:rPr lang="en-US" b="1" dirty="0"/>
              <a:t> </a:t>
            </a:r>
            <a:r>
              <a:rPr lang="en-US" b="1" dirty="0" err="1"/>
              <a:t>ada</a:t>
            </a:r>
            <a:r>
              <a:rPr lang="en-US" b="1" dirty="0"/>
              <a:t> </a:t>
            </a:r>
            <a:r>
              <a:rPr lang="en-US" b="1" dirty="0" err="1"/>
              <a:t>kehendak</a:t>
            </a:r>
            <a:r>
              <a:rPr lang="en-US" b="1" dirty="0"/>
              <a:t> </a:t>
            </a:r>
            <a:r>
              <a:rPr lang="en-US" b="1" dirty="0" err="1"/>
              <a:t>aku</a:t>
            </a:r>
            <a:r>
              <a:rPr lang="en-US" b="1" dirty="0"/>
              <a:t> </a:t>
            </a:r>
            <a:r>
              <a:rPr lang="en-US" b="1" dirty="0" err="1"/>
              <a:t>mau</a:t>
            </a:r>
            <a:r>
              <a:rPr lang="en-US" b="1" dirty="0"/>
              <a:t> dg </a:t>
            </a:r>
            <a:r>
              <a:rPr lang="en-US" b="1" dirty="0" err="1"/>
              <a:t>rayuan</a:t>
            </a:r>
            <a:r>
              <a:rPr lang="en-US" b="1" dirty="0"/>
              <a:t> MU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817</Words>
  <Application>Microsoft Office PowerPoint</Application>
  <PresentationFormat>On-screen Show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Dia TIDAK Munafik !!!</vt:lpstr>
      <vt:lpstr>Apakah ini “firasat”  Periode Selanjutnya Prabowo menjadi Ca.Wa.Pres ?!</vt:lpstr>
      <vt:lpstr>Slide 3</vt:lpstr>
      <vt:lpstr>Slide 4</vt:lpstr>
      <vt:lpstr>Peristiwa SANGAT Penting di Sumur Yakub Kota Sychar Propinsi Samaria Bagian ke-1 Akan di bahas dalam  7-Ibadah secara berurutan (Daz Groze Evangelium Johannes)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Peristiwa SANGAT Penting di Sumur Yakub Kota Sychar Propinsi Samaria Bagian ke-1 Akan di bahas dalam  7-Ibadah secara berurutan (Daz Groze Evangelium Johannes)</dc:title>
  <dc:creator>USER</dc:creator>
  <cp:lastModifiedBy>Grace Wijaya</cp:lastModifiedBy>
  <cp:revision>12</cp:revision>
  <dcterms:created xsi:type="dcterms:W3CDTF">2016-11-15T13:38:04Z</dcterms:created>
  <dcterms:modified xsi:type="dcterms:W3CDTF">2016-11-15T13:49:04Z</dcterms:modified>
</cp:coreProperties>
</file>