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2" r:id="rId5"/>
    <p:sldId id="261" r:id="rId6"/>
    <p:sldId id="260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onlineroutersupport.com/how-to-make-management-of-guest-access-feature-of-the-belkin-router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www.onlineroutersupport.com/how-to-make-management-of-guest-access-feature-of-the-belkin-router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onlineroutersupport.com/how-to-make-management-of-guest-access-feature-of-the-belkin-router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www.onlineroutersupport.com/how-to-make-management-of-guest-access-feature-of-the-belkin-router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www.onlineroutersupport.com/how-to-make-management-of-guest-access-feature-of-the-belkin-router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s://www.onlineroutersupport.com/how-to-make-management-of-guest-access-feature-of-the-belkin-router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onlineroutersupport.com/how-to-make-management-of-guest-access-feature-of-the-belkin-route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"/>
            <a:ext cx="7772400" cy="1470025"/>
          </a:xfrm>
        </p:spPr>
        <p:txBody>
          <a:bodyPr/>
          <a:lstStyle/>
          <a:p>
            <a:r>
              <a:rPr lang="en-US" b="1" dirty="0" err="1">
                <a:hlinkClick r:id="rId2"/>
              </a:rPr>
              <a:t>Belkin</a:t>
            </a:r>
            <a:r>
              <a:rPr lang="en-US" b="1" dirty="0">
                <a:hlinkClick r:id="rId2"/>
              </a:rPr>
              <a:t> Router Technical </a:t>
            </a:r>
            <a:r>
              <a:rPr lang="en-US" b="1" dirty="0" smtClean="0">
                <a:hlinkClick r:id="rId2"/>
              </a:rPr>
              <a:t>Support +1-877-885-4824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91440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476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hlinkClick r:id="rId2"/>
              </a:rPr>
              <a:t>Belkin</a:t>
            </a:r>
            <a:r>
              <a:rPr lang="en-US" b="1" dirty="0">
                <a:hlinkClick r:id="rId2"/>
              </a:rPr>
              <a:t> Router </a:t>
            </a:r>
            <a:r>
              <a:rPr lang="en-US" b="1" dirty="0" smtClean="0">
                <a:hlinkClick r:id="rId2"/>
              </a:rPr>
              <a:t>Technical Support Phone Number +1-877-885-4824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9144000" cy="5257800"/>
          </a:xfrm>
        </p:spPr>
      </p:pic>
    </p:spTree>
    <p:extLst>
      <p:ext uri="{BB962C8B-B14F-4D97-AF65-F5344CB8AC3E}">
        <p14:creationId xmlns:p14="http://schemas.microsoft.com/office/powerpoint/2010/main" val="3168107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hlinkClick r:id="rId2"/>
              </a:rPr>
              <a:t>Belkin</a:t>
            </a:r>
            <a:r>
              <a:rPr lang="en-US" b="1" dirty="0">
                <a:hlinkClick r:id="rId2"/>
              </a:rPr>
              <a:t> Router support phone </a:t>
            </a:r>
            <a:r>
              <a:rPr lang="en-US" b="1" dirty="0" smtClean="0">
                <a:hlinkClick r:id="rId2"/>
              </a:rPr>
              <a:t>number +1-877-885-4824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0"/>
            <a:ext cx="9144000" cy="5334000"/>
          </a:xfrm>
        </p:spPr>
      </p:pic>
    </p:spTree>
    <p:extLst>
      <p:ext uri="{BB962C8B-B14F-4D97-AF65-F5344CB8AC3E}">
        <p14:creationId xmlns:p14="http://schemas.microsoft.com/office/powerpoint/2010/main" val="203226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hlinkClick r:id="rId2"/>
              </a:rPr>
              <a:t>Belkin</a:t>
            </a:r>
            <a:r>
              <a:rPr lang="en-US" b="1" dirty="0">
                <a:hlinkClick r:id="rId2"/>
              </a:rPr>
              <a:t> router online support </a:t>
            </a:r>
            <a:r>
              <a:rPr lang="en-US" b="1" dirty="0" smtClean="0">
                <a:hlinkClick r:id="rId2"/>
              </a:rPr>
              <a:t>helpdesk +1-877-885-4824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2600"/>
            <a:ext cx="9144000" cy="5105400"/>
          </a:xfrm>
        </p:spPr>
      </p:pic>
    </p:spTree>
    <p:extLst>
      <p:ext uri="{BB962C8B-B14F-4D97-AF65-F5344CB8AC3E}">
        <p14:creationId xmlns:p14="http://schemas.microsoft.com/office/powerpoint/2010/main" val="2330495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hlinkClick r:id="rId2"/>
              </a:rPr>
              <a:t>Belkin</a:t>
            </a:r>
            <a:r>
              <a:rPr lang="en-US" b="1" dirty="0">
                <a:hlinkClick r:id="rId2"/>
              </a:rPr>
              <a:t> technical support toll free </a:t>
            </a:r>
            <a:r>
              <a:rPr lang="en-US" b="1" dirty="0" smtClean="0">
                <a:hlinkClick r:id="rId2"/>
              </a:rPr>
              <a:t>number +1-877-885-4824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9144000" cy="5257800"/>
          </a:xfrm>
        </p:spPr>
      </p:pic>
    </p:spTree>
    <p:extLst>
      <p:ext uri="{BB962C8B-B14F-4D97-AF65-F5344CB8AC3E}">
        <p14:creationId xmlns:p14="http://schemas.microsoft.com/office/powerpoint/2010/main" val="2065215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hlinkClick r:id="rId2"/>
              </a:rPr>
              <a:t>Belkin</a:t>
            </a:r>
            <a:r>
              <a:rPr lang="en-US" b="1" dirty="0">
                <a:hlinkClick r:id="rId2"/>
              </a:rPr>
              <a:t> Router customer support </a:t>
            </a:r>
            <a:r>
              <a:rPr lang="en-US" b="1" dirty="0" smtClean="0">
                <a:hlinkClick r:id="rId2"/>
              </a:rPr>
              <a:t>number +1-877-885-4824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9143999" cy="5257800"/>
          </a:xfrm>
        </p:spPr>
      </p:pic>
    </p:spTree>
    <p:extLst>
      <p:ext uri="{BB962C8B-B14F-4D97-AF65-F5344CB8AC3E}">
        <p14:creationId xmlns:p14="http://schemas.microsoft.com/office/powerpoint/2010/main" val="2510153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hlinkClick r:id="rId2"/>
              </a:rPr>
              <a:t>Belkin</a:t>
            </a:r>
            <a:r>
              <a:rPr lang="en-US" b="1" dirty="0">
                <a:hlinkClick r:id="rId2"/>
              </a:rPr>
              <a:t> Router tech support phone number </a:t>
            </a:r>
            <a:r>
              <a:rPr lang="en-US" b="1" dirty="0" err="1" smtClean="0">
                <a:hlinkClick r:id="rId2"/>
              </a:rPr>
              <a:t>usa</a:t>
            </a:r>
            <a:r>
              <a:rPr lang="en-US" b="1" dirty="0" smtClean="0">
                <a:hlinkClick r:id="rId2"/>
              </a:rPr>
              <a:t> +1-877-885-4824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9144000" cy="5257800"/>
          </a:xfrm>
        </p:spPr>
      </p:pic>
    </p:spTree>
    <p:extLst>
      <p:ext uri="{BB962C8B-B14F-4D97-AF65-F5344CB8AC3E}">
        <p14:creationId xmlns:p14="http://schemas.microsoft.com/office/powerpoint/2010/main" val="3336616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Belkin Router Technical Support +1-877-885-4824</vt:lpstr>
      <vt:lpstr>Belkin Router Technical Support Phone Number +1-877-885-4824</vt:lpstr>
      <vt:lpstr>Belkin Router support phone number +1-877-885-4824</vt:lpstr>
      <vt:lpstr>Belkin router online support helpdesk +1-877-885-4824</vt:lpstr>
      <vt:lpstr>Belkin technical support toll free number +1-877-885-4824</vt:lpstr>
      <vt:lpstr>Belkin Router customer support number +1-877-885-4824</vt:lpstr>
      <vt:lpstr>Belkin Router tech support phone number usa +1-877-885-4824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Belkin Router Technical Support +1-877-885-4824</dc:title>
  <dc:creator>Rahul</dc:creator>
  <cp:lastModifiedBy>rahul</cp:lastModifiedBy>
  <cp:revision>1</cp:revision>
  <dcterms:created xsi:type="dcterms:W3CDTF">2006-08-16T00:00:00Z</dcterms:created>
  <dcterms:modified xsi:type="dcterms:W3CDTF">2017-11-25T07:01:47Z</dcterms:modified>
</cp:coreProperties>
</file>