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8CE4E-3EE3-4DD7-B424-AF06810960CC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95B6F-505F-43CD-8CCD-7B5CF9FB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flatsinnoida.in/commercial-property-in-noida.ph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atsinnoida.in/commercial-property-in-noida.ph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atsinnoida.in/commercial-property-in-noida.ph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atsinnoida.in/commercial-property-in-noida.ph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hyperlink" Target="http://www.flatsinnoida.in/commercial-property-in-noida.php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latsinnoida.in/" TargetMode="External"/><Relationship Id="rId5" Type="http://schemas.openxmlformats.org/officeDocument/2006/relationships/hyperlink" Target="http://www.flatsinnoida.in/commercial-property-in-noida.php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ommercial-Real-Estate-in-Chenna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09600" y="228600"/>
            <a:ext cx="59436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Furnished Office spaces in </a:t>
            </a:r>
            <a:r>
              <a:rPr lang="en-US" sz="2000" b="1" dirty="0" err="1" smtClean="0"/>
              <a:t>Noida</a:t>
            </a:r>
            <a:r>
              <a:rPr lang="en-US" sz="2000" b="1" dirty="0" smtClean="0"/>
              <a:t> 9910006454</a:t>
            </a:r>
            <a:endParaRPr lang="en-US" sz="2000" b="1" dirty="0"/>
          </a:p>
        </p:txBody>
      </p:sp>
      <p:pic>
        <p:nvPicPr>
          <p:cNvPr id="7" name="Picture 6" descr="callforbestde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571" y="0"/>
            <a:ext cx="2571429" cy="9904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5791200"/>
            <a:ext cx="8077199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hlinkClick r:id="rId4"/>
              </a:rPr>
              <a:t>Please Visit</a:t>
            </a:r>
          </a:p>
          <a:p>
            <a:endParaRPr lang="en-US" b="1" dirty="0">
              <a:hlinkClick r:id="rId4"/>
            </a:endParaRPr>
          </a:p>
          <a:p>
            <a:r>
              <a:rPr lang="en-US" b="1" dirty="0" smtClean="0">
                <a:hlinkClick r:id="rId4"/>
              </a:rPr>
              <a:t> http://www.flatsinnoida.in/commercial-property-in-noida.php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ckground-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114"/>
            <a:ext cx="9144000" cy="6858000"/>
          </a:xfrm>
        </p:spPr>
      </p:pic>
      <p:sp>
        <p:nvSpPr>
          <p:cNvPr id="5" name="Oval 4"/>
          <p:cNvSpPr/>
          <p:nvPr/>
        </p:nvSpPr>
        <p:spPr>
          <a:xfrm>
            <a:off x="609600" y="228600"/>
            <a:ext cx="59436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Furnished Office spaces in </a:t>
            </a:r>
            <a:r>
              <a:rPr lang="en-US" sz="2000" b="1" dirty="0" err="1" smtClean="0"/>
              <a:t>Noida</a:t>
            </a:r>
            <a:r>
              <a:rPr lang="en-US" sz="2000" b="1" dirty="0" smtClean="0"/>
              <a:t> 9910006454</a:t>
            </a:r>
            <a:endParaRPr lang="en-US" sz="2000" b="1" dirty="0"/>
          </a:p>
        </p:txBody>
      </p:sp>
      <p:pic>
        <p:nvPicPr>
          <p:cNvPr id="7" name="Picture 6" descr="callforbestde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571" y="0"/>
            <a:ext cx="2571429" cy="9904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791200"/>
            <a:ext cx="8077199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hlinkClick r:id="rId4"/>
              </a:rPr>
              <a:t>Please Visit</a:t>
            </a:r>
          </a:p>
          <a:p>
            <a:endParaRPr lang="en-US" b="1" dirty="0">
              <a:hlinkClick r:id="rId4"/>
            </a:endParaRPr>
          </a:p>
          <a:p>
            <a:r>
              <a:rPr lang="en-US" b="1" dirty="0" smtClean="0">
                <a:hlinkClick r:id="rId4"/>
              </a:rPr>
              <a:t> http://www.flatsinnoida.in/commercial-property-in-noida.php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1676400"/>
            <a:ext cx="701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Noida</a:t>
            </a:r>
            <a:r>
              <a:rPr lang="en-US" sz="2400" dirty="0" smtClean="0"/>
              <a:t> is famous for its commercial operations with fantastic connectivity from </a:t>
            </a:r>
            <a:r>
              <a:rPr lang="en-US" sz="2400" dirty="0" err="1" smtClean="0"/>
              <a:t>delhi</a:t>
            </a:r>
            <a:r>
              <a:rPr lang="en-US" sz="2400" dirty="0" smtClean="0"/>
              <a:t> via roads and metro, we as a </a:t>
            </a:r>
            <a:r>
              <a:rPr lang="en-US" sz="2400" dirty="0" err="1"/>
              <a:t>P</a:t>
            </a:r>
            <a:r>
              <a:rPr lang="en-US" sz="2400" dirty="0" err="1" smtClean="0"/>
              <a:t>ropworld</a:t>
            </a:r>
            <a:r>
              <a:rPr lang="en-US" sz="2400" dirty="0" smtClean="0"/>
              <a:t> realty offers you a variety of furnished office space in various areas of </a:t>
            </a:r>
            <a:r>
              <a:rPr lang="en-US" sz="2400" dirty="0" err="1" smtClean="0"/>
              <a:t>noida</a:t>
            </a:r>
            <a:r>
              <a:rPr lang="en-US" sz="2400" dirty="0" smtClean="0"/>
              <a:t> like </a:t>
            </a:r>
            <a:r>
              <a:rPr lang="en-US" sz="2400" dirty="0" err="1" smtClean="0"/>
              <a:t>noida</a:t>
            </a:r>
            <a:r>
              <a:rPr lang="en-US" sz="2400" dirty="0" smtClean="0"/>
              <a:t>- Greater </a:t>
            </a:r>
            <a:r>
              <a:rPr lang="en-US" sz="2400" dirty="0" err="1" smtClean="0"/>
              <a:t>Noida</a:t>
            </a:r>
            <a:r>
              <a:rPr lang="en-US" sz="2400" dirty="0" smtClean="0"/>
              <a:t> expressway, central </a:t>
            </a:r>
            <a:r>
              <a:rPr lang="en-US" sz="2400" dirty="0" err="1" smtClean="0"/>
              <a:t>noida</a:t>
            </a:r>
            <a:r>
              <a:rPr lang="en-US" sz="2400" dirty="0" smtClean="0"/>
              <a:t>, phase 1 sector of </a:t>
            </a:r>
            <a:r>
              <a:rPr lang="en-US" sz="2400" dirty="0" err="1" smtClean="0"/>
              <a:t>noida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ckground-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14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9600" y="228600"/>
            <a:ext cx="59436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Furnished Office spaces in </a:t>
            </a:r>
            <a:r>
              <a:rPr lang="en-US" sz="2000" b="1" dirty="0" err="1" smtClean="0"/>
              <a:t>Noida</a:t>
            </a:r>
            <a:r>
              <a:rPr lang="en-US" sz="2000" b="1" dirty="0" smtClean="0"/>
              <a:t> 9910006454</a:t>
            </a:r>
            <a:endParaRPr lang="en-US" sz="2000" b="1" dirty="0"/>
          </a:p>
        </p:txBody>
      </p:sp>
      <p:pic>
        <p:nvPicPr>
          <p:cNvPr id="6" name="Picture 5" descr="callforbestde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571" y="0"/>
            <a:ext cx="2571429" cy="9904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791200"/>
            <a:ext cx="8077199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hlinkClick r:id="rId4"/>
              </a:rPr>
              <a:t>Please Visit</a:t>
            </a:r>
          </a:p>
          <a:p>
            <a:endParaRPr lang="en-US" b="1" dirty="0">
              <a:hlinkClick r:id="rId4"/>
            </a:endParaRPr>
          </a:p>
          <a:p>
            <a:r>
              <a:rPr lang="en-US" b="1" dirty="0" smtClean="0">
                <a:hlinkClick r:id="rId4"/>
              </a:rPr>
              <a:t> http://www.flatsinnoida.in/commercial-property-in-noida.php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2209800"/>
            <a:ext cx="662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Furnished office spaces are available on lease/ rent and also for selling with us. We offers furnished office spaces to software companies, It companies, It sector and also for manufacturers sector giants.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ckground-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14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9600" y="228600"/>
            <a:ext cx="59436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Furnished Office spaces in </a:t>
            </a:r>
            <a:r>
              <a:rPr lang="en-US" sz="2000" b="1" dirty="0" err="1" smtClean="0"/>
              <a:t>Noida</a:t>
            </a:r>
            <a:r>
              <a:rPr lang="en-US" sz="2000" b="1" dirty="0" smtClean="0"/>
              <a:t> 9910006454</a:t>
            </a:r>
            <a:endParaRPr lang="en-US" sz="2000" b="1" dirty="0"/>
          </a:p>
        </p:txBody>
      </p:sp>
      <p:pic>
        <p:nvPicPr>
          <p:cNvPr id="6" name="Picture 5" descr="callforbestde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571" y="0"/>
            <a:ext cx="2571429" cy="9904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791200"/>
            <a:ext cx="8077199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hlinkClick r:id="rId4"/>
              </a:rPr>
              <a:t>Please Visit</a:t>
            </a:r>
          </a:p>
          <a:p>
            <a:endParaRPr lang="en-US" b="1" dirty="0">
              <a:hlinkClick r:id="rId4"/>
            </a:endParaRPr>
          </a:p>
          <a:p>
            <a:r>
              <a:rPr lang="en-US" b="1" dirty="0" smtClean="0">
                <a:hlinkClick r:id="rId4"/>
              </a:rPr>
              <a:t> http://www.flatsinnoida.in/commercial-property-in-noida.php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24001" y="2362200"/>
            <a:ext cx="662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offers you a vide range of office spaces with all your requirements like number of work stations, manager’s cabin , conference hall and reception area etc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 descr="design-swappab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1918" y="1828800"/>
            <a:ext cx="5793282" cy="3075273"/>
          </a:xfrm>
        </p:spPr>
      </p:pic>
      <p:pic>
        <p:nvPicPr>
          <p:cNvPr id="4" name="Content Placeholder 3" descr="background-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14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9600" y="228600"/>
            <a:ext cx="59436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Furnished Office spaces in </a:t>
            </a:r>
            <a:r>
              <a:rPr lang="en-US" sz="2000" b="1" dirty="0" err="1" smtClean="0"/>
              <a:t>Noida</a:t>
            </a:r>
            <a:r>
              <a:rPr lang="en-US" sz="2000" b="1" dirty="0" smtClean="0"/>
              <a:t> 9910006454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791200"/>
            <a:ext cx="8077199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hlinkClick r:id="rId4"/>
              </a:rPr>
              <a:t>Please Visit</a:t>
            </a:r>
          </a:p>
          <a:p>
            <a:endParaRPr lang="en-US" b="1" dirty="0">
              <a:hlinkClick r:id="rId4"/>
            </a:endParaRPr>
          </a:p>
          <a:p>
            <a:r>
              <a:rPr lang="en-US" b="1" dirty="0" smtClean="0">
                <a:hlinkClick r:id="rId4"/>
              </a:rPr>
              <a:t> http://www.flatsinnoida.in/commercial-property-in-noida.php</a:t>
            </a:r>
            <a:endParaRPr lang="en-US" b="1" dirty="0"/>
          </a:p>
        </p:txBody>
      </p:sp>
      <p:pic>
        <p:nvPicPr>
          <p:cNvPr id="8" name="Picture 7" descr="callforbestdea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571" y="0"/>
            <a:ext cx="2571429" cy="990476"/>
          </a:xfrm>
          <a:prstGeom prst="rect">
            <a:avLst/>
          </a:prstGeom>
        </p:spPr>
      </p:pic>
      <p:pic>
        <p:nvPicPr>
          <p:cNvPr id="10" name="Picture 9" descr="0736e0c72098908b2cd8adef92a976e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33600" y="1802892"/>
            <a:ext cx="4876800" cy="32522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thankyou_Arizon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2732" y="2133600"/>
            <a:ext cx="6108668" cy="2675987"/>
          </a:xfrm>
        </p:spPr>
      </p:pic>
      <p:pic>
        <p:nvPicPr>
          <p:cNvPr id="4" name="Content Placeholder 3" descr="background-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14"/>
            <a:ext cx="9144000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9600" y="228600"/>
            <a:ext cx="59436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Furnished Office spaces in </a:t>
            </a:r>
            <a:r>
              <a:rPr lang="en-US" sz="2000" b="1" dirty="0" err="1" smtClean="0"/>
              <a:t>Noida</a:t>
            </a:r>
            <a:r>
              <a:rPr lang="en-US" sz="2000" b="1" dirty="0" smtClean="0"/>
              <a:t> 9910006454</a:t>
            </a:r>
            <a:endParaRPr lang="en-US" sz="2000" b="1" dirty="0"/>
          </a:p>
        </p:txBody>
      </p:sp>
      <p:pic>
        <p:nvPicPr>
          <p:cNvPr id="6" name="Picture 5" descr="callforbestdea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571" y="0"/>
            <a:ext cx="2571429" cy="9904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791200"/>
            <a:ext cx="8077199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hlinkClick r:id="rId5"/>
              </a:rPr>
              <a:t>Please Visit</a:t>
            </a:r>
          </a:p>
          <a:p>
            <a:endParaRPr lang="en-US" b="1" dirty="0">
              <a:hlinkClick r:id="rId5"/>
            </a:endParaRPr>
          </a:p>
          <a:p>
            <a:r>
              <a:rPr lang="en-US" b="1" dirty="0" smtClean="0">
                <a:hlinkClick r:id="rId5"/>
              </a:rPr>
              <a:t> http://www.flatsinnoida.in/commercial-property-in-noida.php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2819400"/>
            <a:ext cx="48017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hlinkClick r:id="rId6"/>
              </a:rPr>
              <a:t>Thank you please also visit</a:t>
            </a:r>
          </a:p>
          <a:p>
            <a:r>
              <a:rPr lang="en-US" sz="3200" dirty="0" smtClean="0">
                <a:hlinkClick r:id="rId6"/>
              </a:rPr>
              <a:t>http://www.flatsinnoida.in/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196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rohit</dc:creator>
  <cp:lastModifiedBy>rohit</cp:lastModifiedBy>
  <cp:revision>4</cp:revision>
  <dcterms:created xsi:type="dcterms:W3CDTF">2014-10-31T10:46:06Z</dcterms:created>
  <dcterms:modified xsi:type="dcterms:W3CDTF">2014-10-31T11:14:29Z</dcterms:modified>
</cp:coreProperties>
</file>