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1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E83770-49AA-4F1C-8C0A-9D879F8977E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41B1AD-4103-45B3-87C4-88B6A7F58B61}">
      <dgm:prSet custT="1"/>
      <dgm:spPr/>
      <dgm:t>
        <a:bodyPr/>
        <a:lstStyle/>
        <a:p>
          <a:pPr algn="ctr"/>
          <a:r>
            <a:rPr lang="en-US" sz="2800" b="1" dirty="0" smtClean="0"/>
            <a:t>Acer Technical Support Number</a:t>
          </a:r>
        </a:p>
        <a:p>
          <a:pPr algn="ctr"/>
          <a:r>
            <a:rPr lang="en-US" sz="2800" b="1" dirty="0" smtClean="0"/>
            <a:t> 1-800-294-5907</a:t>
          </a:r>
          <a:endParaRPr lang="en-US" sz="3600" b="1" dirty="0"/>
        </a:p>
      </dgm:t>
    </dgm:pt>
    <dgm:pt modelId="{28D3A085-C6E2-455A-8C64-BE0F7791CC06}" type="parTrans" cxnId="{C7646258-5853-4E81-92D8-DC00B4109543}">
      <dgm:prSet/>
      <dgm:spPr/>
      <dgm:t>
        <a:bodyPr/>
        <a:lstStyle/>
        <a:p>
          <a:endParaRPr lang="en-US"/>
        </a:p>
      </dgm:t>
    </dgm:pt>
    <dgm:pt modelId="{BB4A67C8-232F-44B7-8530-FF34E821F323}" type="sibTrans" cxnId="{C7646258-5853-4E81-92D8-DC00B4109543}">
      <dgm:prSet/>
      <dgm:spPr/>
      <dgm:t>
        <a:bodyPr/>
        <a:lstStyle/>
        <a:p>
          <a:endParaRPr lang="en-US"/>
        </a:p>
      </dgm:t>
    </dgm:pt>
    <dgm:pt modelId="{3C55845D-85A0-4863-BABB-338FDFD3F223}" type="pres">
      <dgm:prSet presAssocID="{09E83770-49AA-4F1C-8C0A-9D879F8977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959E9E-5B6C-47F3-A9E1-5B23979E7487}" type="pres">
      <dgm:prSet presAssocID="{0341B1AD-4103-45B3-87C4-88B6A7F58B61}" presName="parentText" presStyleLbl="node1" presStyleIdx="0" presStyleCnt="1" custLinFactY="4706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D65868-4C44-4533-AAF1-7A96F3608DCC}" type="presOf" srcId="{09E83770-49AA-4F1C-8C0A-9D879F8977EF}" destId="{3C55845D-85A0-4863-BABB-338FDFD3F223}" srcOrd="0" destOrd="0" presId="urn:microsoft.com/office/officeart/2005/8/layout/vList2"/>
    <dgm:cxn modelId="{C7646258-5853-4E81-92D8-DC00B4109543}" srcId="{09E83770-49AA-4F1C-8C0A-9D879F8977EF}" destId="{0341B1AD-4103-45B3-87C4-88B6A7F58B61}" srcOrd="0" destOrd="0" parTransId="{28D3A085-C6E2-455A-8C64-BE0F7791CC06}" sibTransId="{BB4A67C8-232F-44B7-8530-FF34E821F323}"/>
    <dgm:cxn modelId="{E03BF164-2FB9-4B22-BFC9-44462CD4B005}" type="presOf" srcId="{0341B1AD-4103-45B3-87C4-88B6A7F58B61}" destId="{10959E9E-5B6C-47F3-A9E1-5B23979E7487}" srcOrd="0" destOrd="0" presId="urn:microsoft.com/office/officeart/2005/8/layout/vList2"/>
    <dgm:cxn modelId="{15614443-2DCD-4059-B465-28E74ECC2161}" type="presParOf" srcId="{3C55845D-85A0-4863-BABB-338FDFD3F223}" destId="{10959E9E-5B6C-47F3-A9E1-5B23979E74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E83770-49AA-4F1C-8C0A-9D879F8977E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41B1AD-4103-45B3-87C4-88B6A7F58B61}">
      <dgm:prSet custT="1"/>
      <dgm:spPr/>
      <dgm:t>
        <a:bodyPr/>
        <a:lstStyle/>
        <a:p>
          <a:pPr algn="ctr"/>
          <a:r>
            <a:rPr lang="en-US" sz="2800" b="1" dirty="0" smtClean="0"/>
            <a:t>Acer Technical Support Number</a:t>
          </a:r>
        </a:p>
        <a:p>
          <a:pPr algn="ctr"/>
          <a:r>
            <a:rPr lang="en-US" sz="2800" b="1" dirty="0" smtClean="0"/>
            <a:t> 1-800-294-5907</a:t>
          </a:r>
          <a:endParaRPr lang="en-US" sz="3600" b="1" dirty="0"/>
        </a:p>
      </dgm:t>
    </dgm:pt>
    <dgm:pt modelId="{28D3A085-C6E2-455A-8C64-BE0F7791CC06}" type="parTrans" cxnId="{C7646258-5853-4E81-92D8-DC00B4109543}">
      <dgm:prSet/>
      <dgm:spPr/>
      <dgm:t>
        <a:bodyPr/>
        <a:lstStyle/>
        <a:p>
          <a:endParaRPr lang="en-US"/>
        </a:p>
      </dgm:t>
    </dgm:pt>
    <dgm:pt modelId="{BB4A67C8-232F-44B7-8530-FF34E821F323}" type="sibTrans" cxnId="{C7646258-5853-4E81-92D8-DC00B4109543}">
      <dgm:prSet/>
      <dgm:spPr/>
      <dgm:t>
        <a:bodyPr/>
        <a:lstStyle/>
        <a:p>
          <a:endParaRPr lang="en-US"/>
        </a:p>
      </dgm:t>
    </dgm:pt>
    <dgm:pt modelId="{3C55845D-85A0-4863-BABB-338FDFD3F223}" type="pres">
      <dgm:prSet presAssocID="{09E83770-49AA-4F1C-8C0A-9D879F8977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959E9E-5B6C-47F3-A9E1-5B23979E7487}" type="pres">
      <dgm:prSet presAssocID="{0341B1AD-4103-45B3-87C4-88B6A7F58B61}" presName="parentText" presStyleLbl="node1" presStyleIdx="0" presStyleCnt="1" custLinFactNeighborY="198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472E61-C6A8-427C-9B7F-CA217097A107}" type="presOf" srcId="{09E83770-49AA-4F1C-8C0A-9D879F8977EF}" destId="{3C55845D-85A0-4863-BABB-338FDFD3F223}" srcOrd="0" destOrd="0" presId="urn:microsoft.com/office/officeart/2005/8/layout/vList2"/>
    <dgm:cxn modelId="{F49A1788-6AD9-4305-8B23-10906CD91FA9}" type="presOf" srcId="{0341B1AD-4103-45B3-87C4-88B6A7F58B61}" destId="{10959E9E-5B6C-47F3-A9E1-5B23979E7487}" srcOrd="0" destOrd="0" presId="urn:microsoft.com/office/officeart/2005/8/layout/vList2"/>
    <dgm:cxn modelId="{C7646258-5853-4E81-92D8-DC00B4109543}" srcId="{09E83770-49AA-4F1C-8C0A-9D879F8977EF}" destId="{0341B1AD-4103-45B3-87C4-88B6A7F58B61}" srcOrd="0" destOrd="0" parTransId="{28D3A085-C6E2-455A-8C64-BE0F7791CC06}" sibTransId="{BB4A67C8-232F-44B7-8530-FF34E821F323}"/>
    <dgm:cxn modelId="{070FB235-6B47-45E0-ABE0-8BFD61F4263F}" type="presParOf" srcId="{3C55845D-85A0-4863-BABB-338FDFD3F223}" destId="{10959E9E-5B6C-47F3-A9E1-5B23979E74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E83770-49AA-4F1C-8C0A-9D879F8977E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41B1AD-4103-45B3-87C4-88B6A7F58B61}">
      <dgm:prSet custT="1"/>
      <dgm:spPr/>
      <dgm:t>
        <a:bodyPr/>
        <a:lstStyle/>
        <a:p>
          <a:pPr algn="ctr"/>
          <a:r>
            <a:rPr lang="en-US" sz="2800" b="1" dirty="0" smtClean="0"/>
            <a:t>Acer Technical Support Number</a:t>
          </a:r>
        </a:p>
        <a:p>
          <a:pPr algn="ctr"/>
          <a:r>
            <a:rPr lang="en-US" sz="2800" b="1" dirty="0" smtClean="0"/>
            <a:t> 1-800-294-5907</a:t>
          </a:r>
          <a:endParaRPr lang="en-US" sz="3600" b="1" dirty="0"/>
        </a:p>
      </dgm:t>
    </dgm:pt>
    <dgm:pt modelId="{28D3A085-C6E2-455A-8C64-BE0F7791CC06}" type="parTrans" cxnId="{C7646258-5853-4E81-92D8-DC00B4109543}">
      <dgm:prSet/>
      <dgm:spPr/>
      <dgm:t>
        <a:bodyPr/>
        <a:lstStyle/>
        <a:p>
          <a:endParaRPr lang="en-US"/>
        </a:p>
      </dgm:t>
    </dgm:pt>
    <dgm:pt modelId="{BB4A67C8-232F-44B7-8530-FF34E821F323}" type="sibTrans" cxnId="{C7646258-5853-4E81-92D8-DC00B4109543}">
      <dgm:prSet/>
      <dgm:spPr/>
      <dgm:t>
        <a:bodyPr/>
        <a:lstStyle/>
        <a:p>
          <a:endParaRPr lang="en-US"/>
        </a:p>
      </dgm:t>
    </dgm:pt>
    <dgm:pt modelId="{3C55845D-85A0-4863-BABB-338FDFD3F223}" type="pres">
      <dgm:prSet presAssocID="{09E83770-49AA-4F1C-8C0A-9D879F8977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959E9E-5B6C-47F3-A9E1-5B23979E7487}" type="pres">
      <dgm:prSet presAssocID="{0341B1AD-4103-45B3-87C4-88B6A7F58B61}" presName="parentText" presStyleLbl="node1" presStyleIdx="0" presStyleCnt="1" custLinFactY="4706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A775D0-90C6-44AE-93B7-1C5AB0BEFAE9}" type="presOf" srcId="{0341B1AD-4103-45B3-87C4-88B6A7F58B61}" destId="{10959E9E-5B6C-47F3-A9E1-5B23979E7487}" srcOrd="0" destOrd="0" presId="urn:microsoft.com/office/officeart/2005/8/layout/vList2"/>
    <dgm:cxn modelId="{0FA4A31E-2630-4C6E-9802-02984A42E73C}" type="presOf" srcId="{09E83770-49AA-4F1C-8C0A-9D879F8977EF}" destId="{3C55845D-85A0-4863-BABB-338FDFD3F223}" srcOrd="0" destOrd="0" presId="urn:microsoft.com/office/officeart/2005/8/layout/vList2"/>
    <dgm:cxn modelId="{C7646258-5853-4E81-92D8-DC00B4109543}" srcId="{09E83770-49AA-4F1C-8C0A-9D879F8977EF}" destId="{0341B1AD-4103-45B3-87C4-88B6A7F58B61}" srcOrd="0" destOrd="0" parTransId="{28D3A085-C6E2-455A-8C64-BE0F7791CC06}" sibTransId="{BB4A67C8-232F-44B7-8530-FF34E821F323}"/>
    <dgm:cxn modelId="{0B40B01B-52FD-4532-8AFC-55CFD38B9AE6}" type="presParOf" srcId="{3C55845D-85A0-4863-BABB-338FDFD3F223}" destId="{10959E9E-5B6C-47F3-A9E1-5B23979E74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59E9E-5B6C-47F3-A9E1-5B23979E7487}">
      <dsp:nvSpPr>
        <dsp:cNvPr id="0" name=""/>
        <dsp:cNvSpPr/>
      </dsp:nvSpPr>
      <dsp:spPr>
        <a:xfrm>
          <a:off x="0" y="345375"/>
          <a:ext cx="815340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Acer Technical Support Number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 1-800-294-5907</a:t>
          </a:r>
          <a:endParaRPr lang="en-US" sz="3600" b="1" kern="1200" dirty="0"/>
        </a:p>
      </dsp:txBody>
      <dsp:txXfrm>
        <a:off x="61256" y="406631"/>
        <a:ext cx="8030888" cy="1132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59E9E-5B6C-47F3-A9E1-5B23979E7487}">
      <dsp:nvSpPr>
        <dsp:cNvPr id="0" name=""/>
        <dsp:cNvSpPr/>
      </dsp:nvSpPr>
      <dsp:spPr>
        <a:xfrm>
          <a:off x="0" y="345375"/>
          <a:ext cx="815340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Acer Technical Support Number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 1-800-294-5907</a:t>
          </a:r>
          <a:endParaRPr lang="en-US" sz="3600" b="1" kern="1200" dirty="0"/>
        </a:p>
      </dsp:txBody>
      <dsp:txXfrm>
        <a:off x="61256" y="406631"/>
        <a:ext cx="8030888" cy="11323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59E9E-5B6C-47F3-A9E1-5B23979E7487}">
      <dsp:nvSpPr>
        <dsp:cNvPr id="0" name=""/>
        <dsp:cNvSpPr/>
      </dsp:nvSpPr>
      <dsp:spPr>
        <a:xfrm>
          <a:off x="0" y="345375"/>
          <a:ext cx="815340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Acer Technical Support Number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 1-800-294-5907</a:t>
          </a:r>
          <a:endParaRPr lang="en-US" sz="3600" b="1" kern="1200" dirty="0"/>
        </a:p>
      </dsp:txBody>
      <dsp:txXfrm>
        <a:off x="61256" y="406631"/>
        <a:ext cx="8030888" cy="1132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FACA3-DE75-47FB-B894-D9F8587AE3FC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5E21-AF44-411D-BACC-011C12EA8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89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25E21-AF44-411D-BACC-011C12EA88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55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25E21-AF44-411D-BACC-011C12EA88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06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EA23AFF-A5A5-4A83-8863-D8C276794DD0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49DDD63-DA44-43C5-BDE6-5C377853D3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techsquad.com/acer-support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lobaltechsquad.com/acer-support/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000263"/>
          </a:xfrm>
        </p:spPr>
        <p:txBody>
          <a:bodyPr>
            <a:normAutofit/>
          </a:bodyPr>
          <a:lstStyle/>
          <a:p>
            <a:r>
              <a:rPr lang="en-US" dirty="0" smtClean="0"/>
              <a:t>Tollfree-1-800-294-5907 </a:t>
            </a:r>
            <a:r>
              <a:rPr lang="en-US" dirty="0"/>
              <a:t>Acer technical support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Image result for acer tech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91440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324600"/>
            <a:ext cx="91440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hlinkClick r:id="rId3"/>
              </a:rPr>
              <a:t>http://www.globaltechsquad.com/acer-support</a:t>
            </a:r>
            <a:r>
              <a:rPr lang="en-US" b="1" dirty="0" smtClean="0">
                <a:hlinkClick r:id="rId3"/>
              </a:rPr>
              <a:t>/</a:t>
            </a:r>
            <a:endParaRPr lang="en-US" b="1" dirty="0" smtClean="0"/>
          </a:p>
          <a:p>
            <a:pPr algn="ctr"/>
            <a:endParaRPr lang="en-US" dirty="0"/>
          </a:p>
        </p:txBody>
      </p:sp>
      <p:pic>
        <p:nvPicPr>
          <p:cNvPr id="7" name="Picture 6" descr="globaltechsqua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212" y="359493"/>
            <a:ext cx="1394987" cy="1316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Purushottam Kumar\Desktop\extraimagesforpptcreation\customer_suppo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9144000" cy="50292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2362200" y="444422"/>
            <a:ext cx="6030946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Acer Laptop Technical Support Help </a:t>
            </a:r>
          </a:p>
          <a:p>
            <a:pPr algn="ctr"/>
            <a:r>
              <a:rPr lang="en-US" sz="2800" dirty="0" smtClean="0"/>
              <a:t>Call US NOW 1-800-294-5907</a:t>
            </a:r>
            <a:endParaRPr lang="en-US" sz="2800" dirty="0"/>
          </a:p>
        </p:txBody>
      </p:sp>
      <p:pic>
        <p:nvPicPr>
          <p:cNvPr id="12" name="Picture 11" descr="globaltechsqua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212" y="359493"/>
            <a:ext cx="1394987" cy="131690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39848" y="6294888"/>
            <a:ext cx="54864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://www.globaltechsquad.com/acer-support/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69115646"/>
              </p:ext>
            </p:extLst>
          </p:nvPr>
        </p:nvGraphicFramePr>
        <p:xfrm>
          <a:off x="381000" y="0"/>
          <a:ext cx="8153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Image result for acer tech support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00200"/>
            <a:ext cx="8991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04654" y="4953000"/>
            <a:ext cx="3934691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Call US NOW :18002945907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3214256" y="6211669"/>
            <a:ext cx="585354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                                      http</a:t>
            </a:r>
            <a:r>
              <a:rPr lang="en-US" dirty="0"/>
              <a:t>://www.globaltechsquad.com/acer-support</a:t>
            </a:r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2052" name="Picture 4" descr="Image result for acer tech support imag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5712790"/>
            <a:ext cx="3200402" cy="114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650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80344038"/>
              </p:ext>
            </p:extLst>
          </p:nvPr>
        </p:nvGraphicFramePr>
        <p:xfrm>
          <a:off x="381000" y="0"/>
          <a:ext cx="8153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Image result for acer tech support imag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91440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acer tech support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91440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Image result for acer tech support imag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400"/>
            <a:ext cx="914400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066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09365049"/>
              </p:ext>
            </p:extLst>
          </p:nvPr>
        </p:nvGraphicFramePr>
        <p:xfrm>
          <a:off x="381000" y="0"/>
          <a:ext cx="8153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Image result for acer tech support imag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081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95122" y="2398847"/>
            <a:ext cx="8001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Contact us:</a:t>
            </a:r>
          </a:p>
          <a:p>
            <a:r>
              <a:rPr lang="en-US" dirty="0"/>
              <a:t>Global Tech Squad </a:t>
            </a:r>
            <a:r>
              <a:rPr lang="en-US" dirty="0" err="1"/>
              <a:t>Inc</a:t>
            </a:r>
            <a:endParaRPr lang="en-US" dirty="0"/>
          </a:p>
          <a:p>
            <a:r>
              <a:rPr lang="en-US" dirty="0"/>
              <a:t>15323 Seven-L, Helotes,</a:t>
            </a:r>
          </a:p>
          <a:p>
            <a:r>
              <a:rPr lang="en-US" dirty="0"/>
              <a:t>Texas, 78023, USA.</a:t>
            </a:r>
          </a:p>
          <a:p>
            <a:r>
              <a:rPr lang="en-US" dirty="0"/>
              <a:t>Toll Free Numbers :</a:t>
            </a:r>
          </a:p>
          <a:p>
            <a:r>
              <a:rPr lang="en-US" dirty="0"/>
              <a:t>USA/Canada : 1-800-294-5907</a:t>
            </a:r>
          </a:p>
          <a:p>
            <a:r>
              <a:rPr lang="en-US" dirty="0"/>
              <a:t>: 1-844-573-0859</a:t>
            </a:r>
          </a:p>
          <a:p>
            <a:r>
              <a:rPr lang="en-US" dirty="0"/>
              <a:t>UK : 0-808-189-0272</a:t>
            </a:r>
          </a:p>
          <a:p>
            <a:r>
              <a:rPr lang="en-US" dirty="0"/>
              <a:t>Australia : 1-300-326-128</a:t>
            </a:r>
          </a:p>
          <a:p>
            <a:r>
              <a:rPr lang="en-US" dirty="0" smtClean="0"/>
              <a:t>support@globaltechsquad.com</a:t>
            </a:r>
            <a:endParaRPr lang="en-US" dirty="0"/>
          </a:p>
        </p:txBody>
      </p:sp>
      <p:pic>
        <p:nvPicPr>
          <p:cNvPr id="11" name="Picture 4" descr="Image result for router support transparen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91920"/>
            <a:ext cx="3086100" cy="314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02049" y="6034585"/>
            <a:ext cx="824316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http://www.globaltechsquad.com/acer-support/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9144000" cy="1828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u="sng" dirty="0" smtClean="0">
                <a:solidFill>
                  <a:schemeClr val="bg1"/>
                </a:solidFill>
              </a:rPr>
              <a:t>Global Tech Squad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" name="Picture 13" descr="globaltechsqu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212" y="685800"/>
            <a:ext cx="1394987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344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a839c4af37e9fb775237f959e1658ef4eeea9cb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llfree-1-888-891-4850-A-8564858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Tollfree-1-888-891-4850-A-8564858</Template>
  <TotalTime>40</TotalTime>
  <Words>92</Words>
  <Application>Microsoft Office PowerPoint</Application>
  <PresentationFormat>On-screen Show (4:3)</PresentationFormat>
  <Paragraphs>27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Tollfree-1-888-891-4850-A-8564858</vt:lpstr>
      <vt:lpstr>Tollfree-1-800-294-5907 Acer technical support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Tollfree-1-800-294-597 Acer technical support </dc:title>
  <dc:creator>JBB</dc:creator>
  <cp:lastModifiedBy>JBB</cp:lastModifiedBy>
  <cp:revision>17</cp:revision>
  <dcterms:created xsi:type="dcterms:W3CDTF">2017-09-14T20:04:06Z</dcterms:created>
  <dcterms:modified xsi:type="dcterms:W3CDTF">2017-09-14T21:31:57Z</dcterms:modified>
</cp:coreProperties>
</file>