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48" r:id="rId1"/>
  </p:sldMasterIdLst>
  <p:notesMasterIdLst>
    <p:notesMasterId r:id="rId13"/>
  </p:notesMasterIdLst>
  <p:sldIdLst>
    <p:sldId id="285" r:id="rId2"/>
    <p:sldId id="259" r:id="rId3"/>
    <p:sldId id="261" r:id="rId4"/>
    <p:sldId id="263" r:id="rId5"/>
    <p:sldId id="288" r:id="rId6"/>
    <p:sldId id="267" r:id="rId7"/>
    <p:sldId id="282" r:id="rId8"/>
    <p:sldId id="289" r:id="rId9"/>
    <p:sldId id="264" r:id="rId10"/>
    <p:sldId id="271" r:id="rId11"/>
    <p:sldId id="281" r:id="rId12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</p:embeddedFont>
    <p:embeddedFont>
      <p:font typeface="Calibri Light" panose="020F0302020204030204" pitchFamily="34" charset="0"/>
      <p:regular r:id="rId16"/>
    </p:embeddedFont>
  </p:embeddedFontLst>
  <p:defaultTextStyle>
    <a:defPPr>
      <a:defRPr lang="ar-OM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0028"/>
    <a:srgbClr val="FED6C2"/>
    <a:srgbClr val="0A00D3"/>
    <a:srgbClr val="FF66FF"/>
    <a:srgbClr val="B62C8B"/>
    <a:srgbClr val="F1F1F1"/>
    <a:srgbClr val="66FF99"/>
    <a:srgbClr val="AACE22"/>
    <a:srgbClr val="4DC60D"/>
    <a:srgbClr val="FF2D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544" autoAdjust="0"/>
    <p:restoredTop sz="94660"/>
  </p:normalViewPr>
  <p:slideViewPr>
    <p:cSldViewPr snapToGrid="0">
      <p:cViewPr varScale="1">
        <p:scale>
          <a:sx n="70" d="100"/>
          <a:sy n="70" d="100"/>
        </p:scale>
        <p:origin x="8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notesMaster" Target="notesMasters/notesMaster1.xml" /><Relationship Id="rId18" Type="http://schemas.openxmlformats.org/officeDocument/2006/relationships/viewProps" Target="view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presProps" Target="presProps.xml" /><Relationship Id="rId2" Type="http://schemas.openxmlformats.org/officeDocument/2006/relationships/slide" Target="slides/slide1.xml" /><Relationship Id="rId16" Type="http://schemas.openxmlformats.org/officeDocument/2006/relationships/font" Target="fonts/font3.fntdata" /><Relationship Id="rId20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font" Target="fonts/font2.fntdata" /><Relationship Id="rId10" Type="http://schemas.openxmlformats.org/officeDocument/2006/relationships/slide" Target="slides/slide9.xml" /><Relationship Id="rId19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font" Target="fonts/font1.fntdata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OM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F874C7F-87B0-4F51-A8A9-085925E7A388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OM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OM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BEAADDE-04C1-42CD-8540-A8025C59306C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291811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OM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ADDE-04C1-42CD-8540-A8025C59306C}" type="slidenum">
              <a:rPr lang="ar-OM" smtClean="0"/>
              <a:t>2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73982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OM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ADDE-04C1-42CD-8540-A8025C59306C}" type="slidenum">
              <a:rPr lang="ar-OM" smtClean="0"/>
              <a:t>3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47202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ar-OM" dirty="0"/>
              <a:t>أيها التلميذ المجتهد استعد</a:t>
            </a:r>
            <a:r>
              <a:rPr lang="ar-OM" baseline="0" dirty="0"/>
              <a:t> لدرس اليوم </a:t>
            </a:r>
            <a:endParaRPr lang="ar-OM" dirty="0"/>
          </a:p>
          <a:p>
            <a:endParaRPr lang="ar-OM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ADDE-04C1-42CD-8540-A8025C59306C}" type="slidenum">
              <a:rPr lang="ar-OM" smtClean="0"/>
              <a:t>4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654680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OM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ADDE-04C1-42CD-8540-A8025C59306C}" type="slidenum">
              <a:rPr lang="ar-OM" smtClean="0"/>
              <a:t>6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455080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OM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ADDE-04C1-42CD-8540-A8025C59306C}" type="slidenum">
              <a:rPr lang="ar-OM" smtClean="0"/>
              <a:t>7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966761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OM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ADDE-04C1-42CD-8540-A8025C59306C}" type="slidenum">
              <a:rPr lang="ar-OM" smtClean="0"/>
              <a:t>9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472873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OM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ADDE-04C1-42CD-8540-A8025C59306C}" type="slidenum">
              <a:rPr lang="ar-OM" smtClean="0"/>
              <a:t>10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35520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OM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EAADDE-04C1-42CD-8540-A8025C59306C}" type="slidenum">
              <a:rPr lang="ar-OM" smtClean="0"/>
              <a:t>11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603511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B5F76059-C4FE-42BA-9F2C-4EC114233A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وان فرعي 2">
            <a:extLst>
              <a:ext uri="{FF2B5EF4-FFF2-40B4-BE49-F238E27FC236}">
                <a16:creationId xmlns:a16="http://schemas.microsoft.com/office/drawing/2014/main" id="{CBF52E80-9C5B-4CA7-A8DB-DAE475D802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BC57631A-A4A5-4CFE-AA00-AFC321B20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3B3EA-6E74-49C6-97C3-3D4AE79118E9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1CA3F92A-E3A5-42A2-8864-596B74040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D1096BCD-0234-4EA6-B800-40596813D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157E-D0B6-485E-8FDA-4ACF1BAC273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419915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3CCB41D9-CE77-4BA4-8AE1-43DC717DA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582A22B4-0EBB-4146-83A9-2713A9A1E2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23870E2E-918B-46FE-821F-1BD66AB6D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3B3EA-6E74-49C6-97C3-3D4AE79118E9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9C7B1063-F5C8-4887-807C-1F434E714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98BCA734-641E-4606-8794-4E48A80C0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157E-D0B6-485E-8FDA-4ACF1BAC273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400434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>
            <a:extLst>
              <a:ext uri="{FF2B5EF4-FFF2-40B4-BE49-F238E27FC236}">
                <a16:creationId xmlns:a16="http://schemas.microsoft.com/office/drawing/2014/main" id="{28DF954F-FE54-473C-8235-04E0D6BB65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id="{64013D14-DA0D-4BB9-BBA0-77875A4F5F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BFDD386C-4073-4A79-B404-DF09CCA8A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3B3EA-6E74-49C6-97C3-3D4AE79118E9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BF3B7B9B-3EE9-4A61-90AA-25CF50308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501411ED-A8A6-47F1-9D44-03CC88C2F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157E-D0B6-485E-8FDA-4ACF1BAC273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888938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330E1E1D-D5ED-4886-9024-F692D6004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1885F084-F3AC-4026-B8F4-F15647E81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F6594A60-62DF-4C9F-BF8B-1F7EC5696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3B3EA-6E74-49C6-97C3-3D4AE79118E9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6CFF8FDC-DC35-4BF2-9A84-151F64A61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1906FC7E-7248-488A-BE91-396A905D7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157E-D0B6-485E-8FDA-4ACF1BAC273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137893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DD87C74B-0D4E-47B9-82DC-A4E69EB1E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F69A4BCB-505E-433D-96DC-9D6D8AED35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926AE0F1-103C-498F-95F1-E903949FC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3B3EA-6E74-49C6-97C3-3D4AE79118E9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52C1A945-5849-4C32-A29C-261C13646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85CF92F-49F7-4A6A-8FE1-40DAB934E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157E-D0B6-485E-8FDA-4ACF1BAC273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360921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B788038F-E8BE-42FC-968B-DE67B3DB1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1DF5DDF6-BEBD-4151-9CE9-CF7A124F57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A82CF756-26FE-4B59-88BA-706E9E2F0B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91411861-6674-4B6D-93FD-C54789B41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3B3EA-6E74-49C6-97C3-3D4AE79118E9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48C36E4B-6BCB-4B0A-B32A-BA87F388E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3B24A37D-C9F1-4FFF-9D73-26F8BC4A0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157E-D0B6-485E-8FDA-4ACF1BAC273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477478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EEA92216-55AD-4741-8727-A24414848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A1D01777-BA68-4F68-B475-51A3EC02CE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id="{2C8A2F19-AB8F-405F-B4EB-C855437523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5" name="عنصر نائب للنص 4">
            <a:extLst>
              <a:ext uri="{FF2B5EF4-FFF2-40B4-BE49-F238E27FC236}">
                <a16:creationId xmlns:a16="http://schemas.microsoft.com/office/drawing/2014/main" id="{1B2533D7-728A-45E3-8CFD-43FBACD48B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عنصر نائب للمحتوى 5">
            <a:extLst>
              <a:ext uri="{FF2B5EF4-FFF2-40B4-BE49-F238E27FC236}">
                <a16:creationId xmlns:a16="http://schemas.microsoft.com/office/drawing/2014/main" id="{4493D6B9-80C9-434F-ACA0-5716486E6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7" name="عنصر نائب للتاريخ 6">
            <a:extLst>
              <a:ext uri="{FF2B5EF4-FFF2-40B4-BE49-F238E27FC236}">
                <a16:creationId xmlns:a16="http://schemas.microsoft.com/office/drawing/2014/main" id="{EF70369B-7860-48E1-8131-665310DF6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3B3EA-6E74-49C6-97C3-3D4AE79118E9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8" name="عنصر نائب للتذييل 7">
            <a:extLst>
              <a:ext uri="{FF2B5EF4-FFF2-40B4-BE49-F238E27FC236}">
                <a16:creationId xmlns:a16="http://schemas.microsoft.com/office/drawing/2014/main" id="{6477D73F-45E4-4CF2-A93C-0E8CB8A0E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9" name="عنصر نائب لرقم الشريحة 8">
            <a:extLst>
              <a:ext uri="{FF2B5EF4-FFF2-40B4-BE49-F238E27FC236}">
                <a16:creationId xmlns:a16="http://schemas.microsoft.com/office/drawing/2014/main" id="{75055041-CA27-4365-AA2B-D21672740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157E-D0B6-485E-8FDA-4ACF1BAC273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366613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6B40EA66-9E81-4B89-A9F9-30EB9535E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تاريخ 2">
            <a:extLst>
              <a:ext uri="{FF2B5EF4-FFF2-40B4-BE49-F238E27FC236}">
                <a16:creationId xmlns:a16="http://schemas.microsoft.com/office/drawing/2014/main" id="{FB49260E-6996-4F7E-B96B-89B44DED6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3B3EA-6E74-49C6-97C3-3D4AE79118E9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4" name="عنصر نائب للتذييل 3">
            <a:extLst>
              <a:ext uri="{FF2B5EF4-FFF2-40B4-BE49-F238E27FC236}">
                <a16:creationId xmlns:a16="http://schemas.microsoft.com/office/drawing/2014/main" id="{B396D78D-77BC-4013-8745-398646C10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5" name="عنصر نائب لرقم الشريحة 4">
            <a:extLst>
              <a:ext uri="{FF2B5EF4-FFF2-40B4-BE49-F238E27FC236}">
                <a16:creationId xmlns:a16="http://schemas.microsoft.com/office/drawing/2014/main" id="{8FE2571E-850D-469C-B2C5-20B82B4EB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157E-D0B6-485E-8FDA-4ACF1BAC273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33979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>
            <a:extLst>
              <a:ext uri="{FF2B5EF4-FFF2-40B4-BE49-F238E27FC236}">
                <a16:creationId xmlns:a16="http://schemas.microsoft.com/office/drawing/2014/main" id="{9DEE6FA9-26F3-423F-8B84-73276CAB6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3B3EA-6E74-49C6-97C3-3D4AE79118E9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3" name="عنصر نائب للتذييل 2">
            <a:extLst>
              <a:ext uri="{FF2B5EF4-FFF2-40B4-BE49-F238E27FC236}">
                <a16:creationId xmlns:a16="http://schemas.microsoft.com/office/drawing/2014/main" id="{83BFDB01-8250-423A-B8AE-19BE761A1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4" name="عنصر نائب لرقم الشريحة 3">
            <a:extLst>
              <a:ext uri="{FF2B5EF4-FFF2-40B4-BE49-F238E27FC236}">
                <a16:creationId xmlns:a16="http://schemas.microsoft.com/office/drawing/2014/main" id="{8128FDEC-5F36-47C2-82EE-97F5070B8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157E-D0B6-485E-8FDA-4ACF1BAC273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098437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52135A3E-AC61-4977-B808-4E449834D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90910951-BF8A-49CF-9ADC-C73862B62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73C4A35E-9344-4CD0-A1C9-861D55A92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0670267B-E575-49D7-96B9-1528D2020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3B3EA-6E74-49C6-97C3-3D4AE79118E9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31031459-1357-45D4-B90C-D00C3B4F6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7E2894DB-5E98-494C-BAC6-ADE6D91B3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157E-D0B6-485E-8FDA-4ACF1BAC273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529512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EF3B84F4-A3C4-47C5-8F00-58EF3E0D7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صورة 2">
            <a:extLst>
              <a:ext uri="{FF2B5EF4-FFF2-40B4-BE49-F238E27FC236}">
                <a16:creationId xmlns:a16="http://schemas.microsoft.com/office/drawing/2014/main" id="{8FF2F6DB-1546-40BA-9F2E-D80EFC6B10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OM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id="{E3A3D604-9223-400D-9B06-DF31ADB5F2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id="{7553FB04-CEFA-4784-A8D7-FAECC4E6C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3B3EA-6E74-49C6-97C3-3D4AE79118E9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id="{38B8E80B-E95D-44E4-AA05-624D1FDAC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id="{88F4CC06-1E6A-45BE-94F5-64828519D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157E-D0B6-485E-8FDA-4ACF1BAC273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12014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>
            <a:extLst>
              <a:ext uri="{FF2B5EF4-FFF2-40B4-BE49-F238E27FC236}">
                <a16:creationId xmlns:a16="http://schemas.microsoft.com/office/drawing/2014/main" id="{161578D0-9691-4FF1-9CA9-527DFE820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id="{B2D93167-40FE-4F73-860F-E9DF655F3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44118B2C-DAC2-43A0-89BE-49E50CAD67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3B3EA-6E74-49C6-97C3-3D4AE79118E9}" type="datetimeFigureOut">
              <a:rPr lang="ar-OM" smtClean="0"/>
              <a:t>13/09/1444</a:t>
            </a:fld>
            <a:endParaRPr lang="ar-OM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B96663EF-E108-47CC-9D0F-10B69DDC05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OM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311E1B65-AA9C-4C3E-9BBA-6A8BCE8651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E157E-D0B6-485E-8FDA-4ACF1BAC2736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451942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OM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 /><Relationship Id="rId3" Type="http://schemas.openxmlformats.org/officeDocument/2006/relationships/image" Target="../media/image1.png" /><Relationship Id="rId7" Type="http://schemas.openxmlformats.org/officeDocument/2006/relationships/image" Target="../media/image5.png" /><Relationship Id="rId2" Type="http://schemas.openxmlformats.org/officeDocument/2006/relationships/audio" Target="../media/audio1.wav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4.png" /><Relationship Id="rId5" Type="http://schemas.openxmlformats.org/officeDocument/2006/relationships/image" Target="../media/image3.png" /><Relationship Id="rId4" Type="http://schemas.openxmlformats.org/officeDocument/2006/relationships/image" Target="../media/image2.png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 /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7.xml" /><Relationship Id="rId6" Type="http://schemas.openxmlformats.org/officeDocument/2006/relationships/hyperlink" Target="https://wordwall.net/ar/resource/10303507" TargetMode="External" /><Relationship Id="rId5" Type="http://schemas.openxmlformats.org/officeDocument/2006/relationships/image" Target="../media/image33.gif" /><Relationship Id="rId4" Type="http://schemas.openxmlformats.org/officeDocument/2006/relationships/image" Target="../media/image32.gif" 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 /><Relationship Id="rId3" Type="http://schemas.openxmlformats.org/officeDocument/2006/relationships/image" Target="../media/image30.jpg" /><Relationship Id="rId7" Type="http://schemas.openxmlformats.org/officeDocument/2006/relationships/image" Target="../media/image42.png" /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33.gif" /><Relationship Id="rId5" Type="http://schemas.openxmlformats.org/officeDocument/2006/relationships/image" Target="../media/image32.gif" /><Relationship Id="rId4" Type="http://schemas.openxmlformats.org/officeDocument/2006/relationships/image" Target="../media/image31.gif" 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 /><Relationship Id="rId13" Type="http://schemas.openxmlformats.org/officeDocument/2006/relationships/image" Target="../media/image16.png" /><Relationship Id="rId18" Type="http://schemas.openxmlformats.org/officeDocument/2006/relationships/image" Target="../media/image21.svg" /><Relationship Id="rId26" Type="http://schemas.openxmlformats.org/officeDocument/2006/relationships/image" Target="../media/image29.svg" /><Relationship Id="rId3" Type="http://schemas.openxmlformats.org/officeDocument/2006/relationships/image" Target="../media/image6.png" /><Relationship Id="rId21" Type="http://schemas.openxmlformats.org/officeDocument/2006/relationships/image" Target="../media/image24.png" /><Relationship Id="rId7" Type="http://schemas.openxmlformats.org/officeDocument/2006/relationships/image" Target="../media/image10.png" /><Relationship Id="rId12" Type="http://schemas.openxmlformats.org/officeDocument/2006/relationships/image" Target="../media/image15.svg" /><Relationship Id="rId17" Type="http://schemas.openxmlformats.org/officeDocument/2006/relationships/image" Target="../media/image20.png" /><Relationship Id="rId25" Type="http://schemas.openxmlformats.org/officeDocument/2006/relationships/image" Target="../media/image28.png" /><Relationship Id="rId2" Type="http://schemas.openxmlformats.org/officeDocument/2006/relationships/notesSlide" Target="../notesSlides/notesSlide1.xml" /><Relationship Id="rId16" Type="http://schemas.openxmlformats.org/officeDocument/2006/relationships/image" Target="../media/image19.svg" /><Relationship Id="rId20" Type="http://schemas.openxmlformats.org/officeDocument/2006/relationships/image" Target="../media/image23.sv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9.svg" /><Relationship Id="rId11" Type="http://schemas.openxmlformats.org/officeDocument/2006/relationships/image" Target="../media/image14.png" /><Relationship Id="rId24" Type="http://schemas.openxmlformats.org/officeDocument/2006/relationships/image" Target="../media/image27.svg" /><Relationship Id="rId5" Type="http://schemas.openxmlformats.org/officeDocument/2006/relationships/image" Target="../media/image8.png" /><Relationship Id="rId15" Type="http://schemas.openxmlformats.org/officeDocument/2006/relationships/image" Target="../media/image18.png" /><Relationship Id="rId23" Type="http://schemas.openxmlformats.org/officeDocument/2006/relationships/image" Target="../media/image26.png" /><Relationship Id="rId10" Type="http://schemas.openxmlformats.org/officeDocument/2006/relationships/image" Target="../media/image13.svg" /><Relationship Id="rId19" Type="http://schemas.openxmlformats.org/officeDocument/2006/relationships/image" Target="../media/image22.png" /><Relationship Id="rId4" Type="http://schemas.openxmlformats.org/officeDocument/2006/relationships/image" Target="../media/image7.svg" /><Relationship Id="rId9" Type="http://schemas.openxmlformats.org/officeDocument/2006/relationships/image" Target="../media/image12.png" /><Relationship Id="rId14" Type="http://schemas.openxmlformats.org/officeDocument/2006/relationships/image" Target="../media/image17.svg" /><Relationship Id="rId22" Type="http://schemas.openxmlformats.org/officeDocument/2006/relationships/image" Target="../media/image25.svg" 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 /><Relationship Id="rId3" Type="http://schemas.openxmlformats.org/officeDocument/2006/relationships/audio" Target="../media/audio2.wav" /><Relationship Id="rId7" Type="http://schemas.openxmlformats.org/officeDocument/2006/relationships/image" Target="../media/image33.gif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32.gif" /><Relationship Id="rId5" Type="http://schemas.openxmlformats.org/officeDocument/2006/relationships/image" Target="../media/image31.gif" /><Relationship Id="rId4" Type="http://schemas.openxmlformats.org/officeDocument/2006/relationships/image" Target="../media/image30.jp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 /><Relationship Id="rId7" Type="http://schemas.openxmlformats.org/officeDocument/2006/relationships/audio" Target="../media/audio3.wav" /><Relationship Id="rId2" Type="http://schemas.openxmlformats.org/officeDocument/2006/relationships/video" Target="../media/media1.mp4" /><Relationship Id="rId1" Type="http://schemas.microsoft.com/office/2007/relationships/media" Target="../media/media1.mp4" /><Relationship Id="rId6" Type="http://schemas.openxmlformats.org/officeDocument/2006/relationships/image" Target="../media/image34.png" /><Relationship Id="rId5" Type="http://schemas.openxmlformats.org/officeDocument/2006/relationships/audio" Target="../media/audio3.wav" /><Relationship Id="rId4" Type="http://schemas.openxmlformats.org/officeDocument/2006/relationships/notesSlide" Target="../notesSlides/notesSlide3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 /><Relationship Id="rId2" Type="http://schemas.openxmlformats.org/officeDocument/2006/relationships/image" Target="../media/image35.PN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7.xml" /><Relationship Id="rId5" Type="http://schemas.openxmlformats.org/officeDocument/2006/relationships/audio" Target="../media/audio1.wav" /><Relationship Id="rId4" Type="http://schemas.openxmlformats.org/officeDocument/2006/relationships/image" Target="../media/image37.PNG" 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 /><Relationship Id="rId3" Type="http://schemas.openxmlformats.org/officeDocument/2006/relationships/audio" Target="../media/audio4.wav" /><Relationship Id="rId7" Type="http://schemas.openxmlformats.org/officeDocument/2006/relationships/image" Target="../media/image33.gif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32.gif" /><Relationship Id="rId5" Type="http://schemas.openxmlformats.org/officeDocument/2006/relationships/image" Target="../media/image31.gif" /><Relationship Id="rId4" Type="http://schemas.openxmlformats.org/officeDocument/2006/relationships/image" Target="../media/image30.jpg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 /><Relationship Id="rId2" Type="http://schemas.openxmlformats.org/officeDocument/2006/relationships/audio" Target="../media/audio2.wav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 /><Relationship Id="rId3" Type="http://schemas.openxmlformats.org/officeDocument/2006/relationships/image" Target="../media/image30.jpg" /><Relationship Id="rId7" Type="http://schemas.openxmlformats.org/officeDocument/2006/relationships/image" Target="../media/image40.pn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33.gif" /><Relationship Id="rId5" Type="http://schemas.openxmlformats.org/officeDocument/2006/relationships/image" Target="../media/image32.gif" /><Relationship Id="rId4" Type="http://schemas.openxmlformats.org/officeDocument/2006/relationships/image" Target="../media/image31.gif" /><Relationship Id="rId9" Type="http://schemas.openxmlformats.org/officeDocument/2006/relationships/hyperlink" Target="https://wordwall.net/ar/resource/12588224" TargetMode="Externa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صورة 44">
            <a:extLst>
              <a:ext uri="{FF2B5EF4-FFF2-40B4-BE49-F238E27FC236}">
                <a16:creationId xmlns:a16="http://schemas.microsoft.com/office/drawing/2014/main" id="{3D0FCD8E-1007-44AE-A5BE-662F7B758AF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Rectangle 9">
            <a:extLst>
              <a:ext uri="{FF2B5EF4-FFF2-40B4-BE49-F238E27FC236}">
                <a16:creationId xmlns:a16="http://schemas.microsoft.com/office/drawing/2014/main" id="{F8CED122-179D-42D1-BA15-31008E117E40}"/>
              </a:ext>
            </a:extLst>
          </p:cNvPr>
          <p:cNvSpPr/>
          <p:nvPr/>
        </p:nvSpPr>
        <p:spPr>
          <a:xfrm>
            <a:off x="666805" y="1972587"/>
            <a:ext cx="1768975" cy="2898178"/>
          </a:xfrm>
          <a:prstGeom prst="rect">
            <a:avLst/>
          </a:prstGeom>
          <a:gradFill flip="none" rotWithShape="1">
            <a:gsLst>
              <a:gs pos="0">
                <a:srgbClr val="FB0B05"/>
              </a:gs>
              <a:gs pos="82000">
                <a:srgbClr val="FC4642"/>
              </a:gs>
              <a:gs pos="100000">
                <a:srgbClr val="CC001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32">
            <a:extLst>
              <a:ext uri="{FF2B5EF4-FFF2-40B4-BE49-F238E27FC236}">
                <a16:creationId xmlns:a16="http://schemas.microsoft.com/office/drawing/2014/main" id="{7F2314CA-6115-4129-BD58-B8094D5F58F6}"/>
              </a:ext>
            </a:extLst>
          </p:cNvPr>
          <p:cNvSpPr/>
          <p:nvPr/>
        </p:nvSpPr>
        <p:spPr>
          <a:xfrm>
            <a:off x="6199788" y="1930994"/>
            <a:ext cx="1768975" cy="2898178"/>
          </a:xfrm>
          <a:prstGeom prst="rect">
            <a:avLst/>
          </a:prstGeom>
          <a:gradFill flip="none" rotWithShape="1">
            <a:gsLst>
              <a:gs pos="0">
                <a:srgbClr val="2CC4C4"/>
              </a:gs>
              <a:gs pos="82000">
                <a:srgbClr val="0EAAE2"/>
              </a:gs>
              <a:gs pos="100000">
                <a:srgbClr val="2CC4C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7">
            <a:extLst>
              <a:ext uri="{FF2B5EF4-FFF2-40B4-BE49-F238E27FC236}">
                <a16:creationId xmlns:a16="http://schemas.microsoft.com/office/drawing/2014/main" id="{D6D1BBC8-DEB2-4421-81F2-5EF6279EA33E}"/>
              </a:ext>
            </a:extLst>
          </p:cNvPr>
          <p:cNvSpPr/>
          <p:nvPr/>
        </p:nvSpPr>
        <p:spPr>
          <a:xfrm>
            <a:off x="3364584" y="1933775"/>
            <a:ext cx="1768975" cy="2898178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83000">
                <a:srgbClr val="EAEA54"/>
              </a:gs>
              <a:gs pos="100000">
                <a:srgbClr val="F5EC3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2">
            <a:extLst>
              <a:ext uri="{FF2B5EF4-FFF2-40B4-BE49-F238E27FC236}">
                <a16:creationId xmlns:a16="http://schemas.microsoft.com/office/drawing/2014/main" id="{BACD3C00-0BC2-4211-BF2B-F4283C6A60B6}"/>
              </a:ext>
            </a:extLst>
          </p:cNvPr>
          <p:cNvSpPr/>
          <p:nvPr/>
        </p:nvSpPr>
        <p:spPr>
          <a:xfrm>
            <a:off x="9003619" y="1931858"/>
            <a:ext cx="1768975" cy="2898178"/>
          </a:xfrm>
          <a:prstGeom prst="rect">
            <a:avLst/>
          </a:prstGeom>
          <a:gradFill flip="none" rotWithShape="1">
            <a:gsLst>
              <a:gs pos="0">
                <a:srgbClr val="45ED59"/>
              </a:gs>
              <a:gs pos="82000">
                <a:srgbClr val="61D166"/>
              </a:gs>
              <a:gs pos="100000">
                <a:srgbClr val="45ED5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4">
            <a:extLst>
              <a:ext uri="{FF2B5EF4-FFF2-40B4-BE49-F238E27FC236}">
                <a16:creationId xmlns:a16="http://schemas.microsoft.com/office/drawing/2014/main" id="{208E1277-0D79-4125-9EFF-2A0305C83223}"/>
              </a:ext>
            </a:extLst>
          </p:cNvPr>
          <p:cNvGrpSpPr/>
          <p:nvPr/>
        </p:nvGrpSpPr>
        <p:grpSpPr>
          <a:xfrm>
            <a:off x="390909" y="479705"/>
            <a:ext cx="2374839" cy="2387701"/>
            <a:chOff x="484094" y="892157"/>
            <a:chExt cx="2374839" cy="2387701"/>
          </a:xfrm>
        </p:grpSpPr>
        <p:sp>
          <p:nvSpPr>
            <p:cNvPr id="7" name="Freeform: Shape 8">
              <a:extLst>
                <a:ext uri="{FF2B5EF4-FFF2-40B4-BE49-F238E27FC236}">
                  <a16:creationId xmlns:a16="http://schemas.microsoft.com/office/drawing/2014/main" id="{879EE277-3C09-4438-976C-853D3AF41833}"/>
                </a:ext>
              </a:extLst>
            </p:cNvPr>
            <p:cNvSpPr/>
            <p:nvPr/>
          </p:nvSpPr>
          <p:spPr>
            <a:xfrm>
              <a:off x="484094" y="892157"/>
              <a:ext cx="2374839" cy="2387701"/>
            </a:xfrm>
            <a:custGeom>
              <a:avLst/>
              <a:gdLst>
                <a:gd name="connsiteX0" fmla="*/ 0 w 1892596"/>
                <a:gd name="connsiteY0" fmla="*/ 1687034 h 1687034"/>
                <a:gd name="connsiteX1" fmla="*/ 0 w 1892596"/>
                <a:gd name="connsiteY1" fmla="*/ 946298 h 1687034"/>
                <a:gd name="connsiteX2" fmla="*/ 946298 w 1892596"/>
                <a:gd name="connsiteY2" fmla="*/ 0 h 1687034"/>
                <a:gd name="connsiteX3" fmla="*/ 1892596 w 1892596"/>
                <a:gd name="connsiteY3" fmla="*/ 946298 h 1687034"/>
                <a:gd name="connsiteX4" fmla="*/ 1892595 w 1892596"/>
                <a:gd name="connsiteY4" fmla="*/ 1687034 h 16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596" h="1687034">
                  <a:moveTo>
                    <a:pt x="0" y="1687034"/>
                  </a:moveTo>
                  <a:lnTo>
                    <a:pt x="0" y="946298"/>
                  </a:lnTo>
                  <a:cubicBezTo>
                    <a:pt x="0" y="423672"/>
                    <a:pt x="423672" y="0"/>
                    <a:pt x="946298" y="0"/>
                  </a:cubicBezTo>
                  <a:cubicBezTo>
                    <a:pt x="1468924" y="0"/>
                    <a:pt x="1892596" y="423672"/>
                    <a:pt x="1892596" y="946298"/>
                  </a:cubicBezTo>
                  <a:lnTo>
                    <a:pt x="1892595" y="16870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10">
              <a:extLst>
                <a:ext uri="{FF2B5EF4-FFF2-40B4-BE49-F238E27FC236}">
                  <a16:creationId xmlns:a16="http://schemas.microsoft.com/office/drawing/2014/main" id="{3BAD5547-474A-4622-AE17-2D10289328F1}"/>
                </a:ext>
              </a:extLst>
            </p:cNvPr>
            <p:cNvSpPr/>
            <p:nvPr/>
          </p:nvSpPr>
          <p:spPr>
            <a:xfrm>
              <a:off x="484095" y="2066387"/>
              <a:ext cx="2374838" cy="452961"/>
            </a:xfrm>
            <a:prstGeom prst="rect">
              <a:avLst/>
            </a:prstGeom>
            <a:gradFill flip="none" rotWithShape="1">
              <a:gsLst>
                <a:gs pos="0">
                  <a:srgbClr val="FB0B05"/>
                </a:gs>
                <a:gs pos="82000">
                  <a:srgbClr val="FC4642"/>
                </a:gs>
                <a:gs pos="100000">
                  <a:srgbClr val="CC001D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46">
              <a:extLst>
                <a:ext uri="{FF2B5EF4-FFF2-40B4-BE49-F238E27FC236}">
                  <a16:creationId xmlns:a16="http://schemas.microsoft.com/office/drawing/2014/main" id="{A86D3657-30A6-4540-BDFC-1A4BF7F18C1B}"/>
                </a:ext>
              </a:extLst>
            </p:cNvPr>
            <p:cNvSpPr/>
            <p:nvPr/>
          </p:nvSpPr>
          <p:spPr>
            <a:xfrm>
              <a:off x="889803" y="1285059"/>
              <a:ext cx="512618" cy="526473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" name="Group 55">
            <a:extLst>
              <a:ext uri="{FF2B5EF4-FFF2-40B4-BE49-F238E27FC236}">
                <a16:creationId xmlns:a16="http://schemas.microsoft.com/office/drawing/2014/main" id="{F5851F4F-8DBE-4C72-9250-24C1FF7B62A7}"/>
              </a:ext>
            </a:extLst>
          </p:cNvPr>
          <p:cNvGrpSpPr/>
          <p:nvPr/>
        </p:nvGrpSpPr>
        <p:grpSpPr>
          <a:xfrm>
            <a:off x="338344" y="3882243"/>
            <a:ext cx="2374838" cy="2387700"/>
            <a:chOff x="484095" y="3578143"/>
            <a:chExt cx="2374838" cy="2387700"/>
          </a:xfrm>
        </p:grpSpPr>
        <p:sp>
          <p:nvSpPr>
            <p:cNvPr id="11" name="Freeform: Shape 7">
              <a:extLst>
                <a:ext uri="{FF2B5EF4-FFF2-40B4-BE49-F238E27FC236}">
                  <a16:creationId xmlns:a16="http://schemas.microsoft.com/office/drawing/2014/main" id="{73BE3669-F927-498A-B526-A67FEE35A388}"/>
                </a:ext>
              </a:extLst>
            </p:cNvPr>
            <p:cNvSpPr/>
            <p:nvPr/>
          </p:nvSpPr>
          <p:spPr>
            <a:xfrm>
              <a:off x="484095" y="3578143"/>
              <a:ext cx="2374838" cy="2387700"/>
            </a:xfrm>
            <a:custGeom>
              <a:avLst/>
              <a:gdLst>
                <a:gd name="connsiteX0" fmla="*/ 0 w 1892595"/>
                <a:gd name="connsiteY0" fmla="*/ 740734 h 1687033"/>
                <a:gd name="connsiteX1" fmla="*/ 0 w 1892595"/>
                <a:gd name="connsiteY1" fmla="*/ 0 h 1687033"/>
                <a:gd name="connsiteX2" fmla="*/ 1892595 w 1892595"/>
                <a:gd name="connsiteY2" fmla="*/ 0 h 1687033"/>
                <a:gd name="connsiteX3" fmla="*/ 1892595 w 1892595"/>
                <a:gd name="connsiteY3" fmla="*/ 740735 h 1687033"/>
                <a:gd name="connsiteX4" fmla="*/ 946297 w 1892595"/>
                <a:gd name="connsiteY4" fmla="*/ 1687033 h 1687033"/>
                <a:gd name="connsiteX5" fmla="*/ 946298 w 1892595"/>
                <a:gd name="connsiteY5" fmla="*/ 1687032 h 1687033"/>
                <a:gd name="connsiteX6" fmla="*/ 0 w 1892595"/>
                <a:gd name="connsiteY6" fmla="*/ 740734 h 168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2595" h="1687033">
                  <a:moveTo>
                    <a:pt x="0" y="740734"/>
                  </a:moveTo>
                  <a:lnTo>
                    <a:pt x="0" y="0"/>
                  </a:lnTo>
                  <a:lnTo>
                    <a:pt x="1892595" y="0"/>
                  </a:lnTo>
                  <a:lnTo>
                    <a:pt x="1892595" y="740735"/>
                  </a:lnTo>
                  <a:cubicBezTo>
                    <a:pt x="1892595" y="1263361"/>
                    <a:pt x="1468923" y="1687033"/>
                    <a:pt x="946297" y="1687033"/>
                  </a:cubicBezTo>
                  <a:lnTo>
                    <a:pt x="946298" y="1687032"/>
                  </a:lnTo>
                  <a:cubicBezTo>
                    <a:pt x="423672" y="1687032"/>
                    <a:pt x="0" y="1263360"/>
                    <a:pt x="0" y="7407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: Rounded Corners 47">
              <a:extLst>
                <a:ext uri="{FF2B5EF4-FFF2-40B4-BE49-F238E27FC236}">
                  <a16:creationId xmlns:a16="http://schemas.microsoft.com/office/drawing/2014/main" id="{454349F5-9FAE-4671-9B1F-48F8F6BC7877}"/>
                </a:ext>
              </a:extLst>
            </p:cNvPr>
            <p:cNvSpPr/>
            <p:nvPr/>
          </p:nvSpPr>
          <p:spPr>
            <a:xfrm>
              <a:off x="640679" y="3655332"/>
              <a:ext cx="122007" cy="98272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3" name="Group 60">
            <a:extLst>
              <a:ext uri="{FF2B5EF4-FFF2-40B4-BE49-F238E27FC236}">
                <a16:creationId xmlns:a16="http://schemas.microsoft.com/office/drawing/2014/main" id="{4299750D-FA3D-4BF2-B6B7-FEA88EC1DF00}"/>
              </a:ext>
            </a:extLst>
          </p:cNvPr>
          <p:cNvGrpSpPr/>
          <p:nvPr/>
        </p:nvGrpSpPr>
        <p:grpSpPr>
          <a:xfrm>
            <a:off x="8685323" y="479280"/>
            <a:ext cx="2374841" cy="2387701"/>
            <a:chOff x="9030134" y="477608"/>
            <a:chExt cx="2374841" cy="2387701"/>
          </a:xfrm>
        </p:grpSpPr>
        <p:sp>
          <p:nvSpPr>
            <p:cNvPr id="14" name="Freeform: Shape 44">
              <a:extLst>
                <a:ext uri="{FF2B5EF4-FFF2-40B4-BE49-F238E27FC236}">
                  <a16:creationId xmlns:a16="http://schemas.microsoft.com/office/drawing/2014/main" id="{F49933DF-FF20-4FC0-B185-18ABF6D76BAE}"/>
                </a:ext>
              </a:extLst>
            </p:cNvPr>
            <p:cNvSpPr/>
            <p:nvPr/>
          </p:nvSpPr>
          <p:spPr>
            <a:xfrm>
              <a:off x="9030134" y="477608"/>
              <a:ext cx="2374839" cy="2387701"/>
            </a:xfrm>
            <a:custGeom>
              <a:avLst/>
              <a:gdLst>
                <a:gd name="connsiteX0" fmla="*/ 0 w 1892596"/>
                <a:gd name="connsiteY0" fmla="*/ 1687034 h 1687034"/>
                <a:gd name="connsiteX1" fmla="*/ 0 w 1892596"/>
                <a:gd name="connsiteY1" fmla="*/ 946298 h 1687034"/>
                <a:gd name="connsiteX2" fmla="*/ 946298 w 1892596"/>
                <a:gd name="connsiteY2" fmla="*/ 0 h 1687034"/>
                <a:gd name="connsiteX3" fmla="*/ 1892596 w 1892596"/>
                <a:gd name="connsiteY3" fmla="*/ 946298 h 1687034"/>
                <a:gd name="connsiteX4" fmla="*/ 1892595 w 1892596"/>
                <a:gd name="connsiteY4" fmla="*/ 1687034 h 16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596" h="1687034">
                  <a:moveTo>
                    <a:pt x="0" y="1687034"/>
                  </a:moveTo>
                  <a:lnTo>
                    <a:pt x="0" y="946298"/>
                  </a:lnTo>
                  <a:cubicBezTo>
                    <a:pt x="0" y="423672"/>
                    <a:pt x="423672" y="0"/>
                    <a:pt x="946298" y="0"/>
                  </a:cubicBezTo>
                  <a:cubicBezTo>
                    <a:pt x="1468924" y="0"/>
                    <a:pt x="1892596" y="423672"/>
                    <a:pt x="1892596" y="946298"/>
                  </a:cubicBezTo>
                  <a:lnTo>
                    <a:pt x="1892595" y="16870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45">
              <a:extLst>
                <a:ext uri="{FF2B5EF4-FFF2-40B4-BE49-F238E27FC236}">
                  <a16:creationId xmlns:a16="http://schemas.microsoft.com/office/drawing/2014/main" id="{BF1E656C-CA6B-4583-BB76-AC032CD68134}"/>
                </a:ext>
              </a:extLst>
            </p:cNvPr>
            <p:cNvSpPr/>
            <p:nvPr/>
          </p:nvSpPr>
          <p:spPr>
            <a:xfrm>
              <a:off x="9030137" y="2066387"/>
              <a:ext cx="2374838" cy="452961"/>
            </a:xfrm>
            <a:prstGeom prst="rect">
              <a:avLst/>
            </a:prstGeom>
            <a:gradFill flip="none" rotWithShape="1">
              <a:gsLst>
                <a:gs pos="0">
                  <a:srgbClr val="45ED59"/>
                </a:gs>
                <a:gs pos="82000">
                  <a:srgbClr val="61D166"/>
                </a:gs>
                <a:gs pos="100000">
                  <a:srgbClr val="45ED5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48">
              <a:extLst>
                <a:ext uri="{FF2B5EF4-FFF2-40B4-BE49-F238E27FC236}">
                  <a16:creationId xmlns:a16="http://schemas.microsoft.com/office/drawing/2014/main" id="{B1CA9A83-187C-4C2E-8D3C-D1B64E8105A1}"/>
                </a:ext>
              </a:extLst>
            </p:cNvPr>
            <p:cNvSpPr/>
            <p:nvPr/>
          </p:nvSpPr>
          <p:spPr>
            <a:xfrm>
              <a:off x="9338357" y="1285057"/>
              <a:ext cx="512618" cy="526473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oup 58">
            <a:extLst>
              <a:ext uri="{FF2B5EF4-FFF2-40B4-BE49-F238E27FC236}">
                <a16:creationId xmlns:a16="http://schemas.microsoft.com/office/drawing/2014/main" id="{B0B54CAA-DE53-45B1-981A-783E585C46BF}"/>
              </a:ext>
            </a:extLst>
          </p:cNvPr>
          <p:cNvGrpSpPr/>
          <p:nvPr/>
        </p:nvGrpSpPr>
        <p:grpSpPr>
          <a:xfrm>
            <a:off x="5923431" y="450147"/>
            <a:ext cx="2374839" cy="2387701"/>
            <a:chOff x="6069398" y="892157"/>
            <a:chExt cx="2374839" cy="2387701"/>
          </a:xfrm>
        </p:grpSpPr>
        <p:sp>
          <p:nvSpPr>
            <p:cNvPr id="18" name="Freeform: Shape 34">
              <a:extLst>
                <a:ext uri="{FF2B5EF4-FFF2-40B4-BE49-F238E27FC236}">
                  <a16:creationId xmlns:a16="http://schemas.microsoft.com/office/drawing/2014/main" id="{7803C706-E762-46A8-A5AB-991BD820B96D}"/>
                </a:ext>
              </a:extLst>
            </p:cNvPr>
            <p:cNvSpPr/>
            <p:nvPr/>
          </p:nvSpPr>
          <p:spPr>
            <a:xfrm>
              <a:off x="6069398" y="892157"/>
              <a:ext cx="2374839" cy="2387701"/>
            </a:xfrm>
            <a:custGeom>
              <a:avLst/>
              <a:gdLst>
                <a:gd name="connsiteX0" fmla="*/ 0 w 1892596"/>
                <a:gd name="connsiteY0" fmla="*/ 1687034 h 1687034"/>
                <a:gd name="connsiteX1" fmla="*/ 0 w 1892596"/>
                <a:gd name="connsiteY1" fmla="*/ 946298 h 1687034"/>
                <a:gd name="connsiteX2" fmla="*/ 946298 w 1892596"/>
                <a:gd name="connsiteY2" fmla="*/ 0 h 1687034"/>
                <a:gd name="connsiteX3" fmla="*/ 1892596 w 1892596"/>
                <a:gd name="connsiteY3" fmla="*/ 946298 h 1687034"/>
                <a:gd name="connsiteX4" fmla="*/ 1892595 w 1892596"/>
                <a:gd name="connsiteY4" fmla="*/ 1687034 h 16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596" h="1687034">
                  <a:moveTo>
                    <a:pt x="0" y="1687034"/>
                  </a:moveTo>
                  <a:lnTo>
                    <a:pt x="0" y="946298"/>
                  </a:lnTo>
                  <a:cubicBezTo>
                    <a:pt x="0" y="423672"/>
                    <a:pt x="423672" y="0"/>
                    <a:pt x="946298" y="0"/>
                  </a:cubicBezTo>
                  <a:cubicBezTo>
                    <a:pt x="1468924" y="0"/>
                    <a:pt x="1892596" y="423672"/>
                    <a:pt x="1892596" y="946298"/>
                  </a:cubicBezTo>
                  <a:lnTo>
                    <a:pt x="1892595" y="16870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35">
              <a:extLst>
                <a:ext uri="{FF2B5EF4-FFF2-40B4-BE49-F238E27FC236}">
                  <a16:creationId xmlns:a16="http://schemas.microsoft.com/office/drawing/2014/main" id="{C0B00B73-B50F-4FE6-9B7C-A92ECB035A07}"/>
                </a:ext>
              </a:extLst>
            </p:cNvPr>
            <p:cNvSpPr/>
            <p:nvPr/>
          </p:nvSpPr>
          <p:spPr>
            <a:xfrm>
              <a:off x="6069399" y="2066387"/>
              <a:ext cx="2374838" cy="452961"/>
            </a:xfrm>
            <a:prstGeom prst="rect">
              <a:avLst/>
            </a:prstGeom>
            <a:gradFill flip="none" rotWithShape="1">
              <a:gsLst>
                <a:gs pos="0">
                  <a:srgbClr val="2CC4C4"/>
                </a:gs>
                <a:gs pos="82000">
                  <a:srgbClr val="0EAAE2"/>
                </a:gs>
                <a:gs pos="100000">
                  <a:srgbClr val="2CC4C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Oval 49">
              <a:extLst>
                <a:ext uri="{FF2B5EF4-FFF2-40B4-BE49-F238E27FC236}">
                  <a16:creationId xmlns:a16="http://schemas.microsoft.com/office/drawing/2014/main" id="{55C1177C-694F-4718-B0E2-8D34CEF8DD95}"/>
                </a:ext>
              </a:extLst>
            </p:cNvPr>
            <p:cNvSpPr/>
            <p:nvPr/>
          </p:nvSpPr>
          <p:spPr>
            <a:xfrm>
              <a:off x="6485060" y="1285058"/>
              <a:ext cx="512618" cy="526473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" name="Group 56">
            <a:extLst>
              <a:ext uri="{FF2B5EF4-FFF2-40B4-BE49-F238E27FC236}">
                <a16:creationId xmlns:a16="http://schemas.microsoft.com/office/drawing/2014/main" id="{CC56552E-15C4-4225-A978-1CC837AFA975}"/>
              </a:ext>
            </a:extLst>
          </p:cNvPr>
          <p:cNvGrpSpPr/>
          <p:nvPr/>
        </p:nvGrpSpPr>
        <p:grpSpPr>
          <a:xfrm>
            <a:off x="3073098" y="469768"/>
            <a:ext cx="2374839" cy="2387701"/>
            <a:chOff x="3314263" y="892157"/>
            <a:chExt cx="2374839" cy="2387701"/>
          </a:xfrm>
        </p:grpSpPr>
        <p:sp>
          <p:nvSpPr>
            <p:cNvPr id="22" name="Freeform: Shape 39">
              <a:extLst>
                <a:ext uri="{FF2B5EF4-FFF2-40B4-BE49-F238E27FC236}">
                  <a16:creationId xmlns:a16="http://schemas.microsoft.com/office/drawing/2014/main" id="{7FA41BA1-CB47-476D-A636-A5B91E5E4F0B}"/>
                </a:ext>
              </a:extLst>
            </p:cNvPr>
            <p:cNvSpPr/>
            <p:nvPr/>
          </p:nvSpPr>
          <p:spPr>
            <a:xfrm>
              <a:off x="3314263" y="892157"/>
              <a:ext cx="2374839" cy="2387701"/>
            </a:xfrm>
            <a:custGeom>
              <a:avLst/>
              <a:gdLst>
                <a:gd name="connsiteX0" fmla="*/ 0 w 1892596"/>
                <a:gd name="connsiteY0" fmla="*/ 1687034 h 1687034"/>
                <a:gd name="connsiteX1" fmla="*/ 0 w 1892596"/>
                <a:gd name="connsiteY1" fmla="*/ 946298 h 1687034"/>
                <a:gd name="connsiteX2" fmla="*/ 946298 w 1892596"/>
                <a:gd name="connsiteY2" fmla="*/ 0 h 1687034"/>
                <a:gd name="connsiteX3" fmla="*/ 1892596 w 1892596"/>
                <a:gd name="connsiteY3" fmla="*/ 946298 h 1687034"/>
                <a:gd name="connsiteX4" fmla="*/ 1892595 w 1892596"/>
                <a:gd name="connsiteY4" fmla="*/ 1687034 h 1687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596" h="1687034">
                  <a:moveTo>
                    <a:pt x="0" y="1687034"/>
                  </a:moveTo>
                  <a:lnTo>
                    <a:pt x="0" y="946298"/>
                  </a:lnTo>
                  <a:cubicBezTo>
                    <a:pt x="0" y="423672"/>
                    <a:pt x="423672" y="0"/>
                    <a:pt x="946298" y="0"/>
                  </a:cubicBezTo>
                  <a:cubicBezTo>
                    <a:pt x="1468924" y="0"/>
                    <a:pt x="1892596" y="423672"/>
                    <a:pt x="1892596" y="946298"/>
                  </a:cubicBezTo>
                  <a:lnTo>
                    <a:pt x="1892595" y="16870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40">
              <a:extLst>
                <a:ext uri="{FF2B5EF4-FFF2-40B4-BE49-F238E27FC236}">
                  <a16:creationId xmlns:a16="http://schemas.microsoft.com/office/drawing/2014/main" id="{FB6150AD-0742-44D3-A8B4-A10262570AF2}"/>
                </a:ext>
              </a:extLst>
            </p:cNvPr>
            <p:cNvSpPr/>
            <p:nvPr/>
          </p:nvSpPr>
          <p:spPr>
            <a:xfrm>
              <a:off x="3314264" y="2066387"/>
              <a:ext cx="2374838" cy="452961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83000">
                  <a:srgbClr val="EAEA54"/>
                </a:gs>
                <a:gs pos="100000">
                  <a:srgbClr val="F5EC3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Oval 50">
              <a:extLst>
                <a:ext uri="{FF2B5EF4-FFF2-40B4-BE49-F238E27FC236}">
                  <a16:creationId xmlns:a16="http://schemas.microsoft.com/office/drawing/2014/main" id="{3D733FF9-6C7F-42BD-BB8A-146F3218EDA1}"/>
                </a:ext>
              </a:extLst>
            </p:cNvPr>
            <p:cNvSpPr/>
            <p:nvPr/>
          </p:nvSpPr>
          <p:spPr>
            <a:xfrm>
              <a:off x="3789757" y="1285058"/>
              <a:ext cx="512618" cy="526473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" name="Group 57">
            <a:extLst>
              <a:ext uri="{FF2B5EF4-FFF2-40B4-BE49-F238E27FC236}">
                <a16:creationId xmlns:a16="http://schemas.microsoft.com/office/drawing/2014/main" id="{B9C570B8-E050-42EA-8599-73CBE7E34D2A}"/>
              </a:ext>
            </a:extLst>
          </p:cNvPr>
          <p:cNvGrpSpPr/>
          <p:nvPr/>
        </p:nvGrpSpPr>
        <p:grpSpPr>
          <a:xfrm>
            <a:off x="3041643" y="3894914"/>
            <a:ext cx="2374838" cy="2387700"/>
            <a:chOff x="3314264" y="3578143"/>
            <a:chExt cx="2374838" cy="2387700"/>
          </a:xfrm>
        </p:grpSpPr>
        <p:sp>
          <p:nvSpPr>
            <p:cNvPr id="26" name="Freeform: Shape 38">
              <a:extLst>
                <a:ext uri="{FF2B5EF4-FFF2-40B4-BE49-F238E27FC236}">
                  <a16:creationId xmlns:a16="http://schemas.microsoft.com/office/drawing/2014/main" id="{CE4919E5-CD31-424A-97EB-8BDF112945F4}"/>
                </a:ext>
              </a:extLst>
            </p:cNvPr>
            <p:cNvSpPr/>
            <p:nvPr/>
          </p:nvSpPr>
          <p:spPr>
            <a:xfrm>
              <a:off x="3314264" y="3578143"/>
              <a:ext cx="2374838" cy="2387700"/>
            </a:xfrm>
            <a:custGeom>
              <a:avLst/>
              <a:gdLst>
                <a:gd name="connsiteX0" fmla="*/ 0 w 1892595"/>
                <a:gd name="connsiteY0" fmla="*/ 740734 h 1687033"/>
                <a:gd name="connsiteX1" fmla="*/ 0 w 1892595"/>
                <a:gd name="connsiteY1" fmla="*/ 0 h 1687033"/>
                <a:gd name="connsiteX2" fmla="*/ 1892595 w 1892595"/>
                <a:gd name="connsiteY2" fmla="*/ 0 h 1687033"/>
                <a:gd name="connsiteX3" fmla="*/ 1892595 w 1892595"/>
                <a:gd name="connsiteY3" fmla="*/ 740735 h 1687033"/>
                <a:gd name="connsiteX4" fmla="*/ 946297 w 1892595"/>
                <a:gd name="connsiteY4" fmla="*/ 1687033 h 1687033"/>
                <a:gd name="connsiteX5" fmla="*/ 946298 w 1892595"/>
                <a:gd name="connsiteY5" fmla="*/ 1687032 h 1687033"/>
                <a:gd name="connsiteX6" fmla="*/ 0 w 1892595"/>
                <a:gd name="connsiteY6" fmla="*/ 740734 h 168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2595" h="1687033">
                  <a:moveTo>
                    <a:pt x="0" y="740734"/>
                  </a:moveTo>
                  <a:lnTo>
                    <a:pt x="0" y="0"/>
                  </a:lnTo>
                  <a:lnTo>
                    <a:pt x="1892595" y="0"/>
                  </a:lnTo>
                  <a:lnTo>
                    <a:pt x="1892595" y="740735"/>
                  </a:lnTo>
                  <a:cubicBezTo>
                    <a:pt x="1892595" y="1263361"/>
                    <a:pt x="1468923" y="1687033"/>
                    <a:pt x="946297" y="1687033"/>
                  </a:cubicBezTo>
                  <a:lnTo>
                    <a:pt x="946298" y="1687032"/>
                  </a:lnTo>
                  <a:cubicBezTo>
                    <a:pt x="423672" y="1687032"/>
                    <a:pt x="0" y="1263360"/>
                    <a:pt x="0" y="7407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Rectangle: Rounded Corners 51">
              <a:extLst>
                <a:ext uri="{FF2B5EF4-FFF2-40B4-BE49-F238E27FC236}">
                  <a16:creationId xmlns:a16="http://schemas.microsoft.com/office/drawing/2014/main" id="{5F4C0025-1064-4BFF-BE24-DAA229BD8185}"/>
                </a:ext>
              </a:extLst>
            </p:cNvPr>
            <p:cNvSpPr/>
            <p:nvPr/>
          </p:nvSpPr>
          <p:spPr>
            <a:xfrm>
              <a:off x="3495187" y="3655332"/>
              <a:ext cx="122007" cy="98272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8" name="Group 59">
            <a:extLst>
              <a:ext uri="{FF2B5EF4-FFF2-40B4-BE49-F238E27FC236}">
                <a16:creationId xmlns:a16="http://schemas.microsoft.com/office/drawing/2014/main" id="{680E14A9-62F7-45AE-B9FD-3E01C004F953}"/>
              </a:ext>
            </a:extLst>
          </p:cNvPr>
          <p:cNvGrpSpPr/>
          <p:nvPr/>
        </p:nvGrpSpPr>
        <p:grpSpPr>
          <a:xfrm>
            <a:off x="5831314" y="3973163"/>
            <a:ext cx="2374838" cy="2387700"/>
            <a:chOff x="6069399" y="3578143"/>
            <a:chExt cx="2374838" cy="2387700"/>
          </a:xfrm>
        </p:grpSpPr>
        <p:sp>
          <p:nvSpPr>
            <p:cNvPr id="29" name="Freeform: Shape 33">
              <a:extLst>
                <a:ext uri="{FF2B5EF4-FFF2-40B4-BE49-F238E27FC236}">
                  <a16:creationId xmlns:a16="http://schemas.microsoft.com/office/drawing/2014/main" id="{AAA92E10-5744-44DE-A9B2-6B26C7D2E352}"/>
                </a:ext>
              </a:extLst>
            </p:cNvPr>
            <p:cNvSpPr/>
            <p:nvPr/>
          </p:nvSpPr>
          <p:spPr>
            <a:xfrm>
              <a:off x="6069399" y="3578143"/>
              <a:ext cx="2374838" cy="2387700"/>
            </a:xfrm>
            <a:custGeom>
              <a:avLst/>
              <a:gdLst>
                <a:gd name="connsiteX0" fmla="*/ 0 w 1892595"/>
                <a:gd name="connsiteY0" fmla="*/ 740734 h 1687033"/>
                <a:gd name="connsiteX1" fmla="*/ 0 w 1892595"/>
                <a:gd name="connsiteY1" fmla="*/ 0 h 1687033"/>
                <a:gd name="connsiteX2" fmla="*/ 1892595 w 1892595"/>
                <a:gd name="connsiteY2" fmla="*/ 0 h 1687033"/>
                <a:gd name="connsiteX3" fmla="*/ 1892595 w 1892595"/>
                <a:gd name="connsiteY3" fmla="*/ 740735 h 1687033"/>
                <a:gd name="connsiteX4" fmla="*/ 946297 w 1892595"/>
                <a:gd name="connsiteY4" fmla="*/ 1687033 h 1687033"/>
                <a:gd name="connsiteX5" fmla="*/ 946298 w 1892595"/>
                <a:gd name="connsiteY5" fmla="*/ 1687032 h 1687033"/>
                <a:gd name="connsiteX6" fmla="*/ 0 w 1892595"/>
                <a:gd name="connsiteY6" fmla="*/ 740734 h 168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2595" h="1687033">
                  <a:moveTo>
                    <a:pt x="0" y="740734"/>
                  </a:moveTo>
                  <a:lnTo>
                    <a:pt x="0" y="0"/>
                  </a:lnTo>
                  <a:lnTo>
                    <a:pt x="1892595" y="0"/>
                  </a:lnTo>
                  <a:lnTo>
                    <a:pt x="1892595" y="740735"/>
                  </a:lnTo>
                  <a:cubicBezTo>
                    <a:pt x="1892595" y="1263361"/>
                    <a:pt x="1468923" y="1687033"/>
                    <a:pt x="946297" y="1687033"/>
                  </a:cubicBezTo>
                  <a:lnTo>
                    <a:pt x="946298" y="1687032"/>
                  </a:lnTo>
                  <a:cubicBezTo>
                    <a:pt x="423672" y="1687032"/>
                    <a:pt x="0" y="1263360"/>
                    <a:pt x="0" y="7407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Rectangle: Rounded Corners 52">
              <a:extLst>
                <a:ext uri="{FF2B5EF4-FFF2-40B4-BE49-F238E27FC236}">
                  <a16:creationId xmlns:a16="http://schemas.microsoft.com/office/drawing/2014/main" id="{E8B6646C-FC52-4C99-9A86-16C1E77ADDCC}"/>
                </a:ext>
              </a:extLst>
            </p:cNvPr>
            <p:cNvSpPr/>
            <p:nvPr/>
          </p:nvSpPr>
          <p:spPr>
            <a:xfrm>
              <a:off x="6250322" y="3655332"/>
              <a:ext cx="122007" cy="98272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1" name="Group 61">
            <a:extLst>
              <a:ext uri="{FF2B5EF4-FFF2-40B4-BE49-F238E27FC236}">
                <a16:creationId xmlns:a16="http://schemas.microsoft.com/office/drawing/2014/main" id="{7633AB23-C420-4710-A99F-E1878D7AA433}"/>
              </a:ext>
            </a:extLst>
          </p:cNvPr>
          <p:cNvGrpSpPr/>
          <p:nvPr/>
        </p:nvGrpSpPr>
        <p:grpSpPr>
          <a:xfrm>
            <a:off x="8657194" y="3894914"/>
            <a:ext cx="2374838" cy="2387700"/>
            <a:chOff x="9030137" y="3578143"/>
            <a:chExt cx="2374838" cy="2387700"/>
          </a:xfrm>
        </p:grpSpPr>
        <p:sp>
          <p:nvSpPr>
            <p:cNvPr id="32" name="Freeform: Shape 43">
              <a:extLst>
                <a:ext uri="{FF2B5EF4-FFF2-40B4-BE49-F238E27FC236}">
                  <a16:creationId xmlns:a16="http://schemas.microsoft.com/office/drawing/2014/main" id="{EBA8BC54-4D17-4AAE-9775-D073702D830F}"/>
                </a:ext>
              </a:extLst>
            </p:cNvPr>
            <p:cNvSpPr/>
            <p:nvPr/>
          </p:nvSpPr>
          <p:spPr>
            <a:xfrm>
              <a:off x="9030137" y="3578143"/>
              <a:ext cx="2374838" cy="2387700"/>
            </a:xfrm>
            <a:custGeom>
              <a:avLst/>
              <a:gdLst>
                <a:gd name="connsiteX0" fmla="*/ 0 w 1892595"/>
                <a:gd name="connsiteY0" fmla="*/ 740734 h 1687033"/>
                <a:gd name="connsiteX1" fmla="*/ 0 w 1892595"/>
                <a:gd name="connsiteY1" fmla="*/ 0 h 1687033"/>
                <a:gd name="connsiteX2" fmla="*/ 1892595 w 1892595"/>
                <a:gd name="connsiteY2" fmla="*/ 0 h 1687033"/>
                <a:gd name="connsiteX3" fmla="*/ 1892595 w 1892595"/>
                <a:gd name="connsiteY3" fmla="*/ 740735 h 1687033"/>
                <a:gd name="connsiteX4" fmla="*/ 946297 w 1892595"/>
                <a:gd name="connsiteY4" fmla="*/ 1687033 h 1687033"/>
                <a:gd name="connsiteX5" fmla="*/ 946298 w 1892595"/>
                <a:gd name="connsiteY5" fmla="*/ 1687032 h 1687033"/>
                <a:gd name="connsiteX6" fmla="*/ 0 w 1892595"/>
                <a:gd name="connsiteY6" fmla="*/ 740734 h 168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2595" h="1687033">
                  <a:moveTo>
                    <a:pt x="0" y="740734"/>
                  </a:moveTo>
                  <a:lnTo>
                    <a:pt x="0" y="0"/>
                  </a:lnTo>
                  <a:lnTo>
                    <a:pt x="1892595" y="0"/>
                  </a:lnTo>
                  <a:lnTo>
                    <a:pt x="1892595" y="740735"/>
                  </a:lnTo>
                  <a:cubicBezTo>
                    <a:pt x="1892595" y="1263361"/>
                    <a:pt x="1468923" y="1687033"/>
                    <a:pt x="946297" y="1687033"/>
                  </a:cubicBezTo>
                  <a:lnTo>
                    <a:pt x="946298" y="1687032"/>
                  </a:lnTo>
                  <a:cubicBezTo>
                    <a:pt x="423672" y="1687032"/>
                    <a:pt x="0" y="1263360"/>
                    <a:pt x="0" y="7407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Rectangle: Rounded Corners 53">
              <a:extLst>
                <a:ext uri="{FF2B5EF4-FFF2-40B4-BE49-F238E27FC236}">
                  <a16:creationId xmlns:a16="http://schemas.microsoft.com/office/drawing/2014/main" id="{60C8FDE4-B213-4C47-838A-03256BD9254C}"/>
                </a:ext>
              </a:extLst>
            </p:cNvPr>
            <p:cNvSpPr/>
            <p:nvPr/>
          </p:nvSpPr>
          <p:spPr>
            <a:xfrm>
              <a:off x="9206717" y="3655332"/>
              <a:ext cx="122007" cy="98272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4" name="صورة 33">
            <a:extLst>
              <a:ext uri="{FF2B5EF4-FFF2-40B4-BE49-F238E27FC236}">
                <a16:creationId xmlns:a16="http://schemas.microsoft.com/office/drawing/2014/main" id="{4CE14D7D-2787-46C0-9E05-444EBED1B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3022" y="547915"/>
            <a:ext cx="1430168" cy="1529423"/>
          </a:xfrm>
          <a:prstGeom prst="rect">
            <a:avLst/>
          </a:prstGeom>
        </p:spPr>
      </p:pic>
      <p:pic>
        <p:nvPicPr>
          <p:cNvPr id="36" name="صورة 35">
            <a:extLst>
              <a:ext uri="{FF2B5EF4-FFF2-40B4-BE49-F238E27FC236}">
                <a16:creationId xmlns:a16="http://schemas.microsoft.com/office/drawing/2014/main" id="{125419B1-622D-4785-A60E-A3608CB723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9137" y="627225"/>
            <a:ext cx="1571434" cy="1561581"/>
          </a:xfrm>
          <a:prstGeom prst="rect">
            <a:avLst/>
          </a:prstGeom>
        </p:spPr>
      </p:pic>
      <p:pic>
        <p:nvPicPr>
          <p:cNvPr id="38" name="صورة 37">
            <a:extLst>
              <a:ext uri="{FF2B5EF4-FFF2-40B4-BE49-F238E27FC236}">
                <a16:creationId xmlns:a16="http://schemas.microsoft.com/office/drawing/2014/main" id="{B89676C9-FE8F-4EBF-B0E6-B29EA21B14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6471" y="844381"/>
            <a:ext cx="1768975" cy="1295814"/>
          </a:xfrm>
          <a:prstGeom prst="rect">
            <a:avLst/>
          </a:prstGeom>
        </p:spPr>
      </p:pic>
      <p:pic>
        <p:nvPicPr>
          <p:cNvPr id="43" name="صورة 42">
            <a:extLst>
              <a:ext uri="{FF2B5EF4-FFF2-40B4-BE49-F238E27FC236}">
                <a16:creationId xmlns:a16="http://schemas.microsoft.com/office/drawing/2014/main" id="{035073E6-6D22-45F9-8FDE-EC807A8F2B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8892" y="843445"/>
            <a:ext cx="1475360" cy="1129142"/>
          </a:xfrm>
          <a:prstGeom prst="rect">
            <a:avLst/>
          </a:prstGeom>
        </p:spPr>
      </p:pic>
      <p:sp>
        <p:nvSpPr>
          <p:cNvPr id="44" name="مستطيل: زوايا مستديرة 43">
            <a:extLst>
              <a:ext uri="{FF2B5EF4-FFF2-40B4-BE49-F238E27FC236}">
                <a16:creationId xmlns:a16="http://schemas.microsoft.com/office/drawing/2014/main" id="{3C14F35C-6D8E-446A-AEE8-C6E52A0E1605}"/>
              </a:ext>
            </a:extLst>
          </p:cNvPr>
          <p:cNvSpPr/>
          <p:nvPr/>
        </p:nvSpPr>
        <p:spPr>
          <a:xfrm>
            <a:off x="11256529" y="434908"/>
            <a:ext cx="827904" cy="572497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2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قوانين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2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الحصة</a:t>
            </a:r>
            <a:endParaRPr kumimoji="0" lang="en-US" sz="2000" b="1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مستطيل 39">
            <a:extLst>
              <a:ext uri="{FF2B5EF4-FFF2-40B4-BE49-F238E27FC236}">
                <a16:creationId xmlns:a16="http://schemas.microsoft.com/office/drawing/2014/main" id="{1413D9A4-2BCD-4FBE-8CB6-EA5BA798BFA4}"/>
              </a:ext>
            </a:extLst>
          </p:cNvPr>
          <p:cNvSpPr/>
          <p:nvPr/>
        </p:nvSpPr>
        <p:spPr>
          <a:xfrm>
            <a:off x="9034992" y="2845079"/>
            <a:ext cx="1737602" cy="1128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الحضور قبل الحصة الدراسية وعدم المغادرة إلا بعد انتهائها....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مستطيل 40">
            <a:extLst>
              <a:ext uri="{FF2B5EF4-FFF2-40B4-BE49-F238E27FC236}">
                <a16:creationId xmlns:a16="http://schemas.microsoft.com/office/drawing/2014/main" id="{F275F37F-AC98-4785-85D9-99CE78BE2562}"/>
              </a:ext>
            </a:extLst>
          </p:cNvPr>
          <p:cNvSpPr/>
          <p:nvPr/>
        </p:nvSpPr>
        <p:spPr>
          <a:xfrm>
            <a:off x="6264292" y="2857469"/>
            <a:ext cx="1639966" cy="12557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اغلاق المايك وعدم فتحه إلا بإذن المعلمة..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مستطيل 45">
            <a:extLst>
              <a:ext uri="{FF2B5EF4-FFF2-40B4-BE49-F238E27FC236}">
                <a16:creationId xmlns:a16="http://schemas.microsoft.com/office/drawing/2014/main" id="{1D304F47-9687-4DD3-9130-952371B54F5D}"/>
              </a:ext>
            </a:extLst>
          </p:cNvPr>
          <p:cNvSpPr/>
          <p:nvPr/>
        </p:nvSpPr>
        <p:spPr>
          <a:xfrm>
            <a:off x="3284802" y="2837848"/>
            <a:ext cx="1922069" cy="128790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عدم الكتابة في دردشة الاجتماع إلا بإذن المعلمة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مستطيل 46">
            <a:extLst>
              <a:ext uri="{FF2B5EF4-FFF2-40B4-BE49-F238E27FC236}">
                <a16:creationId xmlns:a16="http://schemas.microsoft.com/office/drawing/2014/main" id="{039B6EB6-DC63-4912-959F-55AF012CAF1C}"/>
              </a:ext>
            </a:extLst>
          </p:cNvPr>
          <p:cNvSpPr/>
          <p:nvPr/>
        </p:nvSpPr>
        <p:spPr>
          <a:xfrm>
            <a:off x="682129" y="2866981"/>
            <a:ext cx="1687268" cy="1106617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رفع اليد عند المشاركة وانتظار الموافقة..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6757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drumroll.wav"/>
          </p:stSnd>
        </p:sndAc>
      </p:transition>
    </mc:Choice>
    <mc:Fallback xmlns="">
      <p:transition spd="slow">
        <p:fade/>
        <p:sndAc>
          <p:stSnd>
            <p:snd r:embed="rId8" name="drumro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33333E-6 L -0.00039 -0.09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48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33333E-6 L 6.25E-7 0.1252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3.33333E-6 L -0.00039 -0.09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48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-3.33333E-6 L 6.25E-7 0.1252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5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3.33333E-6 L -0.00039 -0.096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481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25E-7 -3.33333E-6 L 6.25E-7 0.125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5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6.25E-7 3.33333E-6 L -0.00039 -0.09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481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6.25E-7 -3.33333E-6 L 6.25E-7 0.1252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0" grpId="0" animBg="1"/>
      <p:bldP spid="41" grpId="0" animBg="1"/>
      <p:bldP spid="46" grpId="0" animBg="1"/>
      <p:bldP spid="4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5000"/>
                <a:lumOff val="55000"/>
              </a:schemeClr>
            </a:gs>
            <a:gs pos="95000">
              <a:schemeClr val="accent3">
                <a:lumMod val="5000"/>
                <a:lumOff val="95000"/>
              </a:schemeClr>
            </a:gs>
            <a:gs pos="99000">
              <a:schemeClr val="accent3">
                <a:lumMod val="45000"/>
                <a:lumOff val="55000"/>
              </a:schemeClr>
            </a:gs>
            <a:gs pos="19000">
              <a:schemeClr val="accent3">
                <a:alpha val="0"/>
                <a:lumMod val="0"/>
                <a:lumOff val="100000"/>
              </a:schemeClr>
            </a:gs>
            <a:gs pos="53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>
            <a:extLst>
              <a:ext uri="{FF2B5EF4-FFF2-40B4-BE49-F238E27FC236}">
                <a16:creationId xmlns:a16="http://schemas.microsoft.com/office/drawing/2014/main" id="{7E3BE157-9C4D-934A-B1DD-ABF61040A2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309" y="1082040"/>
            <a:ext cx="1008058" cy="1008058"/>
          </a:xfrm>
          <a:prstGeom prst="rect">
            <a:avLst/>
          </a:prstGeom>
        </p:spPr>
      </p:pic>
      <p:pic>
        <p:nvPicPr>
          <p:cNvPr id="6" name="صورة 5">
            <a:extLst>
              <a:ext uri="{FF2B5EF4-FFF2-40B4-BE49-F238E27FC236}">
                <a16:creationId xmlns:a16="http://schemas.microsoft.com/office/drawing/2014/main" id="{A98543A7-A0F8-7444-BA6D-5E9A1ACD6B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755" y="733828"/>
            <a:ext cx="1061025" cy="964948"/>
          </a:xfrm>
          <a:prstGeom prst="rect">
            <a:avLst/>
          </a:prstGeom>
        </p:spPr>
      </p:pic>
      <p:pic>
        <p:nvPicPr>
          <p:cNvPr id="12" name="صورة 11">
            <a:extLst>
              <a:ext uri="{FF2B5EF4-FFF2-40B4-BE49-F238E27FC236}">
                <a16:creationId xmlns:a16="http://schemas.microsoft.com/office/drawing/2014/main" id="{9251C3FA-70E6-2141-8EB9-19B108F71B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67" y="4987399"/>
            <a:ext cx="1947799" cy="109694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4830523" y="2692791"/>
            <a:ext cx="43488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6"/>
              </a:rPr>
              <a:t>https://wordwall.net/ar/resource/10303507</a:t>
            </a:r>
            <a:endParaRPr lang="en-US" dirty="0"/>
          </a:p>
          <a:p>
            <a:endParaRPr lang="ar-OM" dirty="0"/>
          </a:p>
        </p:txBody>
      </p:sp>
    </p:spTree>
    <p:extLst>
      <p:ext uri="{BB962C8B-B14F-4D97-AF65-F5344CB8AC3E}">
        <p14:creationId xmlns:p14="http://schemas.microsoft.com/office/powerpoint/2010/main" val="3096430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5000"/>
                <a:lumOff val="55000"/>
              </a:schemeClr>
            </a:gs>
            <a:gs pos="95000">
              <a:schemeClr val="accent3">
                <a:lumMod val="5000"/>
                <a:lumOff val="95000"/>
              </a:schemeClr>
            </a:gs>
            <a:gs pos="99000">
              <a:schemeClr val="accent3">
                <a:lumMod val="45000"/>
                <a:lumOff val="55000"/>
              </a:schemeClr>
            </a:gs>
            <a:gs pos="19000">
              <a:schemeClr val="accent3">
                <a:alpha val="0"/>
                <a:lumMod val="0"/>
                <a:lumOff val="100000"/>
              </a:schemeClr>
            </a:gs>
            <a:gs pos="53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>
            <a:extLst>
              <a:ext uri="{FF2B5EF4-FFF2-40B4-BE49-F238E27FC236}">
                <a16:creationId xmlns:a16="http://schemas.microsoft.com/office/drawing/2014/main" id="{DBA1C57B-3A70-40B6-AB9F-1B352A68090F}"/>
              </a:ext>
            </a:extLst>
          </p:cNvPr>
          <p:cNvSpPr/>
          <p:nvPr/>
        </p:nvSpPr>
        <p:spPr>
          <a:xfrm>
            <a:off x="0" y="1082040"/>
            <a:ext cx="12192000" cy="577596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7E3BE157-9C4D-934A-B1DD-ABF61040A2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798" y="1154781"/>
            <a:ext cx="1008058" cy="1008058"/>
          </a:xfrm>
          <a:prstGeom prst="rect">
            <a:avLst/>
          </a:prstGeom>
        </p:spPr>
      </p:pic>
      <p:pic>
        <p:nvPicPr>
          <p:cNvPr id="6" name="صورة 5">
            <a:extLst>
              <a:ext uri="{FF2B5EF4-FFF2-40B4-BE49-F238E27FC236}">
                <a16:creationId xmlns:a16="http://schemas.microsoft.com/office/drawing/2014/main" id="{A98543A7-A0F8-7444-BA6D-5E9A1ACD6B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069" y="1532114"/>
            <a:ext cx="1061025" cy="964948"/>
          </a:xfrm>
          <a:prstGeom prst="rect">
            <a:avLst/>
          </a:prstGeom>
        </p:spPr>
      </p:pic>
      <p:pic>
        <p:nvPicPr>
          <p:cNvPr id="12" name="صورة 11">
            <a:extLst>
              <a:ext uri="{FF2B5EF4-FFF2-40B4-BE49-F238E27FC236}">
                <a16:creationId xmlns:a16="http://schemas.microsoft.com/office/drawing/2014/main" id="{9251C3FA-70E6-2141-8EB9-19B108F71B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724" y="3158599"/>
            <a:ext cx="1947799" cy="109694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1569" y="2672461"/>
            <a:ext cx="5159619" cy="399671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1188" y="1469707"/>
            <a:ext cx="4067175" cy="529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485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5000"/>
                <a:lumOff val="55000"/>
              </a:schemeClr>
            </a:gs>
            <a:gs pos="95000">
              <a:schemeClr val="accent3">
                <a:lumMod val="5000"/>
                <a:lumOff val="95000"/>
              </a:schemeClr>
            </a:gs>
            <a:gs pos="99000">
              <a:schemeClr val="accent3">
                <a:lumMod val="45000"/>
                <a:lumOff val="55000"/>
              </a:schemeClr>
            </a:gs>
            <a:gs pos="19000">
              <a:schemeClr val="accent3">
                <a:alpha val="0"/>
                <a:lumMod val="0"/>
                <a:lumOff val="100000"/>
              </a:schemeClr>
            </a:gs>
            <a:gs pos="53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جدول 3">
            <a:extLst>
              <a:ext uri="{FF2B5EF4-FFF2-40B4-BE49-F238E27FC236}">
                <a16:creationId xmlns:a16="http://schemas.microsoft.com/office/drawing/2014/main" id="{8BFCE752-2017-4895-A435-4E35C2401F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418269"/>
              </p:ext>
            </p:extLst>
          </p:nvPr>
        </p:nvGraphicFramePr>
        <p:xfrm>
          <a:off x="1038628" y="1052771"/>
          <a:ext cx="9498804" cy="4192370"/>
        </p:xfrm>
        <a:graphic>
          <a:graphicData uri="http://schemas.openxmlformats.org/drawingml/2006/table">
            <a:tbl>
              <a:tblPr rtl="1" firstRow="1" bandRow="1">
                <a:effectLst>
                  <a:outerShdw blurRad="50800" dist="50800" dir="5400000" algn="ctr" rotWithShape="0">
                    <a:schemeClr val="accent1">
                      <a:lumMod val="60000"/>
                      <a:lumOff val="40000"/>
                    </a:schemeClr>
                  </a:outerShdw>
                </a:effectLst>
                <a:tableStyleId>{5C22544A-7EE6-4342-B048-85BDC9FD1C3A}</a:tableStyleId>
              </a:tblPr>
              <a:tblGrid>
                <a:gridCol w="7008786">
                  <a:extLst>
                    <a:ext uri="{9D8B030D-6E8A-4147-A177-3AD203B41FA5}">
                      <a16:colId xmlns:a16="http://schemas.microsoft.com/office/drawing/2014/main" val="2379499516"/>
                    </a:ext>
                  </a:extLst>
                </a:gridCol>
                <a:gridCol w="2490018">
                  <a:extLst>
                    <a:ext uri="{9D8B030D-6E8A-4147-A177-3AD203B41FA5}">
                      <a16:colId xmlns:a16="http://schemas.microsoft.com/office/drawing/2014/main" val="3714069517"/>
                    </a:ext>
                  </a:extLst>
                </a:gridCol>
              </a:tblGrid>
              <a:tr h="2096185"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OM" sz="2400" dirty="0"/>
                    </a:p>
                    <a:p>
                      <a:pPr rtl="1"/>
                      <a:r>
                        <a:rPr lang="ar-OM" sz="2400" dirty="0">
                          <a:solidFill>
                            <a:srgbClr val="FF0000"/>
                          </a:solidFill>
                        </a:rPr>
                        <a:t>اليوم :</a:t>
                      </a:r>
                      <a:r>
                        <a:rPr lang="ar-OM" sz="2400" dirty="0" err="1">
                          <a:solidFill>
                            <a:srgbClr val="FF0000"/>
                          </a:solidFill>
                        </a:rPr>
                        <a:t>ا</a:t>
                      </a:r>
                      <a:r>
                        <a:rPr lang="ar-OM" sz="2400" dirty="0" err="1">
                          <a:solidFill>
                            <a:srgbClr val="0070C0"/>
                          </a:solidFill>
                        </a:rPr>
                        <a:t>التاريخ</a:t>
                      </a:r>
                      <a:r>
                        <a:rPr lang="ar-OM" sz="2400" dirty="0">
                          <a:solidFill>
                            <a:srgbClr val="0070C0"/>
                          </a:solidFill>
                        </a:rPr>
                        <a:t> :الأحد 4/4/ 2021م         16 شعبان 1442هـ</a:t>
                      </a:r>
                    </a:p>
                    <a:p>
                      <a:pPr rtl="1"/>
                      <a:r>
                        <a:rPr lang="ar-OM" sz="2400" dirty="0">
                          <a:solidFill>
                            <a:srgbClr val="FF0000"/>
                          </a:solidFill>
                        </a:rPr>
                        <a:t>المادة : </a:t>
                      </a:r>
                      <a:r>
                        <a:rPr lang="ar-OM" sz="2400" dirty="0">
                          <a:solidFill>
                            <a:srgbClr val="0070C0"/>
                          </a:solidFill>
                        </a:rPr>
                        <a:t>أحب لغتي</a:t>
                      </a:r>
                    </a:p>
                    <a:p>
                      <a:pPr rtl="1"/>
                      <a:r>
                        <a:rPr lang="ar-OM" sz="2400" dirty="0">
                          <a:solidFill>
                            <a:srgbClr val="FF0000"/>
                          </a:solidFill>
                        </a:rPr>
                        <a:t>عنوان</a:t>
                      </a:r>
                      <a:r>
                        <a:rPr lang="ar-OM" sz="2400" baseline="0" dirty="0">
                          <a:solidFill>
                            <a:srgbClr val="FF0000"/>
                          </a:solidFill>
                        </a:rPr>
                        <a:t> الدرس : </a:t>
                      </a:r>
                      <a:r>
                        <a:rPr lang="ar-OM" sz="2400" baseline="0" dirty="0">
                          <a:solidFill>
                            <a:srgbClr val="0070C0"/>
                          </a:solidFill>
                        </a:rPr>
                        <a:t>ندا ء الفراشة / أنماط لغوية</a:t>
                      </a:r>
                      <a:r>
                        <a:rPr lang="ar-OM" sz="2400" baseline="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ar-OM" sz="2400" b="1" baseline="0" dirty="0">
                          <a:solidFill>
                            <a:srgbClr val="FF0000"/>
                          </a:solidFill>
                        </a:rPr>
                        <a:t>الأمر والنهي والتعجب)</a:t>
                      </a:r>
                      <a:r>
                        <a:rPr lang="ar-OM" sz="24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ar-OM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64000">
                          <a:srgbClr val="F1F1F1"/>
                        </a:gs>
                        <a:gs pos="97000">
                          <a:schemeClr val="accent4">
                            <a:lumMod val="45000"/>
                            <a:lumOff val="5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OM" dirty="0"/>
                    </a:p>
                  </a:txBody>
                  <a:tcPr>
                    <a:gradFill>
                      <a:gsLst>
                        <a:gs pos="74000">
                          <a:srgbClr val="F1F1F1"/>
                        </a:gs>
                        <a:gs pos="100000">
                          <a:schemeClr val="accent4">
                            <a:lumMod val="45000"/>
                            <a:lumOff val="5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533529544"/>
                  </a:ext>
                </a:extLst>
              </a:tr>
              <a:tr h="2096185">
                <a:tc>
                  <a:txBody>
                    <a:bodyPr/>
                    <a:lstStyle/>
                    <a:p>
                      <a:pPr rtl="1"/>
                      <a:r>
                        <a:rPr lang="ar-OM" sz="2000" b="1" dirty="0">
                          <a:solidFill>
                            <a:srgbClr val="FF0000"/>
                          </a:solidFill>
                        </a:rPr>
                        <a:t>الأهداف :  </a:t>
                      </a:r>
                    </a:p>
                    <a:p>
                      <a:pPr rtl="1"/>
                      <a:r>
                        <a:rPr lang="ar-OM" sz="2000" b="1" dirty="0"/>
                        <a:t>1- أن يتعرف التلميذ على أساليب</a:t>
                      </a:r>
                      <a:r>
                        <a:rPr lang="ar-OM" sz="2000" b="1" baseline="0" dirty="0"/>
                        <a:t> الأمر والنهي والتعجب</a:t>
                      </a:r>
                      <a:endParaRPr lang="ar-OM" sz="2000" b="1" dirty="0"/>
                    </a:p>
                    <a:p>
                      <a:pPr rtl="1"/>
                      <a:r>
                        <a:rPr lang="ar-OM" sz="2000" b="1" dirty="0"/>
                        <a:t>2- أن يميز التلميذ بين </a:t>
                      </a:r>
                      <a:r>
                        <a:rPr lang="ar-OM" sz="2000" b="1" baseline="0" dirty="0"/>
                        <a:t>الأمر والنهي والتعجب</a:t>
                      </a:r>
                      <a:r>
                        <a:rPr lang="ar-OM" sz="2000" b="1" dirty="0"/>
                        <a:t>  .</a:t>
                      </a:r>
                    </a:p>
                    <a:p>
                      <a:pPr rtl="1"/>
                      <a:r>
                        <a:rPr lang="ar-OM" sz="2000" b="1" dirty="0"/>
                        <a:t>3-</a:t>
                      </a:r>
                      <a:r>
                        <a:rPr lang="ar-OM" sz="2000" b="1" baseline="0" dirty="0"/>
                        <a:t> أن يوظف التلميذ الأمر والنهي والتعجب في حديثه وكتابته .</a:t>
                      </a:r>
                      <a:endParaRPr lang="ar-OM" sz="2000" b="1" dirty="0"/>
                    </a:p>
                  </a:txBody>
                  <a:tcPr>
                    <a:gradFill>
                      <a:gsLst>
                        <a:gs pos="74000">
                          <a:srgbClr val="F1F1F1"/>
                        </a:gs>
                        <a:gs pos="99000">
                          <a:schemeClr val="accent4">
                            <a:lumMod val="45000"/>
                            <a:lumOff val="5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OM" dirty="0"/>
                    </a:p>
                  </a:txBody>
                  <a:tcPr>
                    <a:gradFill>
                      <a:gsLst>
                        <a:gs pos="80000">
                          <a:srgbClr val="F1F1F1"/>
                        </a:gs>
                        <a:gs pos="97000">
                          <a:schemeClr val="accent4">
                            <a:lumMod val="45000"/>
                            <a:lumOff val="5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71191617"/>
                  </a:ext>
                </a:extLst>
              </a:tr>
            </a:tbl>
          </a:graphicData>
        </a:graphic>
      </p:graphicFrame>
      <p:pic>
        <p:nvPicPr>
          <p:cNvPr id="13" name="رسم 12" descr="شاحنه ضخمة مع تعبئة خالصة">
            <a:extLst>
              <a:ext uri="{FF2B5EF4-FFF2-40B4-BE49-F238E27FC236}">
                <a16:creationId xmlns:a16="http://schemas.microsoft.com/office/drawing/2014/main" id="{285090E3-CFD3-4430-AAF8-8DECEF8760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35999" y="5508910"/>
            <a:ext cx="1682166" cy="914400"/>
          </a:xfrm>
          <a:prstGeom prst="rect">
            <a:avLst/>
          </a:prstGeom>
        </p:spPr>
      </p:pic>
      <p:pic>
        <p:nvPicPr>
          <p:cNvPr id="31" name="رسم 30" descr="آبل مع تعبئة خالصة">
            <a:extLst>
              <a:ext uri="{FF2B5EF4-FFF2-40B4-BE49-F238E27FC236}">
                <a16:creationId xmlns:a16="http://schemas.microsoft.com/office/drawing/2014/main" id="{891E187F-FBA1-4C8A-B2BA-5E1797E2BC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55106" y="5417319"/>
            <a:ext cx="914400" cy="914400"/>
          </a:xfrm>
          <a:prstGeom prst="rect">
            <a:avLst/>
          </a:prstGeom>
        </p:spPr>
      </p:pic>
      <p:pic>
        <p:nvPicPr>
          <p:cNvPr id="33" name="رسم 32" descr="موز مع تعبئة خالصة">
            <a:extLst>
              <a:ext uri="{FF2B5EF4-FFF2-40B4-BE49-F238E27FC236}">
                <a16:creationId xmlns:a16="http://schemas.microsoft.com/office/drawing/2014/main" id="{A7AA23E3-58DE-468B-A2AC-6C5E7FD237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39508" y="5568247"/>
            <a:ext cx="914400" cy="914400"/>
          </a:xfrm>
          <a:prstGeom prst="rect">
            <a:avLst/>
          </a:prstGeom>
        </p:spPr>
      </p:pic>
      <p:pic>
        <p:nvPicPr>
          <p:cNvPr id="35" name="رسم 34" descr="عنب مع تعبئة خالصة">
            <a:extLst>
              <a:ext uri="{FF2B5EF4-FFF2-40B4-BE49-F238E27FC236}">
                <a16:creationId xmlns:a16="http://schemas.microsoft.com/office/drawing/2014/main" id="{30EB5067-F2F3-4E25-8D91-5F62C15FC7A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60755" y="5347360"/>
            <a:ext cx="914400" cy="1173737"/>
          </a:xfrm>
          <a:prstGeom prst="rect">
            <a:avLst/>
          </a:prstGeom>
        </p:spPr>
      </p:pic>
      <p:pic>
        <p:nvPicPr>
          <p:cNvPr id="37" name="رسم 36" descr="بطيخ مع تعبئة خالصة">
            <a:extLst>
              <a:ext uri="{FF2B5EF4-FFF2-40B4-BE49-F238E27FC236}">
                <a16:creationId xmlns:a16="http://schemas.microsoft.com/office/drawing/2014/main" id="{56C6D98E-4494-4A50-9B28-E84C6CA2714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050566" y="5865709"/>
            <a:ext cx="914400" cy="914400"/>
          </a:xfrm>
          <a:prstGeom prst="rect">
            <a:avLst/>
          </a:prstGeom>
        </p:spPr>
      </p:pic>
      <p:pic>
        <p:nvPicPr>
          <p:cNvPr id="39" name="رسم 38" descr="أجراس مع تعبئة خالصة">
            <a:extLst>
              <a:ext uri="{FF2B5EF4-FFF2-40B4-BE49-F238E27FC236}">
                <a16:creationId xmlns:a16="http://schemas.microsoft.com/office/drawing/2014/main" id="{A442043C-9C0E-4F70-84D5-E5B3AAF73EC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813113" y="5425757"/>
            <a:ext cx="1149068" cy="914400"/>
          </a:xfrm>
          <a:prstGeom prst="rect">
            <a:avLst/>
          </a:prstGeom>
        </p:spPr>
      </p:pic>
      <p:pic>
        <p:nvPicPr>
          <p:cNvPr id="41" name="رسم 40" descr="طبل كبير مع تعبئة خالصة">
            <a:extLst>
              <a:ext uri="{FF2B5EF4-FFF2-40B4-BE49-F238E27FC236}">
                <a16:creationId xmlns:a16="http://schemas.microsoft.com/office/drawing/2014/main" id="{6609AC12-1EEC-4114-9CCB-39F47831DBB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305496" y="5568247"/>
            <a:ext cx="914400" cy="914400"/>
          </a:xfrm>
          <a:prstGeom prst="rect">
            <a:avLst/>
          </a:prstGeom>
        </p:spPr>
      </p:pic>
      <p:pic>
        <p:nvPicPr>
          <p:cNvPr id="43" name="رسم 42" descr="كمان مع تعبئة خالصة">
            <a:extLst>
              <a:ext uri="{FF2B5EF4-FFF2-40B4-BE49-F238E27FC236}">
                <a16:creationId xmlns:a16="http://schemas.microsoft.com/office/drawing/2014/main" id="{F302CF80-7078-4222-9941-06273379CA7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873630" y="5477028"/>
            <a:ext cx="914400" cy="914400"/>
          </a:xfrm>
          <a:prstGeom prst="rect">
            <a:avLst/>
          </a:prstGeom>
        </p:spPr>
      </p:pic>
      <p:pic>
        <p:nvPicPr>
          <p:cNvPr id="45" name="رسم 44" descr="دوار الشمس مع تعبئة خالصة">
            <a:extLst>
              <a:ext uri="{FF2B5EF4-FFF2-40B4-BE49-F238E27FC236}">
                <a16:creationId xmlns:a16="http://schemas.microsoft.com/office/drawing/2014/main" id="{C387A80A-4257-44E9-A1D9-81A78D16A58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04818" y="5304478"/>
            <a:ext cx="914400" cy="1063469"/>
          </a:xfrm>
          <a:prstGeom prst="rect">
            <a:avLst/>
          </a:prstGeom>
        </p:spPr>
      </p:pic>
      <p:pic>
        <p:nvPicPr>
          <p:cNvPr id="47" name="رسم 46" descr="كتب مع تعبئة خالصة">
            <a:extLst>
              <a:ext uri="{FF2B5EF4-FFF2-40B4-BE49-F238E27FC236}">
                <a16:creationId xmlns:a16="http://schemas.microsoft.com/office/drawing/2014/main" id="{A8395801-455E-4C5F-848F-56AB171B6878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880875" y="5415353"/>
            <a:ext cx="914400" cy="914400"/>
          </a:xfrm>
          <a:prstGeom prst="rect">
            <a:avLst/>
          </a:prstGeom>
        </p:spPr>
      </p:pic>
      <p:pic>
        <p:nvPicPr>
          <p:cNvPr id="49" name="رسم 48" descr="حلية مع تعبئة خالصة">
            <a:extLst>
              <a:ext uri="{FF2B5EF4-FFF2-40B4-BE49-F238E27FC236}">
                <a16:creationId xmlns:a16="http://schemas.microsoft.com/office/drawing/2014/main" id="{23BE44B0-7799-4101-B4A7-9491C0C6BB6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823707" y="5557031"/>
            <a:ext cx="914400" cy="914400"/>
          </a:xfrm>
          <a:prstGeom prst="rect">
            <a:avLst/>
          </a:prstGeom>
        </p:spPr>
      </p:pic>
      <p:pic>
        <p:nvPicPr>
          <p:cNvPr id="51" name="رسم 50" descr="مشط مع تعبئة خالصة">
            <a:extLst>
              <a:ext uri="{FF2B5EF4-FFF2-40B4-BE49-F238E27FC236}">
                <a16:creationId xmlns:a16="http://schemas.microsoft.com/office/drawing/2014/main" id="{CC143C74-2567-4FB8-943E-DE64C8FE4903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9121" y="53790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73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5000"/>
                <a:lumOff val="55000"/>
              </a:schemeClr>
            </a:gs>
            <a:gs pos="95000">
              <a:schemeClr val="accent3">
                <a:lumMod val="5000"/>
                <a:lumOff val="95000"/>
              </a:schemeClr>
            </a:gs>
            <a:gs pos="99000">
              <a:schemeClr val="accent3">
                <a:lumMod val="45000"/>
                <a:lumOff val="55000"/>
              </a:schemeClr>
            </a:gs>
            <a:gs pos="19000">
              <a:schemeClr val="accent3">
                <a:alpha val="0"/>
                <a:lumMod val="0"/>
                <a:lumOff val="100000"/>
              </a:schemeClr>
            </a:gs>
            <a:gs pos="53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>
            <a:extLst>
              <a:ext uri="{FF2B5EF4-FFF2-40B4-BE49-F238E27FC236}">
                <a16:creationId xmlns:a16="http://schemas.microsoft.com/office/drawing/2014/main" id="{DBA1C57B-3A70-40B6-AB9F-1B352A68090F}"/>
              </a:ext>
            </a:extLst>
          </p:cNvPr>
          <p:cNvSpPr/>
          <p:nvPr/>
        </p:nvSpPr>
        <p:spPr>
          <a:xfrm>
            <a:off x="177421" y="1082040"/>
            <a:ext cx="11764370" cy="577596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sp>
        <p:nvSpPr>
          <p:cNvPr id="24" name="مربع نص 23">
            <a:extLst>
              <a:ext uri="{FF2B5EF4-FFF2-40B4-BE49-F238E27FC236}">
                <a16:creationId xmlns:a16="http://schemas.microsoft.com/office/drawing/2014/main" id="{44E101F3-1E18-4D35-A28F-444F9CBFA647}"/>
              </a:ext>
            </a:extLst>
          </p:cNvPr>
          <p:cNvSpPr txBox="1"/>
          <p:nvPr/>
        </p:nvSpPr>
        <p:spPr>
          <a:xfrm>
            <a:off x="1028377" y="236864"/>
            <a:ext cx="8260726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OM" sz="3600" b="1" dirty="0">
                <a:solidFill>
                  <a:srgbClr val="FF0000"/>
                </a:solidFill>
              </a:rPr>
              <a:t>التعلم القبلي</a:t>
            </a:r>
            <a:endParaRPr lang="ar-OM" sz="3600" b="1" dirty="0"/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7E3BE157-9C4D-934A-B1DD-ABF61040A2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321" y="1431853"/>
            <a:ext cx="1008058" cy="1008058"/>
          </a:xfrm>
          <a:prstGeom prst="rect">
            <a:avLst/>
          </a:prstGeom>
        </p:spPr>
      </p:pic>
      <p:pic>
        <p:nvPicPr>
          <p:cNvPr id="6" name="صورة 5">
            <a:extLst>
              <a:ext uri="{FF2B5EF4-FFF2-40B4-BE49-F238E27FC236}">
                <a16:creationId xmlns:a16="http://schemas.microsoft.com/office/drawing/2014/main" id="{A98543A7-A0F8-7444-BA6D-5E9A1ACD6B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069" y="1532114"/>
            <a:ext cx="1061025" cy="964948"/>
          </a:xfrm>
          <a:prstGeom prst="rect">
            <a:avLst/>
          </a:prstGeom>
        </p:spPr>
      </p:pic>
      <p:pic>
        <p:nvPicPr>
          <p:cNvPr id="12" name="صورة 11">
            <a:extLst>
              <a:ext uri="{FF2B5EF4-FFF2-40B4-BE49-F238E27FC236}">
                <a16:creationId xmlns:a16="http://schemas.microsoft.com/office/drawing/2014/main" id="{9251C3FA-70E6-2141-8EB9-19B108F71B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724" y="3158599"/>
            <a:ext cx="1947799" cy="1096940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2274276" y="4126523"/>
            <a:ext cx="7700433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OM" sz="6000" b="1" dirty="0"/>
              <a:t>ماذا طلبت الفراشة من الأطفال الصغار؟</a:t>
            </a:r>
          </a:p>
        </p:txBody>
      </p:sp>
    </p:spTree>
    <p:extLst>
      <p:ext uri="{BB962C8B-B14F-4D97-AF65-F5344CB8AC3E}">
        <p14:creationId xmlns:p14="http://schemas.microsoft.com/office/powerpoint/2010/main" val="330561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  <p:sndAc>
          <p:stSnd>
            <p:snd r:embed="rId3" name="chimes.wav"/>
          </p:stSnd>
        </p:sndAc>
      </p:transition>
    </mc:Choice>
    <mc:Fallback xmlns="">
      <p:transition spd="med">
        <p:fade/>
        <p:sndAc>
          <p:stSnd>
            <p:snd r:embed="rId8" name="chimes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5000"/>
                <a:lumOff val="55000"/>
              </a:schemeClr>
            </a:gs>
            <a:gs pos="95000">
              <a:schemeClr val="accent3">
                <a:lumMod val="5000"/>
                <a:lumOff val="95000"/>
              </a:schemeClr>
            </a:gs>
            <a:gs pos="99000">
              <a:schemeClr val="accent3">
                <a:lumMod val="45000"/>
                <a:lumOff val="55000"/>
              </a:schemeClr>
            </a:gs>
            <a:gs pos="19000">
              <a:schemeClr val="accent3">
                <a:alpha val="0"/>
                <a:lumMod val="0"/>
                <a:lumOff val="100000"/>
              </a:schemeClr>
            </a:gs>
            <a:gs pos="53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أنواع الأساليب مع الأستاذة  زينب عبد المن_hq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9943" y="354842"/>
            <a:ext cx="11495314" cy="5718412"/>
          </a:xfrm>
          <a:prstGeom prst="rect">
            <a:avLst/>
          </a:prstGeom>
        </p:spPr>
      </p:pic>
      <p:sp>
        <p:nvSpPr>
          <p:cNvPr id="10" name="مربع نص 9">
            <a:extLst>
              <a:ext uri="{FF2B5EF4-FFF2-40B4-BE49-F238E27FC236}">
                <a16:creationId xmlns:a16="http://schemas.microsoft.com/office/drawing/2014/main" id="{44E101F3-1E18-4D35-A28F-444F9CBFA647}"/>
              </a:ext>
            </a:extLst>
          </p:cNvPr>
          <p:cNvSpPr txBox="1"/>
          <p:nvPr/>
        </p:nvSpPr>
        <p:spPr>
          <a:xfrm>
            <a:off x="9079444" y="354842"/>
            <a:ext cx="2390841" cy="92333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OM" sz="5400" b="1" dirty="0">
                <a:solidFill>
                  <a:srgbClr val="FF0000"/>
                </a:solidFill>
              </a:rPr>
              <a:t>التمهيد</a:t>
            </a:r>
            <a:r>
              <a:rPr lang="ar-OM" sz="3600" b="1" dirty="0">
                <a:solidFill>
                  <a:srgbClr val="FF0000"/>
                </a:solidFill>
              </a:rPr>
              <a:t> </a:t>
            </a:r>
            <a:endParaRPr lang="ar-OM" sz="3600" b="1" dirty="0"/>
          </a:p>
        </p:txBody>
      </p:sp>
    </p:spTree>
    <p:extLst>
      <p:ext uri="{BB962C8B-B14F-4D97-AF65-F5344CB8AC3E}">
        <p14:creationId xmlns:p14="http://schemas.microsoft.com/office/powerpoint/2010/main" val="3291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5" name="cashreg.wav"/>
          </p:stSnd>
        </p:sndAc>
      </p:transition>
    </mc:Choice>
    <mc:Fallback xmlns="">
      <p:transition spd="slow">
        <p:sndAc>
          <p:stSnd>
            <p:snd r:embed="rId7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970" y="122830"/>
            <a:ext cx="5914030" cy="656457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88" y="122830"/>
            <a:ext cx="6013482" cy="6564573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2606722" y="2006221"/>
            <a:ext cx="144666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حُـطِّـي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4394579" y="2704531"/>
            <a:ext cx="16263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لا تَلْمُسيني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2606722" y="2704530"/>
            <a:ext cx="16263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اُتْرُكيني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410885" y="2298608"/>
            <a:ext cx="16263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2800" dirty="0">
                <a:solidFill>
                  <a:srgbClr val="FF0000"/>
                </a:solidFill>
              </a:rPr>
              <a:t>ما أَلْطَفَكِ !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561832" y="5149754"/>
            <a:ext cx="16263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ما أَجْمَلَكْ!</a:t>
            </a:r>
          </a:p>
        </p:txBody>
      </p:sp>
      <p:sp>
        <p:nvSpPr>
          <p:cNvPr id="10" name="مربع نص 9"/>
          <p:cNvSpPr txBox="1"/>
          <p:nvPr/>
        </p:nvSpPr>
        <p:spPr>
          <a:xfrm>
            <a:off x="2205249" y="5149754"/>
            <a:ext cx="22496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2800" dirty="0">
                <a:solidFill>
                  <a:srgbClr val="FF0000"/>
                </a:solidFill>
              </a:rPr>
              <a:t>كوني معي جودي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2458050" y="5848063"/>
            <a:ext cx="16263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قِفي</a:t>
            </a:r>
          </a:p>
        </p:txBody>
      </p:sp>
      <p:sp>
        <p:nvSpPr>
          <p:cNvPr id="12" name="مربع نص 11"/>
          <p:cNvSpPr txBox="1"/>
          <p:nvPr/>
        </p:nvSpPr>
        <p:spPr>
          <a:xfrm>
            <a:off x="363940" y="2806353"/>
            <a:ext cx="203351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2000" dirty="0">
                <a:solidFill>
                  <a:srgbClr val="FF0000"/>
                </a:solidFill>
              </a:rPr>
              <a:t>سُبْحانَ مَنْ قَدْ صَوَّرَكْ!</a:t>
            </a:r>
          </a:p>
        </p:txBody>
      </p:sp>
    </p:spTree>
    <p:extLst>
      <p:ext uri="{BB962C8B-B14F-4D97-AF65-F5344CB8AC3E}">
        <p14:creationId xmlns:p14="http://schemas.microsoft.com/office/powerpoint/2010/main" val="93732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5000"/>
                <a:lumOff val="55000"/>
              </a:schemeClr>
            </a:gs>
            <a:gs pos="95000">
              <a:schemeClr val="accent3">
                <a:lumMod val="5000"/>
                <a:lumOff val="95000"/>
              </a:schemeClr>
            </a:gs>
            <a:gs pos="99000">
              <a:schemeClr val="accent3">
                <a:lumMod val="45000"/>
                <a:lumOff val="55000"/>
              </a:schemeClr>
            </a:gs>
            <a:gs pos="19000">
              <a:schemeClr val="accent3">
                <a:alpha val="0"/>
                <a:lumMod val="0"/>
                <a:lumOff val="100000"/>
              </a:schemeClr>
            </a:gs>
            <a:gs pos="53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11" y="0"/>
            <a:ext cx="11423176" cy="6762465"/>
          </a:xfrm>
          <a:prstGeom prst="rect">
            <a:avLst/>
          </a:prstGeom>
          <a:solidFill>
            <a:srgbClr val="FED6C2"/>
          </a:solidFill>
        </p:spPr>
      </p:pic>
      <p:sp>
        <p:nvSpPr>
          <p:cNvPr id="8" name="نجمة ذات 5 نقاط 7"/>
          <p:cNvSpPr/>
          <p:nvPr/>
        </p:nvSpPr>
        <p:spPr>
          <a:xfrm>
            <a:off x="10044753" y="3234519"/>
            <a:ext cx="1596788" cy="95534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sp>
        <p:nvSpPr>
          <p:cNvPr id="13" name="نجمة ذات 5 نقاط 12"/>
          <p:cNvSpPr/>
          <p:nvPr/>
        </p:nvSpPr>
        <p:spPr>
          <a:xfrm>
            <a:off x="7453953" y="5570561"/>
            <a:ext cx="1596788" cy="95534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sp>
        <p:nvSpPr>
          <p:cNvPr id="14" name="نجمة ذات 5 نقاط 13"/>
          <p:cNvSpPr/>
          <p:nvPr/>
        </p:nvSpPr>
        <p:spPr>
          <a:xfrm>
            <a:off x="4546980" y="3234518"/>
            <a:ext cx="1596788" cy="95534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sp>
        <p:nvSpPr>
          <p:cNvPr id="15" name="نجمة ذات 5 نقاط 14"/>
          <p:cNvSpPr/>
          <p:nvPr/>
        </p:nvSpPr>
        <p:spPr>
          <a:xfrm>
            <a:off x="7453953" y="3234517"/>
            <a:ext cx="1596788" cy="955343"/>
          </a:xfrm>
          <a:prstGeom prst="star5">
            <a:avLst/>
          </a:prstGeom>
          <a:solidFill>
            <a:srgbClr val="FE00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sp>
        <p:nvSpPr>
          <p:cNvPr id="16" name="نجمة ذات 5 نقاط 15"/>
          <p:cNvSpPr/>
          <p:nvPr/>
        </p:nvSpPr>
        <p:spPr>
          <a:xfrm>
            <a:off x="4849505" y="5570560"/>
            <a:ext cx="1596788" cy="955343"/>
          </a:xfrm>
          <a:prstGeom prst="star5">
            <a:avLst/>
          </a:prstGeom>
          <a:solidFill>
            <a:srgbClr val="FE00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sp>
        <p:nvSpPr>
          <p:cNvPr id="17" name="نجمة ذات 5 نقاط 16"/>
          <p:cNvSpPr/>
          <p:nvPr/>
        </p:nvSpPr>
        <p:spPr>
          <a:xfrm>
            <a:off x="2106305" y="3234516"/>
            <a:ext cx="1596788" cy="955343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sp>
        <p:nvSpPr>
          <p:cNvPr id="18" name="نجمة ذات 5 نقاط 17"/>
          <p:cNvSpPr/>
          <p:nvPr/>
        </p:nvSpPr>
        <p:spPr>
          <a:xfrm>
            <a:off x="1974378" y="5570560"/>
            <a:ext cx="1596788" cy="955343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sp>
        <p:nvSpPr>
          <p:cNvPr id="19" name="نجمة ذات 5 نقاط 18"/>
          <p:cNvSpPr/>
          <p:nvPr/>
        </p:nvSpPr>
        <p:spPr>
          <a:xfrm>
            <a:off x="10014047" y="5566008"/>
            <a:ext cx="1596788" cy="955343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70669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  <p:sndAc>
          <p:stSnd>
            <p:snd r:embed="rId3" name="drumroll.wav"/>
          </p:stSnd>
        </p:sndAc>
      </p:transition>
    </mc:Choice>
    <mc:Fallback xmlns="">
      <p:transition spd="slow">
        <p:fade/>
        <p:sndAc>
          <p:stSnd>
            <p:snd r:embed="rId5" name="drumro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5000"/>
                <a:lumOff val="55000"/>
              </a:schemeClr>
            </a:gs>
            <a:gs pos="95000">
              <a:schemeClr val="accent3">
                <a:lumMod val="5000"/>
                <a:lumOff val="95000"/>
              </a:schemeClr>
            </a:gs>
            <a:gs pos="99000">
              <a:schemeClr val="accent3">
                <a:lumMod val="45000"/>
                <a:lumOff val="55000"/>
              </a:schemeClr>
            </a:gs>
            <a:gs pos="19000">
              <a:schemeClr val="accent3">
                <a:alpha val="0"/>
                <a:lumMod val="0"/>
                <a:lumOff val="100000"/>
              </a:schemeClr>
            </a:gs>
            <a:gs pos="53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>
            <a:extLst>
              <a:ext uri="{FF2B5EF4-FFF2-40B4-BE49-F238E27FC236}">
                <a16:creationId xmlns:a16="http://schemas.microsoft.com/office/drawing/2014/main" id="{DBA1C57B-3A70-40B6-AB9F-1B352A68090F}"/>
              </a:ext>
            </a:extLst>
          </p:cNvPr>
          <p:cNvSpPr/>
          <p:nvPr/>
        </p:nvSpPr>
        <p:spPr>
          <a:xfrm>
            <a:off x="0" y="1082040"/>
            <a:ext cx="12192000" cy="577596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7E3BE157-9C4D-934A-B1DD-ABF61040A2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309" y="1082040"/>
            <a:ext cx="1008058" cy="1008058"/>
          </a:xfrm>
          <a:prstGeom prst="rect">
            <a:avLst/>
          </a:prstGeom>
        </p:spPr>
      </p:pic>
      <p:pic>
        <p:nvPicPr>
          <p:cNvPr id="6" name="صورة 5">
            <a:extLst>
              <a:ext uri="{FF2B5EF4-FFF2-40B4-BE49-F238E27FC236}">
                <a16:creationId xmlns:a16="http://schemas.microsoft.com/office/drawing/2014/main" id="{A98543A7-A0F8-7444-BA6D-5E9A1ACD6B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20" y="372055"/>
            <a:ext cx="1061025" cy="964948"/>
          </a:xfrm>
          <a:prstGeom prst="rect">
            <a:avLst/>
          </a:prstGeom>
        </p:spPr>
      </p:pic>
      <p:pic>
        <p:nvPicPr>
          <p:cNvPr id="12" name="صورة 11">
            <a:extLst>
              <a:ext uri="{FF2B5EF4-FFF2-40B4-BE49-F238E27FC236}">
                <a16:creationId xmlns:a16="http://schemas.microsoft.com/office/drawing/2014/main" id="{9251C3FA-70E6-2141-8EB9-19B108F71B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32" y="1322103"/>
            <a:ext cx="1947799" cy="109694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358" y="0"/>
            <a:ext cx="9686009" cy="6858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3612108" y="5044586"/>
            <a:ext cx="203351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يا سُبْحانَ الله</a:t>
            </a:r>
          </a:p>
        </p:txBody>
      </p:sp>
      <p:sp>
        <p:nvSpPr>
          <p:cNvPr id="10" name="مربع نص 9"/>
          <p:cNvSpPr txBox="1"/>
          <p:nvPr/>
        </p:nvSpPr>
        <p:spPr>
          <a:xfrm>
            <a:off x="7295053" y="2972401"/>
            <a:ext cx="203351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ما أَحْـلى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7268082" y="4346828"/>
            <a:ext cx="203351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كُــــنْ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2794703" y="4346827"/>
            <a:ext cx="203351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لا</a:t>
            </a:r>
          </a:p>
        </p:txBody>
      </p:sp>
      <p:sp>
        <p:nvSpPr>
          <p:cNvPr id="14" name="مربع نص 13"/>
          <p:cNvSpPr txBox="1"/>
          <p:nvPr/>
        </p:nvSpPr>
        <p:spPr>
          <a:xfrm>
            <a:off x="10613820" y="5044585"/>
            <a:ext cx="90497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تترَدَّدْ</a:t>
            </a:r>
          </a:p>
        </p:txBody>
      </p:sp>
    </p:spTree>
    <p:extLst>
      <p:ext uri="{BB962C8B-B14F-4D97-AF65-F5344CB8AC3E}">
        <p14:creationId xmlns:p14="http://schemas.microsoft.com/office/powerpoint/2010/main" val="3967634354"/>
      </p:ext>
    </p:extLst>
  </p:cSld>
  <p:clrMapOvr>
    <a:masterClrMapping/>
  </p:clrMapOvr>
  <p:transition spd="slow">
    <p:randomBar dir="vert"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مربع نص 2"/>
          <p:cNvSpPr txBox="1"/>
          <p:nvPr/>
        </p:nvSpPr>
        <p:spPr>
          <a:xfrm>
            <a:off x="6496335" y="5920318"/>
            <a:ext cx="40806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ما أَضْـــخَمَ الْـفيلَ !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5679743" y="4750768"/>
            <a:ext cx="53024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اِجْلِسي عَلى الْكُرْسِيِّ يا مَرْيَمُ .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6137270" y="5335543"/>
            <a:ext cx="424217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200" dirty="0">
                <a:solidFill>
                  <a:srgbClr val="FF0000"/>
                </a:solidFill>
              </a:rPr>
              <a:t>لا تَقْتَرِبْ مِنَ الأَسَدِ يا سَعيدُ .</a:t>
            </a:r>
          </a:p>
        </p:txBody>
      </p:sp>
    </p:spTree>
    <p:extLst>
      <p:ext uri="{BB962C8B-B14F-4D97-AF65-F5344CB8AC3E}">
        <p14:creationId xmlns:p14="http://schemas.microsoft.com/office/powerpoint/2010/main" val="1500391538"/>
      </p:ext>
    </p:extLst>
  </p:cSld>
  <p:clrMapOvr>
    <a:masterClrMapping/>
  </p:clrMapOvr>
  <p:transition spd="med">
    <p:pull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5000"/>
                <a:lumOff val="55000"/>
              </a:schemeClr>
            </a:gs>
            <a:gs pos="95000">
              <a:schemeClr val="accent3">
                <a:lumMod val="5000"/>
                <a:lumOff val="95000"/>
              </a:schemeClr>
            </a:gs>
            <a:gs pos="99000">
              <a:schemeClr val="accent3">
                <a:lumMod val="45000"/>
                <a:lumOff val="55000"/>
              </a:schemeClr>
            </a:gs>
            <a:gs pos="19000">
              <a:schemeClr val="accent3">
                <a:alpha val="0"/>
                <a:lumMod val="0"/>
                <a:lumOff val="100000"/>
              </a:schemeClr>
            </a:gs>
            <a:gs pos="53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>
            <a:extLst>
              <a:ext uri="{FF2B5EF4-FFF2-40B4-BE49-F238E27FC236}">
                <a16:creationId xmlns:a16="http://schemas.microsoft.com/office/drawing/2014/main" id="{DBA1C57B-3A70-40B6-AB9F-1B352A68090F}"/>
              </a:ext>
            </a:extLst>
          </p:cNvPr>
          <p:cNvSpPr/>
          <p:nvPr/>
        </p:nvSpPr>
        <p:spPr>
          <a:xfrm>
            <a:off x="0" y="1082040"/>
            <a:ext cx="12192000" cy="577596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OM"/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7E3BE157-9C4D-934A-B1DD-ABF61040A2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309" y="1082040"/>
            <a:ext cx="1008058" cy="1008058"/>
          </a:xfrm>
          <a:prstGeom prst="rect">
            <a:avLst/>
          </a:prstGeom>
        </p:spPr>
      </p:pic>
      <p:pic>
        <p:nvPicPr>
          <p:cNvPr id="6" name="صورة 5">
            <a:extLst>
              <a:ext uri="{FF2B5EF4-FFF2-40B4-BE49-F238E27FC236}">
                <a16:creationId xmlns:a16="http://schemas.microsoft.com/office/drawing/2014/main" id="{A98543A7-A0F8-7444-BA6D-5E9A1ACD6B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72" y="1379448"/>
            <a:ext cx="1061025" cy="964948"/>
          </a:xfrm>
          <a:prstGeom prst="rect">
            <a:avLst/>
          </a:prstGeom>
        </p:spPr>
      </p:pic>
      <p:pic>
        <p:nvPicPr>
          <p:cNvPr id="12" name="صورة 11">
            <a:extLst>
              <a:ext uri="{FF2B5EF4-FFF2-40B4-BE49-F238E27FC236}">
                <a16:creationId xmlns:a16="http://schemas.microsoft.com/office/drawing/2014/main" id="{9251C3FA-70E6-2141-8EB9-19B108F71B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724" y="3158599"/>
            <a:ext cx="1947799" cy="1096940"/>
          </a:xfrm>
          <a:prstGeom prst="rect">
            <a:avLst/>
          </a:prstGeom>
        </p:spPr>
      </p:pic>
      <p:pic>
        <p:nvPicPr>
          <p:cNvPr id="9" name="Picture 13">
            <a:extLst>
              <a:ext uri="{FF2B5EF4-FFF2-40B4-BE49-F238E27FC236}">
                <a16:creationId xmlns:a16="http://schemas.microsoft.com/office/drawing/2014/main" id="{5467EB64-CFAB-4ADB-8671-C1FE43C491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4399" y="2679560"/>
            <a:ext cx="518205" cy="597460"/>
          </a:xfrm>
          <a:prstGeom prst="rect">
            <a:avLst/>
          </a:prstGeom>
        </p:spPr>
      </p:pic>
      <p:pic>
        <p:nvPicPr>
          <p:cNvPr id="8" name="صورة 7">
            <a:extLst>
              <a:ext uri="{FF2B5EF4-FFF2-40B4-BE49-F238E27FC236}">
                <a16:creationId xmlns:a16="http://schemas.microsoft.com/office/drawing/2014/main" id="{8A5C66DB-58BD-4A9C-A803-2110366DF4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33801" y="5178500"/>
            <a:ext cx="518205" cy="597460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4433785" y="2331959"/>
            <a:ext cx="43488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9"/>
              </a:rPr>
              <a:t>https://wordwall.net/ar/resource/12588224</a:t>
            </a:r>
            <a:endParaRPr lang="en-US" dirty="0"/>
          </a:p>
          <a:p>
            <a:endParaRPr lang="ar-OM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817257" y="170025"/>
            <a:ext cx="455748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4000" dirty="0">
                <a:solidFill>
                  <a:srgbClr val="FF0000"/>
                </a:solidFill>
              </a:rPr>
              <a:t>التقويم الختامي</a:t>
            </a:r>
          </a:p>
        </p:txBody>
      </p:sp>
    </p:spTree>
    <p:extLst>
      <p:ext uri="{BB962C8B-B14F-4D97-AF65-F5344CB8AC3E}">
        <p14:creationId xmlns:p14="http://schemas.microsoft.com/office/powerpoint/2010/main" val="259383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1144</TotalTime>
  <Words>170</Words>
  <Application>Microsoft Office PowerPoint</Application>
  <PresentationFormat>شاشة عريضة</PresentationFormat>
  <Paragraphs>45</Paragraphs>
  <Slides>11</Slides>
  <Notes>8</Notes>
  <HiddenSlides>0</HiddenSlides>
  <MMClips>1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فاطمة السنانية</dc:creator>
  <cp:lastModifiedBy>حليمة</cp:lastModifiedBy>
  <cp:revision>77</cp:revision>
  <dcterms:created xsi:type="dcterms:W3CDTF">2020-11-11T08:01:51Z</dcterms:created>
  <dcterms:modified xsi:type="dcterms:W3CDTF">2023-04-03T19:51:43Z</dcterms:modified>
</cp:coreProperties>
</file>