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58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45A953E-CB2E-4B2C-90B5-0132DEB1634D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2E7FCA-DC7C-4DEA-B0A2-47E63BEB6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3332" y="533400"/>
            <a:ext cx="6795868" cy="2868168"/>
          </a:xfrm>
        </p:spPr>
        <p:txBody>
          <a:bodyPr/>
          <a:lstStyle/>
          <a:p>
            <a:r>
              <a:rPr lang="en-US" dirty="0" smtClean="0"/>
              <a:t>SILABUS</a:t>
            </a:r>
            <a:br>
              <a:rPr lang="en-US" dirty="0" smtClean="0"/>
            </a:br>
            <a:r>
              <a:rPr lang="en-US" dirty="0" smtClean="0"/>
              <a:t>KALKULUS</a:t>
            </a:r>
            <a:br>
              <a:rPr lang="en-US" dirty="0" smtClean="0"/>
            </a:br>
            <a:r>
              <a:rPr lang="en-US" dirty="0" smtClean="0"/>
              <a:t>(2 SKS)14 x </a:t>
            </a:r>
            <a:r>
              <a:rPr lang="en-US" dirty="0" err="1" smtClean="0"/>
              <a:t>pertemuan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Dairoh</a:t>
            </a:r>
            <a:r>
              <a:rPr lang="en-US" dirty="0" smtClean="0"/>
              <a:t>, </a:t>
            </a:r>
            <a:r>
              <a:rPr lang="en-US" dirty="0" err="1" smtClean="0"/>
              <a:t>M.Sc</a:t>
            </a:r>
            <a:endParaRPr lang="en-US" dirty="0" smtClean="0"/>
          </a:p>
          <a:p>
            <a:r>
              <a:rPr lang="en-US" dirty="0" smtClean="0"/>
              <a:t>085742716148</a:t>
            </a:r>
          </a:p>
          <a:p>
            <a:r>
              <a:rPr lang="en-US" dirty="0" smtClean="0"/>
              <a:t>zaroh31@yahoo.co.id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SILABUS</a:t>
            </a:r>
            <a:br>
              <a:rPr lang="en-US" sz="4000" dirty="0" smtClean="0"/>
            </a:br>
            <a:r>
              <a:rPr lang="en-US" sz="4000" dirty="0" smtClean="0"/>
              <a:t>1. </a:t>
            </a:r>
            <a:r>
              <a:rPr lang="en-US" sz="4000" dirty="0" err="1" smtClean="0"/>
              <a:t>Tujuan</a:t>
            </a:r>
            <a:r>
              <a:rPr lang="en-US" sz="4000" dirty="0" smtClean="0"/>
              <a:t> </a:t>
            </a:r>
            <a:r>
              <a:rPr lang="en-US" sz="4000" dirty="0" err="1" smtClean="0"/>
              <a:t>Umum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416"/>
            <a:ext cx="8153400" cy="48463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4400" dirty="0" smtClean="0"/>
              <a:t>  </a:t>
            </a:r>
            <a:r>
              <a:rPr lang="en-US" sz="4400" dirty="0" err="1" smtClean="0"/>
              <a:t>Mahasiswa</a:t>
            </a:r>
            <a:r>
              <a:rPr lang="en-US" sz="4400" dirty="0" smtClean="0"/>
              <a:t> </a:t>
            </a:r>
            <a:r>
              <a:rPr lang="en-US" sz="4400" dirty="0" err="1" smtClean="0"/>
              <a:t>dapat</a:t>
            </a:r>
            <a:r>
              <a:rPr lang="en-US" sz="4400" dirty="0" smtClean="0"/>
              <a:t> </a:t>
            </a:r>
            <a:r>
              <a:rPr lang="en-US" sz="4400" dirty="0" err="1" smtClean="0"/>
              <a:t>menentukan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menguasai</a:t>
            </a:r>
            <a:r>
              <a:rPr lang="en-US" sz="4400" dirty="0" smtClean="0"/>
              <a:t> </a:t>
            </a:r>
            <a:r>
              <a:rPr lang="en-US" sz="4400" dirty="0" err="1" smtClean="0"/>
              <a:t>berbagai</a:t>
            </a:r>
            <a:r>
              <a:rPr lang="en-US" sz="4400" dirty="0" smtClean="0"/>
              <a:t> </a:t>
            </a:r>
            <a:r>
              <a:rPr lang="en-US" sz="4400" dirty="0" err="1" smtClean="0"/>
              <a:t>bentuk</a:t>
            </a:r>
            <a:r>
              <a:rPr lang="en-US" sz="4400" dirty="0" smtClean="0"/>
              <a:t> integral, </a:t>
            </a:r>
            <a:r>
              <a:rPr lang="en-US" sz="4400" dirty="0" err="1" smtClean="0"/>
              <a:t>serta</a:t>
            </a:r>
            <a:r>
              <a:rPr lang="en-US" sz="4400" dirty="0" smtClean="0"/>
              <a:t> </a:t>
            </a:r>
            <a:r>
              <a:rPr lang="en-US" sz="4400" dirty="0" err="1" smtClean="0"/>
              <a:t>menerapkan</a:t>
            </a:r>
            <a:r>
              <a:rPr lang="en-US" sz="4400" dirty="0" smtClean="0"/>
              <a:t> integral </a:t>
            </a:r>
            <a:r>
              <a:rPr lang="en-US" sz="4400" dirty="0" err="1" smtClean="0"/>
              <a:t>pada</a:t>
            </a:r>
            <a:r>
              <a:rPr lang="en-US" sz="4400" dirty="0" smtClean="0"/>
              <a:t> </a:t>
            </a:r>
            <a:r>
              <a:rPr lang="en-US" sz="4400" dirty="0" err="1" smtClean="0"/>
              <a:t>masalah</a:t>
            </a:r>
            <a:r>
              <a:rPr lang="en-US" sz="4400" dirty="0" smtClean="0"/>
              <a:t> </a:t>
            </a:r>
            <a:r>
              <a:rPr lang="en-US" sz="4400" dirty="0" err="1" smtClean="0"/>
              <a:t>terapan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pertidaksamaan</a:t>
            </a:r>
            <a:endParaRPr lang="en-US" dirty="0" smtClean="0"/>
          </a:p>
          <a:p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membuktikan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limit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endParaRPr lang="en-US" dirty="0" smtClean="0"/>
          </a:p>
          <a:p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teorema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kalkulus</a:t>
            </a:r>
            <a:endParaRPr lang="en-US" dirty="0" smtClean="0"/>
          </a:p>
          <a:p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integral</a:t>
            </a:r>
          </a:p>
          <a:p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invers,fungsi</a:t>
            </a:r>
            <a:r>
              <a:rPr lang="en-US" dirty="0" smtClean="0"/>
              <a:t> </a:t>
            </a:r>
            <a:r>
              <a:rPr lang="en-US" dirty="0" err="1" smtClean="0"/>
              <a:t>eksponen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logaritma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Materi</a:t>
            </a:r>
            <a:r>
              <a:rPr lang="en-US" dirty="0" smtClean="0"/>
              <a:t> (</a:t>
            </a:r>
            <a:r>
              <a:rPr lang="en-US" dirty="0" err="1" smtClean="0"/>
              <a:t>bab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200" b="1" dirty="0" err="1" smtClean="0">
                <a:solidFill>
                  <a:srgbClr val="FF0000"/>
                </a:solidFill>
              </a:rPr>
              <a:t>Materi</a:t>
            </a:r>
            <a:r>
              <a:rPr lang="en-US" sz="3200" b="1" dirty="0" smtClean="0">
                <a:solidFill>
                  <a:srgbClr val="FF0000"/>
                </a:solidFill>
              </a:rPr>
              <a:t> UTS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/>
              <a:t>Pertidaksamaan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/>
              <a:t>Fungsi</a:t>
            </a:r>
            <a:r>
              <a:rPr lang="en-US" sz="3200" dirty="0" smtClean="0"/>
              <a:t> </a:t>
            </a:r>
            <a:r>
              <a:rPr lang="en-US" sz="3200" dirty="0" err="1" smtClean="0"/>
              <a:t>Komposisi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Fungsi</a:t>
            </a:r>
            <a:r>
              <a:rPr lang="en-US" sz="3200" dirty="0" smtClean="0"/>
              <a:t> </a:t>
            </a:r>
            <a:r>
              <a:rPr lang="en-US" sz="3200" dirty="0" err="1" smtClean="0"/>
              <a:t>Invers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Limit </a:t>
            </a:r>
            <a:r>
              <a:rPr lang="en-US" sz="3200" dirty="0" err="1" smtClean="0"/>
              <a:t>Fungsi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/>
              <a:t>Turunan</a:t>
            </a:r>
            <a:r>
              <a:rPr lang="en-US" sz="3200" dirty="0" smtClean="0"/>
              <a:t> Dan </a:t>
            </a:r>
            <a:r>
              <a:rPr lang="en-US" sz="3200" dirty="0" err="1" smtClean="0"/>
              <a:t>Aplikasinya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Integral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Integral </a:t>
            </a:r>
            <a:r>
              <a:rPr lang="en-US" sz="3200" dirty="0" err="1" smtClean="0"/>
              <a:t>Tertentu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err="1" smtClean="0">
                <a:solidFill>
                  <a:srgbClr val="FF0000"/>
                </a:solidFill>
              </a:rPr>
              <a:t>Materi</a:t>
            </a:r>
            <a:r>
              <a:rPr lang="en-US" sz="4000" b="1" dirty="0" smtClean="0">
                <a:solidFill>
                  <a:srgbClr val="FF0000"/>
                </a:solidFill>
              </a:rPr>
              <a:t> UAS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Integral </a:t>
            </a:r>
            <a:r>
              <a:rPr lang="en-US" sz="4000" dirty="0" err="1" smtClean="0"/>
              <a:t>Subtitusi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Integral </a:t>
            </a:r>
            <a:r>
              <a:rPr lang="en-US" sz="4000" dirty="0" err="1" smtClean="0"/>
              <a:t>Parsial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err="1" smtClean="0"/>
              <a:t>Deret</a:t>
            </a:r>
            <a:r>
              <a:rPr lang="en-US" sz="4000" dirty="0" smtClean="0"/>
              <a:t> Taylor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err="1" smtClean="0"/>
              <a:t>Deret</a:t>
            </a:r>
            <a:r>
              <a:rPr lang="en-US" sz="4000" dirty="0" smtClean="0"/>
              <a:t> Fourier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err="1" smtClean="0"/>
              <a:t>Persamaan</a:t>
            </a:r>
            <a:r>
              <a:rPr lang="en-US" sz="4000" dirty="0" smtClean="0"/>
              <a:t> Integral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err="1" smtClean="0"/>
              <a:t>Transformasi</a:t>
            </a:r>
            <a:r>
              <a:rPr lang="en-US" sz="4000" dirty="0" smtClean="0"/>
              <a:t> Fourier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1143000"/>
          </a:xfrm>
        </p:spPr>
        <p:txBody>
          <a:bodyPr/>
          <a:lstStyle/>
          <a:p>
            <a:r>
              <a:rPr lang="en-US" dirty="0" err="1" smtClean="0"/>
              <a:t>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305800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b="1" dirty="0" err="1" smtClean="0"/>
              <a:t>Buku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Utama</a:t>
            </a:r>
            <a:endParaRPr lang="en-US" sz="4000" b="1" dirty="0" smtClean="0"/>
          </a:p>
          <a:p>
            <a:pPr>
              <a:buNone/>
            </a:pPr>
            <a:r>
              <a:rPr lang="en-US" dirty="0" err="1" smtClean="0"/>
              <a:t>Sudaryono</a:t>
            </a:r>
            <a:r>
              <a:rPr lang="en-US" dirty="0" smtClean="0"/>
              <a:t> dkk.2010. </a:t>
            </a:r>
            <a:r>
              <a:rPr lang="en-US" dirty="0" err="1" smtClean="0"/>
              <a:t>Kalkulus</a:t>
            </a:r>
            <a:r>
              <a:rPr lang="en-US" dirty="0" smtClean="0"/>
              <a:t> For It. </a:t>
            </a:r>
            <a:r>
              <a:rPr lang="en-US" dirty="0" err="1" smtClean="0"/>
              <a:t>Andi.Yogyakarta</a:t>
            </a:r>
            <a:endParaRPr lang="en-US" dirty="0" smtClean="0"/>
          </a:p>
          <a:p>
            <a:pPr>
              <a:buNone/>
            </a:pPr>
            <a:r>
              <a:rPr lang="en-US" sz="4000" b="1" dirty="0" err="1" smtClean="0"/>
              <a:t>Buku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Penunjang</a:t>
            </a:r>
            <a:endParaRPr lang="en-US" sz="4000" b="1" dirty="0" smtClean="0"/>
          </a:p>
          <a:p>
            <a:pPr>
              <a:buNone/>
            </a:pPr>
            <a:r>
              <a:rPr lang="en-US" sz="2400" dirty="0" smtClean="0"/>
              <a:t>Anton, H.1988,calculus,third </a:t>
            </a:r>
            <a:r>
              <a:rPr lang="en-US" sz="2400" dirty="0" err="1" smtClean="0"/>
              <a:t>edition,jhon</a:t>
            </a:r>
            <a:r>
              <a:rPr lang="en-US" sz="2400" dirty="0" smtClean="0"/>
              <a:t> </a:t>
            </a:r>
            <a:r>
              <a:rPr lang="en-US" sz="2400" dirty="0" err="1" smtClean="0"/>
              <a:t>wiley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sons,New</a:t>
            </a:r>
            <a:r>
              <a:rPr lang="en-US" sz="2400" dirty="0" smtClean="0"/>
              <a:t> </a:t>
            </a:r>
            <a:r>
              <a:rPr lang="en-US" sz="2400" dirty="0" err="1" smtClean="0"/>
              <a:t>york</a:t>
            </a: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Martono</a:t>
            </a:r>
            <a:r>
              <a:rPr lang="en-US" sz="2400" dirty="0" smtClean="0"/>
              <a:t>, K.,1999, </a:t>
            </a:r>
            <a:r>
              <a:rPr lang="en-US" sz="2400" dirty="0" err="1" smtClean="0"/>
              <a:t>Kalkulus,Erlangga.Jakarta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Mursita,D.,2006, </a:t>
            </a:r>
            <a:r>
              <a:rPr lang="en-US" sz="2400" dirty="0" err="1" smtClean="0"/>
              <a:t>Matematika</a:t>
            </a:r>
            <a:r>
              <a:rPr lang="en-US" sz="2400" dirty="0" smtClean="0"/>
              <a:t> </a:t>
            </a:r>
            <a:r>
              <a:rPr lang="en-US" sz="2400" dirty="0" err="1" smtClean="0"/>
              <a:t>Dasar,Rekayasa</a:t>
            </a:r>
            <a:r>
              <a:rPr lang="en-US" sz="2400" dirty="0" smtClean="0"/>
              <a:t> </a:t>
            </a:r>
            <a:r>
              <a:rPr lang="en-US" sz="2400" dirty="0" err="1" smtClean="0"/>
              <a:t>Sains</a:t>
            </a:r>
            <a:r>
              <a:rPr lang="en-US" sz="2400" dirty="0" smtClean="0"/>
              <a:t>, Bandung</a:t>
            </a:r>
          </a:p>
          <a:p>
            <a:pPr>
              <a:buNone/>
            </a:pPr>
            <a:r>
              <a:rPr lang="en-US" sz="2400" dirty="0" smtClean="0"/>
              <a:t>N.Soemartojo,1995,Kalkulus, </a:t>
            </a:r>
            <a:r>
              <a:rPr lang="en-US" sz="2400" dirty="0" err="1" smtClean="0"/>
              <a:t>Erlangga</a:t>
            </a:r>
            <a:r>
              <a:rPr lang="en-US" sz="2400" dirty="0" smtClean="0"/>
              <a:t>, Jakarta</a:t>
            </a:r>
          </a:p>
          <a:p>
            <a:pPr>
              <a:buNone/>
            </a:pPr>
            <a:r>
              <a:rPr lang="en-US" sz="2400" dirty="0" err="1" smtClean="0"/>
              <a:t>Varberg,et</a:t>
            </a:r>
            <a:r>
              <a:rPr lang="en-US" sz="2400" dirty="0" smtClean="0"/>
              <a:t> all.2003.Kalkulus </a:t>
            </a:r>
            <a:r>
              <a:rPr lang="en-US" sz="2400" dirty="0" err="1" smtClean="0"/>
              <a:t>edisi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8 </a:t>
            </a:r>
            <a:r>
              <a:rPr lang="en-US" sz="2400" dirty="0" err="1" smtClean="0"/>
              <a:t>jilid</a:t>
            </a:r>
            <a:r>
              <a:rPr lang="en-US" sz="2400" dirty="0" smtClean="0"/>
              <a:t> 1.erlangga, </a:t>
            </a:r>
            <a:r>
              <a:rPr lang="en-US" sz="2400" dirty="0" err="1" smtClean="0"/>
              <a:t>jakarta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1143000"/>
          </a:xfrm>
        </p:spPr>
        <p:txBody>
          <a:bodyPr/>
          <a:lstStyle/>
          <a:p>
            <a:r>
              <a:rPr lang="en-US" dirty="0" err="1" smtClean="0"/>
              <a:t>komPOSISI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562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1. KEHADIRAN =10% max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ikut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75% </a:t>
            </a:r>
            <a:r>
              <a:rPr lang="en-US" dirty="0" err="1" smtClean="0"/>
              <a:t>kehadiran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TUGAS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MANDIRI= 10%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KELOMPOK=10%</a:t>
            </a:r>
          </a:p>
          <a:p>
            <a:pPr marL="514350" indent="-514350">
              <a:buNone/>
            </a:pPr>
            <a:r>
              <a:rPr lang="en-US" dirty="0" smtClean="0"/>
              <a:t>3. UTS = 30 %</a:t>
            </a:r>
          </a:p>
          <a:p>
            <a:pPr marL="514350" indent="-514350">
              <a:buNone/>
            </a:pPr>
            <a:r>
              <a:rPr lang="en-US" dirty="0" smtClean="0"/>
              <a:t>4. UAS = 40%</a:t>
            </a:r>
          </a:p>
          <a:p>
            <a:pPr marL="514350" indent="-514350">
              <a:buNone/>
            </a:pPr>
            <a:r>
              <a:rPr lang="en-US" b="1" dirty="0" smtClean="0"/>
              <a:t>TOTAL =100%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NILAI   A= 80-100</a:t>
            </a:r>
          </a:p>
          <a:p>
            <a:pPr marL="514350" indent="-514350">
              <a:buNone/>
            </a:pPr>
            <a:r>
              <a:rPr lang="en-US" dirty="0" smtClean="0"/>
              <a:t>		 B</a:t>
            </a:r>
            <a:r>
              <a:rPr lang="en-US" smtClean="0"/>
              <a:t>= </a:t>
            </a:r>
            <a:r>
              <a:rPr lang="en-US" smtClean="0"/>
              <a:t>66-79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	 C= 55-65</a:t>
            </a:r>
          </a:p>
          <a:p>
            <a:pPr marL="514350" indent="-514350">
              <a:buNone/>
            </a:pPr>
            <a:r>
              <a:rPr lang="en-US" dirty="0" smtClean="0"/>
              <a:t>		 D= 40-54</a:t>
            </a:r>
          </a:p>
          <a:p>
            <a:pPr marL="514350" indent="-514350">
              <a:buNone/>
            </a:pPr>
            <a:r>
              <a:rPr lang="en-US" dirty="0" smtClean="0"/>
              <a:t>		 E= &lt; 40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PEraturan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Tugas</a:t>
            </a:r>
            <a:r>
              <a:rPr lang="en-US" dirty="0" smtClean="0"/>
              <a:t> yang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terlambat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Mahasiswa</a:t>
            </a:r>
            <a:r>
              <a:rPr lang="en-US" dirty="0" smtClean="0"/>
              <a:t> yang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kehadirannya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75%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diizinkan</a:t>
            </a:r>
            <a:r>
              <a:rPr lang="en-US" dirty="0" smtClean="0"/>
              <a:t> </a:t>
            </a:r>
            <a:r>
              <a:rPr lang="en-US" dirty="0" err="1" smtClean="0"/>
              <a:t>utuk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UAS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Mahasiswa</a:t>
            </a:r>
            <a:r>
              <a:rPr lang="en-US" dirty="0" smtClean="0"/>
              <a:t> yang </a:t>
            </a:r>
            <a:r>
              <a:rPr lang="en-US" dirty="0" err="1" smtClean="0"/>
              <a:t>mengenakan</a:t>
            </a:r>
            <a:r>
              <a:rPr lang="en-US" dirty="0" smtClean="0"/>
              <a:t> sandal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hadir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117</TotalTime>
  <Words>217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SILABUS KALKULUS (2 SKS)14 x pertemuan</vt:lpstr>
      <vt:lpstr>SILABUS 1. Tujuan Umum</vt:lpstr>
      <vt:lpstr>2. Tujuan khusus</vt:lpstr>
      <vt:lpstr>Materi (bab)</vt:lpstr>
      <vt:lpstr>Slide 5</vt:lpstr>
      <vt:lpstr>PUstaka</vt:lpstr>
      <vt:lpstr>komPOSISI penilaian</vt:lpstr>
      <vt:lpstr>PEraturan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KALKULUS (2 SKS)</dc:title>
  <dc:creator>my</dc:creator>
  <cp:lastModifiedBy>my</cp:lastModifiedBy>
  <cp:revision>24</cp:revision>
  <dcterms:created xsi:type="dcterms:W3CDTF">2014-09-08T16:11:48Z</dcterms:created>
  <dcterms:modified xsi:type="dcterms:W3CDTF">2017-09-11T03:06:31Z</dcterms:modified>
</cp:coreProperties>
</file>