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7/17/2017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7/17/2017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smtClean="0"/>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7/17/2017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7/17/2017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7/17/2017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7/17/2017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7/17/2017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7/17/2017</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http://americansealandpacking.com/spiral-wound-gaskets.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www.americansealandpacking.com/pump-seals-single-spring-seal.h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http://americansealandpacking.com/spiral-wound-gaskets.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http://www.americansealandpacking.com/sheetgasketing.ht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americansealandpacking.com/hightempertureseals.ht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hyperlink" Target="http://www.americansealandpacking.com/hightempertureseals.h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hyperlink" Target="http://www.americansealandpacking.com/sheetgasketing.ht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sales@americansealandpacking.com" TargetMode="External"/><Relationship Id="rId2" Type="http://schemas.openxmlformats.org/officeDocument/2006/relationships/hyperlink" Target="http://www.americansealandpacking.com/dieformedgraphite.htm" TargetMode="External"/><Relationship Id="rId1" Type="http://schemas.openxmlformats.org/officeDocument/2006/relationships/slideLayout" Target="../slideLayouts/slideLayout2.xml"/><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29243" y="1906073"/>
            <a:ext cx="9859467" cy="4951927"/>
          </a:xfrm>
        </p:spPr>
        <p:txBody>
          <a:bodyPr>
            <a:noAutofit/>
          </a:bodyPr>
          <a:lstStyle/>
          <a:p>
            <a:r>
              <a:rPr lang="en-US" sz="4800" dirty="0" smtClean="0"/>
              <a:t>WELCOME</a:t>
            </a:r>
          </a:p>
          <a:p>
            <a:r>
              <a:rPr lang="en-US" sz="4800" dirty="0" smtClean="0"/>
              <a:t>TO</a:t>
            </a:r>
          </a:p>
          <a:p>
            <a:r>
              <a:rPr lang="en-US" sz="4800" dirty="0" smtClean="0"/>
              <a:t>AMERICAN SEAL AND PACKING</a:t>
            </a:r>
            <a:endParaRPr lang="en-US" sz="4800" dirty="0"/>
          </a:p>
        </p:txBody>
      </p:sp>
    </p:spTree>
    <p:extLst>
      <p:ext uri="{BB962C8B-B14F-4D97-AF65-F5344CB8AC3E}">
        <p14:creationId xmlns:p14="http://schemas.microsoft.com/office/powerpoint/2010/main" val="3106363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1520" y="911894"/>
            <a:ext cx="10161431" cy="5231327"/>
          </a:xfrm>
          <a:prstGeom prst="rect">
            <a:avLst/>
          </a:prstGeom>
        </p:spPr>
      </p:pic>
    </p:spTree>
    <p:extLst>
      <p:ext uri="{BB962C8B-B14F-4D97-AF65-F5344CB8AC3E}">
        <p14:creationId xmlns:p14="http://schemas.microsoft.com/office/powerpoint/2010/main" val="2487999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effectLst/>
              </a:rPr>
              <a:t>O</a:t>
            </a:r>
            <a:r>
              <a:rPr lang="en-US" sz="4800" dirty="0" smtClean="0">
                <a:effectLst/>
              </a:rPr>
              <a:t>-Rings</a:t>
            </a:r>
            <a:endParaRPr lang="en-US" sz="4800" dirty="0"/>
          </a:p>
        </p:txBody>
      </p:sp>
      <p:sp>
        <p:nvSpPr>
          <p:cNvPr id="3" name="Content Placeholder 2"/>
          <p:cNvSpPr>
            <a:spLocks noGrp="1"/>
          </p:cNvSpPr>
          <p:nvPr>
            <p:ph idx="1"/>
          </p:nvPr>
        </p:nvSpPr>
        <p:spPr>
          <a:xfrm>
            <a:off x="913795" y="2096064"/>
            <a:ext cx="10353762" cy="4761936"/>
          </a:xfrm>
        </p:spPr>
        <p:txBody>
          <a:bodyPr/>
          <a:lstStyle/>
          <a:p>
            <a:r>
              <a:rPr lang="en-US" dirty="0">
                <a:effectLst/>
                <a:hlinkClick r:id="rId2"/>
              </a:rPr>
              <a:t>O-ring</a:t>
            </a:r>
            <a:r>
              <a:rPr lang="en-US" dirty="0">
                <a:effectLst/>
              </a:rPr>
              <a:t> are available in standard metric sizes because it is mechanical application and easy to install on the machine. </a:t>
            </a:r>
            <a:endParaRPr lang="en-US" dirty="0" smtClean="0">
              <a:effectLst/>
            </a:endParaRPr>
          </a:p>
          <a:p>
            <a:r>
              <a:rPr lang="en-US" dirty="0" smtClean="0">
                <a:effectLst/>
              </a:rPr>
              <a:t>It </a:t>
            </a:r>
            <a:r>
              <a:rPr lang="en-US" dirty="0">
                <a:effectLst/>
              </a:rPr>
              <a:t>is most widely used in industry and providing by American seal and packing company because our company gives you many others. For further details click on our website.</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4693" y="4018208"/>
            <a:ext cx="4572000" cy="2626447"/>
          </a:xfrm>
          <a:prstGeom prst="rect">
            <a:avLst/>
          </a:prstGeom>
        </p:spPr>
      </p:pic>
    </p:spTree>
    <p:extLst>
      <p:ext uri="{BB962C8B-B14F-4D97-AF65-F5344CB8AC3E}">
        <p14:creationId xmlns:p14="http://schemas.microsoft.com/office/powerpoint/2010/main" val="3590373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a:effectLst/>
              </a:rPr>
              <a:t>Shaft Seals </a:t>
            </a:r>
            <a:br>
              <a:rPr lang="en-US" sz="4800" dirty="0">
                <a:effectLst/>
              </a:rPr>
            </a:br>
            <a:endParaRPr lang="en-US" sz="4800" dirty="0"/>
          </a:p>
        </p:txBody>
      </p:sp>
      <p:sp>
        <p:nvSpPr>
          <p:cNvPr id="3" name="Content Placeholder 2"/>
          <p:cNvSpPr>
            <a:spLocks noGrp="1"/>
          </p:cNvSpPr>
          <p:nvPr>
            <p:ph idx="1"/>
          </p:nvPr>
        </p:nvSpPr>
        <p:spPr>
          <a:xfrm>
            <a:off x="913795" y="1493949"/>
            <a:ext cx="10509766" cy="5138671"/>
          </a:xfrm>
        </p:spPr>
        <p:txBody>
          <a:bodyPr/>
          <a:lstStyle/>
          <a:p>
            <a:r>
              <a:rPr lang="en-US" dirty="0">
                <a:effectLst/>
                <a:hlinkClick r:id="rId2"/>
              </a:rPr>
              <a:t>Shaft seals </a:t>
            </a:r>
            <a:r>
              <a:rPr lang="en-US" dirty="0">
                <a:effectLst/>
              </a:rPr>
              <a:t>is most components of the machine, this product has been provided by American seal and packing company. </a:t>
            </a:r>
            <a:endParaRPr lang="en-US" dirty="0" smtClean="0">
              <a:effectLst/>
            </a:endParaRPr>
          </a:p>
          <a:p>
            <a:r>
              <a:rPr lang="en-US" dirty="0" smtClean="0">
                <a:effectLst/>
              </a:rPr>
              <a:t>These</a:t>
            </a:r>
            <a:r>
              <a:rPr lang="en-US" dirty="0">
                <a:effectLst/>
              </a:rPr>
              <a:t> components used to eliminate dust, dirt, water, etc. our company gives you good materials comparable to markets with low prices. Please click on our website.</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4936" y="3348507"/>
            <a:ext cx="5080000" cy="3028682"/>
          </a:xfrm>
          <a:prstGeom prst="rect">
            <a:avLst/>
          </a:prstGeom>
        </p:spPr>
      </p:pic>
    </p:spTree>
    <p:extLst>
      <p:ext uri="{BB962C8B-B14F-4D97-AF65-F5344CB8AC3E}">
        <p14:creationId xmlns:p14="http://schemas.microsoft.com/office/powerpoint/2010/main" val="2123713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a:effectLst/>
              </a:rPr>
              <a:t>Spiral Wound Gasket</a:t>
            </a:r>
            <a:br>
              <a:rPr lang="en-US" sz="4800" dirty="0">
                <a:effectLst/>
              </a:rPr>
            </a:br>
            <a:endParaRPr lang="en-US" sz="4800" dirty="0"/>
          </a:p>
        </p:txBody>
      </p:sp>
      <p:sp>
        <p:nvSpPr>
          <p:cNvPr id="3" name="Content Placeholder 2"/>
          <p:cNvSpPr>
            <a:spLocks noGrp="1"/>
          </p:cNvSpPr>
          <p:nvPr>
            <p:ph idx="1"/>
          </p:nvPr>
        </p:nvSpPr>
        <p:spPr>
          <a:xfrm>
            <a:off x="913795" y="1403797"/>
            <a:ext cx="10353762" cy="4881093"/>
          </a:xfrm>
        </p:spPr>
        <p:txBody>
          <a:bodyPr/>
          <a:lstStyle/>
          <a:p>
            <a:r>
              <a:rPr lang="en-US" dirty="0">
                <a:effectLst/>
                <a:hlinkClick r:id="rId2"/>
              </a:rPr>
              <a:t>Spiral wound gaskets </a:t>
            </a:r>
            <a:r>
              <a:rPr lang="en-US" dirty="0">
                <a:effectLst/>
              </a:rPr>
              <a:t>are available in verity of a style to suit the particular machine it is made alternate layer of metal strips and durable and easily installed and removed manufactured by American zeal and companies with special process</a:t>
            </a:r>
            <a:r>
              <a:rPr lang="en-US" dirty="0" smtClean="0">
                <a:effectLst/>
              </a:rPr>
              <a:t>.</a:t>
            </a:r>
          </a:p>
          <a:p>
            <a:r>
              <a:rPr lang="en-US" dirty="0" smtClean="0">
                <a:effectLst/>
              </a:rPr>
              <a:t> </a:t>
            </a:r>
            <a:r>
              <a:rPr lang="en-US" dirty="0">
                <a:effectLst/>
              </a:rPr>
              <a:t>To get this product, buy online on our website.</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2417" y="3116687"/>
            <a:ext cx="5679583" cy="3016673"/>
          </a:xfrm>
          <a:prstGeom prst="rect">
            <a:avLst/>
          </a:prstGeom>
        </p:spPr>
      </p:pic>
    </p:spTree>
    <p:extLst>
      <p:ext uri="{BB962C8B-B14F-4D97-AF65-F5344CB8AC3E}">
        <p14:creationId xmlns:p14="http://schemas.microsoft.com/office/powerpoint/2010/main" val="1644371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effectLst/>
              </a:rPr>
              <a:t>Cut Gasket</a:t>
            </a:r>
            <a:r>
              <a:rPr lang="en-US" dirty="0">
                <a:effectLst/>
              </a:rPr>
              <a:t/>
            </a:r>
            <a:br>
              <a:rPr lang="en-US" dirty="0">
                <a:effectLst/>
              </a:rPr>
            </a:br>
            <a:endParaRPr lang="en-US" dirty="0"/>
          </a:p>
        </p:txBody>
      </p:sp>
      <p:sp>
        <p:nvSpPr>
          <p:cNvPr id="3" name="Content Placeholder 2"/>
          <p:cNvSpPr>
            <a:spLocks noGrp="1"/>
          </p:cNvSpPr>
          <p:nvPr>
            <p:ph idx="1"/>
          </p:nvPr>
        </p:nvSpPr>
        <p:spPr>
          <a:xfrm>
            <a:off x="913795" y="1596980"/>
            <a:ext cx="10353762" cy="4945488"/>
          </a:xfrm>
        </p:spPr>
        <p:txBody>
          <a:bodyPr/>
          <a:lstStyle/>
          <a:p>
            <a:r>
              <a:rPr lang="en-US" dirty="0">
                <a:effectLst/>
                <a:hlinkClick r:id="rId2"/>
              </a:rPr>
              <a:t>Cut gasket </a:t>
            </a:r>
            <a:r>
              <a:rPr lang="en-US" dirty="0">
                <a:effectLst/>
              </a:rPr>
              <a:t>products based on a drawing or sample of the gasket. </a:t>
            </a:r>
            <a:endParaRPr lang="en-US" dirty="0" smtClean="0">
              <a:effectLst/>
            </a:endParaRPr>
          </a:p>
          <a:p>
            <a:r>
              <a:rPr lang="en-US" dirty="0" smtClean="0">
                <a:effectLst/>
              </a:rPr>
              <a:t>It </a:t>
            </a:r>
            <a:r>
              <a:rPr lang="en-US" dirty="0">
                <a:effectLst/>
              </a:rPr>
              <a:t>is performed by American seal and packing company. Our company will give you good gasket materials and gives you the best performance it is very expensive, but we will provide you at very low price</a:t>
            </a:r>
            <a:r>
              <a:rPr lang="en-US" dirty="0" smtClean="0">
                <a:effectLst/>
              </a:rPr>
              <a:t>.</a:t>
            </a:r>
          </a:p>
          <a:p>
            <a:r>
              <a:rPr lang="en-US" dirty="0" smtClean="0">
                <a:effectLst/>
              </a:rPr>
              <a:t> </a:t>
            </a:r>
            <a:r>
              <a:rPr lang="en-US" dirty="0">
                <a:effectLst/>
              </a:rPr>
              <a:t>Please find on our website. </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1075" y="3799266"/>
            <a:ext cx="5715000" cy="2653049"/>
          </a:xfrm>
          <a:prstGeom prst="rect">
            <a:avLst/>
          </a:prstGeom>
        </p:spPr>
      </p:pic>
    </p:spTree>
    <p:extLst>
      <p:ext uri="{BB962C8B-B14F-4D97-AF65-F5344CB8AC3E}">
        <p14:creationId xmlns:p14="http://schemas.microsoft.com/office/powerpoint/2010/main" val="42336782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effectLst/>
              </a:rPr>
              <a:t>Gaskets and Seals</a:t>
            </a:r>
            <a:r>
              <a:rPr lang="en-US" dirty="0">
                <a:effectLst/>
              </a:rPr>
              <a:t/>
            </a:r>
            <a:br>
              <a:rPr lang="en-US" dirty="0">
                <a:effectLst/>
              </a:rPr>
            </a:br>
            <a:endParaRPr lang="en-US" dirty="0"/>
          </a:p>
        </p:txBody>
      </p:sp>
      <p:sp>
        <p:nvSpPr>
          <p:cNvPr id="3" name="Content Placeholder 2"/>
          <p:cNvSpPr>
            <a:spLocks noGrp="1"/>
          </p:cNvSpPr>
          <p:nvPr>
            <p:ph idx="1"/>
          </p:nvPr>
        </p:nvSpPr>
        <p:spPr>
          <a:xfrm>
            <a:off x="913795" y="1700011"/>
            <a:ext cx="10353762" cy="4752304"/>
          </a:xfrm>
        </p:spPr>
        <p:txBody>
          <a:bodyPr/>
          <a:lstStyle/>
          <a:p>
            <a:r>
              <a:rPr lang="en-US" dirty="0">
                <a:effectLst/>
                <a:hlinkClick r:id="rId2"/>
              </a:rPr>
              <a:t>Gaskets and seals </a:t>
            </a:r>
            <a:r>
              <a:rPr lang="en-US" dirty="0">
                <a:effectLst/>
              </a:rPr>
              <a:t>are a critical component in a wide variety of applications, it is very high quality mechanical products. It is provided by American seal and packing company. </a:t>
            </a:r>
            <a:endParaRPr lang="en-US" dirty="0" smtClean="0">
              <a:effectLst/>
            </a:endParaRPr>
          </a:p>
          <a:p>
            <a:r>
              <a:rPr lang="en-US" dirty="0" smtClean="0">
                <a:effectLst/>
              </a:rPr>
              <a:t>They </a:t>
            </a:r>
            <a:r>
              <a:rPr lang="en-US" dirty="0">
                <a:effectLst/>
              </a:rPr>
              <a:t>are the most reliable, flexible and cost effective. </a:t>
            </a:r>
            <a:endParaRPr lang="en-US" dirty="0" smtClean="0">
              <a:effectLst/>
            </a:endParaRPr>
          </a:p>
          <a:p>
            <a:r>
              <a:rPr lang="en-US" dirty="0" smtClean="0">
                <a:effectLst/>
              </a:rPr>
              <a:t>So </a:t>
            </a:r>
            <a:r>
              <a:rPr lang="en-US" dirty="0">
                <a:effectLst/>
              </a:rPr>
              <a:t>if you want these products, </a:t>
            </a:r>
            <a:r>
              <a:rPr lang="en-US" dirty="0">
                <a:effectLst/>
              </a:rPr>
              <a:t>please contact on our website</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3200" y="4076163"/>
            <a:ext cx="5434885" cy="2253529"/>
          </a:xfrm>
          <a:prstGeom prst="rect">
            <a:avLst/>
          </a:prstGeom>
        </p:spPr>
      </p:pic>
    </p:spTree>
    <p:extLst>
      <p:ext uri="{BB962C8B-B14F-4D97-AF65-F5344CB8AC3E}">
        <p14:creationId xmlns:p14="http://schemas.microsoft.com/office/powerpoint/2010/main" val="2655915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effectLst/>
              </a:rPr>
              <a:t>Seals</a:t>
            </a:r>
            <a:r>
              <a:rPr lang="en-US" dirty="0">
                <a:effectLst/>
              </a:rPr>
              <a:t/>
            </a:r>
            <a:br>
              <a:rPr lang="en-US" dirty="0">
                <a:effectLst/>
              </a:rPr>
            </a:br>
            <a:endParaRPr lang="en-US" dirty="0"/>
          </a:p>
        </p:txBody>
      </p:sp>
      <p:sp>
        <p:nvSpPr>
          <p:cNvPr id="3" name="Content Placeholder 2"/>
          <p:cNvSpPr>
            <a:spLocks noGrp="1"/>
          </p:cNvSpPr>
          <p:nvPr>
            <p:ph idx="1"/>
          </p:nvPr>
        </p:nvSpPr>
        <p:spPr>
          <a:xfrm>
            <a:off x="913794" y="1777284"/>
            <a:ext cx="10535523" cy="5080715"/>
          </a:xfrm>
        </p:spPr>
        <p:txBody>
          <a:bodyPr/>
          <a:lstStyle/>
          <a:p>
            <a:r>
              <a:rPr lang="en-US" dirty="0">
                <a:effectLst/>
                <a:hlinkClick r:id="rId2"/>
              </a:rPr>
              <a:t>Seals</a:t>
            </a:r>
            <a:r>
              <a:rPr lang="en-US" dirty="0">
                <a:effectLst/>
              </a:rPr>
              <a:t> are available in both lip and face seal designs in four primary stylish it is main part of the machine providing by American seal and packing company, this is top quality products. </a:t>
            </a:r>
            <a:endParaRPr lang="en-US" dirty="0" smtClean="0">
              <a:effectLst/>
            </a:endParaRPr>
          </a:p>
          <a:p>
            <a:r>
              <a:rPr lang="en-US" dirty="0" smtClean="0">
                <a:effectLst/>
              </a:rPr>
              <a:t>We </a:t>
            </a:r>
            <a:r>
              <a:rPr lang="en-US" dirty="0">
                <a:effectLst/>
              </a:rPr>
              <a:t>will provide you good design and sizes. </a:t>
            </a:r>
            <a:endParaRPr lang="en-US" dirty="0" smtClean="0">
              <a:effectLst/>
            </a:endParaRPr>
          </a:p>
          <a:p>
            <a:r>
              <a:rPr lang="en-US" dirty="0" smtClean="0">
                <a:effectLst/>
              </a:rPr>
              <a:t>It </a:t>
            </a:r>
            <a:r>
              <a:rPr lang="en-US" dirty="0">
                <a:effectLst/>
              </a:rPr>
              <a:t>can used in relevant machines. You can buy these products online from our website.</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0603" y="3966693"/>
            <a:ext cx="4572000" cy="2636948"/>
          </a:xfrm>
          <a:prstGeom prst="rect">
            <a:avLst/>
          </a:prstGeom>
        </p:spPr>
      </p:pic>
    </p:spTree>
    <p:extLst>
      <p:ext uri="{BB962C8B-B14F-4D97-AF65-F5344CB8AC3E}">
        <p14:creationId xmlns:p14="http://schemas.microsoft.com/office/powerpoint/2010/main" val="2697515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effectLst/>
              </a:rPr>
              <a:t>Sheet Gasket Materials</a:t>
            </a:r>
            <a:r>
              <a:rPr lang="en-US" dirty="0">
                <a:effectLst/>
              </a:rPr>
              <a:t/>
            </a:r>
            <a:br>
              <a:rPr lang="en-US" dirty="0">
                <a:effectLst/>
              </a:rPr>
            </a:br>
            <a:endParaRPr lang="en-US" dirty="0"/>
          </a:p>
        </p:txBody>
      </p:sp>
      <p:sp>
        <p:nvSpPr>
          <p:cNvPr id="3" name="Content Placeholder 2"/>
          <p:cNvSpPr>
            <a:spLocks noGrp="1"/>
          </p:cNvSpPr>
          <p:nvPr>
            <p:ph idx="1"/>
          </p:nvPr>
        </p:nvSpPr>
        <p:spPr>
          <a:xfrm>
            <a:off x="540913" y="1648495"/>
            <a:ext cx="10726644" cy="4997003"/>
          </a:xfrm>
        </p:spPr>
        <p:txBody>
          <a:bodyPr/>
          <a:lstStyle/>
          <a:p>
            <a:r>
              <a:rPr lang="en-US" dirty="0">
                <a:effectLst/>
                <a:hlinkClick r:id="rId2"/>
              </a:rPr>
              <a:t>Sheet gasket materials</a:t>
            </a:r>
            <a:r>
              <a:rPr lang="en-US" dirty="0">
                <a:effectLst/>
              </a:rPr>
              <a:t> are high density product as it is made from aramid fiber, mineral fiber it is used to heavy duty oil and available in sheet and roll form and it is manufactured by the American seal packing company. </a:t>
            </a:r>
            <a:endParaRPr lang="en-US" dirty="0" smtClean="0">
              <a:effectLst/>
            </a:endParaRPr>
          </a:p>
          <a:p>
            <a:r>
              <a:rPr lang="en-US" dirty="0" smtClean="0">
                <a:effectLst/>
              </a:rPr>
              <a:t>We </a:t>
            </a:r>
            <a:r>
              <a:rPr lang="en-US" dirty="0">
                <a:effectLst/>
              </a:rPr>
              <a:t>have stock of different sizes and designs. </a:t>
            </a:r>
            <a:endParaRPr lang="en-US" dirty="0" smtClean="0">
              <a:effectLst/>
            </a:endParaRPr>
          </a:p>
          <a:p>
            <a:r>
              <a:rPr lang="en-US" dirty="0" smtClean="0">
                <a:effectLst/>
              </a:rPr>
              <a:t>Our </a:t>
            </a:r>
            <a:r>
              <a:rPr lang="en-US" dirty="0">
                <a:effectLst/>
              </a:rPr>
              <a:t>company gives you many offers, please find our website.</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1677" y="3876540"/>
            <a:ext cx="3175000" cy="2678805"/>
          </a:xfrm>
          <a:prstGeom prst="rect">
            <a:avLst/>
          </a:prstGeom>
        </p:spPr>
      </p:pic>
    </p:spTree>
    <p:extLst>
      <p:ext uri="{BB962C8B-B14F-4D97-AF65-F5344CB8AC3E}">
        <p14:creationId xmlns:p14="http://schemas.microsoft.com/office/powerpoint/2010/main" val="16603242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effectLst/>
              </a:rPr>
              <a:t>Graphite Packing</a:t>
            </a:r>
            <a:r>
              <a:rPr lang="en-US" dirty="0">
                <a:effectLst/>
              </a:rPr>
              <a:t/>
            </a:r>
            <a:br>
              <a:rPr lang="en-US" dirty="0">
                <a:effectLst/>
              </a:rPr>
            </a:br>
            <a:endParaRPr lang="en-US" dirty="0"/>
          </a:p>
        </p:txBody>
      </p:sp>
      <p:sp>
        <p:nvSpPr>
          <p:cNvPr id="3" name="Content Placeholder 2"/>
          <p:cNvSpPr>
            <a:spLocks noGrp="1"/>
          </p:cNvSpPr>
          <p:nvPr>
            <p:ph idx="1"/>
          </p:nvPr>
        </p:nvSpPr>
        <p:spPr>
          <a:xfrm>
            <a:off x="412124" y="2096064"/>
            <a:ext cx="10855433" cy="4485040"/>
          </a:xfrm>
        </p:spPr>
        <p:txBody>
          <a:bodyPr/>
          <a:lstStyle/>
          <a:p>
            <a:r>
              <a:rPr lang="en-US" dirty="0">
                <a:effectLst/>
                <a:hlinkClick r:id="rId2"/>
              </a:rPr>
              <a:t>Graphite packing </a:t>
            </a:r>
            <a:r>
              <a:rPr lang="en-US" dirty="0">
                <a:effectLst/>
              </a:rPr>
              <a:t>used in high speed and high temperature applications, products and providing by American seal and packing company. It's very effective, high quality chemical insert sealing product. </a:t>
            </a:r>
            <a:endParaRPr lang="en-US" dirty="0" smtClean="0">
              <a:effectLst/>
            </a:endParaRPr>
          </a:p>
          <a:p>
            <a:r>
              <a:rPr lang="en-US" dirty="0" smtClean="0">
                <a:effectLst/>
              </a:rPr>
              <a:t>It </a:t>
            </a:r>
            <a:r>
              <a:rPr lang="en-US" dirty="0">
                <a:effectLst/>
              </a:rPr>
              <a:t>is a very solid component. Our company will supply these products at very cheap rates. </a:t>
            </a:r>
            <a:endParaRPr lang="en-US" dirty="0" smtClean="0">
              <a:effectLst/>
            </a:endParaRPr>
          </a:p>
          <a:p>
            <a:r>
              <a:rPr lang="en-US" dirty="0" smtClean="0">
                <a:effectLst/>
              </a:rPr>
              <a:t>For </a:t>
            </a:r>
            <a:r>
              <a:rPr lang="en-US" dirty="0">
                <a:effectLst/>
              </a:rPr>
              <a:t>further details contact on our website.</a:t>
            </a:r>
          </a:p>
          <a:p>
            <a:pPr>
              <a:buFont typeface="Wingdings" panose="05000000000000000000" pitchFamily="2" charset="2"/>
              <a:buChar char="Ø"/>
            </a:pPr>
            <a:r>
              <a:rPr lang="en-US" dirty="0"/>
              <a:t>Phone no: 714-593-9780</a:t>
            </a:r>
          </a:p>
          <a:p>
            <a:pPr>
              <a:buFont typeface="Wingdings" panose="05000000000000000000" pitchFamily="2" charset="2"/>
              <a:buChar char="Ø"/>
            </a:pPr>
            <a:r>
              <a:rPr lang="en-US" dirty="0"/>
              <a:t>E-Mail Address: </a:t>
            </a:r>
            <a:r>
              <a:rPr lang="en-US" b="1" dirty="0">
                <a:solidFill>
                  <a:srgbClr val="000000"/>
                </a:solidFill>
                <a:hlinkClick r:id="rId3"/>
              </a:rPr>
              <a:t>sales@americansealandpacking.com</a:t>
            </a:r>
            <a:endParaRPr lang="en-US" dirty="0"/>
          </a:p>
          <a:p>
            <a:pPr>
              <a:buFont typeface="Wingdings" panose="05000000000000000000" pitchFamily="2" charset="2"/>
              <a:buChar char="Ø"/>
            </a:pPr>
            <a:endParaRPr lang="en-US" dirty="0"/>
          </a:p>
          <a:p>
            <a:endParaRPr lang="en-US"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56867" y="3953814"/>
            <a:ext cx="3713807" cy="2492062"/>
          </a:xfrm>
          <a:prstGeom prst="rect">
            <a:avLst/>
          </a:prstGeom>
        </p:spPr>
      </p:pic>
    </p:spTree>
    <p:extLst>
      <p:ext uri="{BB962C8B-B14F-4D97-AF65-F5344CB8AC3E}">
        <p14:creationId xmlns:p14="http://schemas.microsoft.com/office/powerpoint/2010/main" val="40841540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Damask</Template>
  <TotalTime>19</TotalTime>
  <Words>168</Words>
  <Application>Microsoft Office PowerPoint</Application>
  <PresentationFormat>Widescreen</PresentationFormat>
  <Paragraphs>34</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Bookman Old Style</vt:lpstr>
      <vt:lpstr>Rockwell</vt:lpstr>
      <vt:lpstr>Wingdings</vt:lpstr>
      <vt:lpstr>Damask</vt:lpstr>
      <vt:lpstr>PowerPoint Presentation</vt:lpstr>
      <vt:lpstr>O-Rings</vt:lpstr>
      <vt:lpstr>Shaft Seals  </vt:lpstr>
      <vt:lpstr>Spiral Wound Gasket </vt:lpstr>
      <vt:lpstr>Cut Gasket </vt:lpstr>
      <vt:lpstr>Gaskets and Seals </vt:lpstr>
      <vt:lpstr>Seals </vt:lpstr>
      <vt:lpstr>Sheet Gasket Materials </vt:lpstr>
      <vt:lpstr>Graphite Packing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O-Rings</dc:title>
  <dc:creator>Bablu</dc:creator>
  <cp:lastModifiedBy>Bablu</cp:lastModifiedBy>
  <cp:revision>3</cp:revision>
  <dcterms:created xsi:type="dcterms:W3CDTF">2017-07-17T12:48:53Z</dcterms:created>
  <dcterms:modified xsi:type="dcterms:W3CDTF">2017-07-17T13:08:09Z</dcterms:modified>
</cp:coreProperties>
</file>