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838" autoAdjust="0"/>
    <p:restoredTop sz="94660"/>
  </p:normalViewPr>
  <p:slideViewPr>
    <p:cSldViewPr>
      <p:cViewPr varScale="1">
        <p:scale>
          <a:sx n="74" d="100"/>
          <a:sy n="74" d="100"/>
        </p:scale>
        <p:origin x="-99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794FA2-E0C3-44B2-894D-0FB545D852CE}" type="datetimeFigureOut">
              <a:rPr lang="en-US" smtClean="0"/>
              <a:pPr/>
              <a:t>8/30/2016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811260-5F05-4390-B89A-38A87E6C8E4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794FA2-E0C3-44B2-894D-0FB545D852CE}" type="datetimeFigureOut">
              <a:rPr lang="en-US" smtClean="0"/>
              <a:pPr/>
              <a:t>8/30/2016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811260-5F05-4390-B89A-38A87E6C8E4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ransglobaloverseas.com/newzealand.html" TargetMode="External"/><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transglobaloverseas.com/newzealand.html" TargetMode="External"/><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transglobaloverseas.com/newzealand.html" TargetMode="External"/><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mailto:info@transglobaloverseas.com" TargetMode="External"/><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600199"/>
          </a:xfrm>
        </p:spPr>
        <p:txBody>
          <a:bodyPr>
            <a:normAutofit/>
          </a:bodyPr>
          <a:lstStyle/>
          <a:p>
            <a:pPr algn="just"/>
            <a:r>
              <a:rPr lang="en-GB" dirty="0" smtClean="0"/>
              <a:t> </a:t>
            </a:r>
            <a:r>
              <a:rPr lang="en-GB" sz="4600" dirty="0">
                <a:hlinkClick r:id="rId2" tooltip="Study Overseas Consultants in Delhi"/>
              </a:rPr>
              <a:t>Study Overseas Consultants in Delhi</a:t>
            </a:r>
            <a:r>
              <a:rPr lang="en-US" dirty="0"/>
              <a:t/>
            </a:r>
            <a:br>
              <a:rPr lang="en-US" dirty="0"/>
            </a:br>
            <a:endParaRPr lang="en-US" dirty="0"/>
          </a:p>
        </p:txBody>
      </p:sp>
      <p:sp>
        <p:nvSpPr>
          <p:cNvPr id="3" name="Subtitle 2"/>
          <p:cNvSpPr>
            <a:spLocks noGrp="1"/>
          </p:cNvSpPr>
          <p:nvPr>
            <p:ph type="subTitle" idx="1"/>
          </p:nvPr>
        </p:nvSpPr>
        <p:spPr>
          <a:xfrm>
            <a:off x="228600" y="1295400"/>
            <a:ext cx="8686800" cy="5410200"/>
          </a:xfrm>
        </p:spPr>
        <p:txBody>
          <a:bodyPr>
            <a:normAutofit fontScale="85000" lnSpcReduction="10000"/>
          </a:bodyPr>
          <a:lstStyle/>
          <a:p>
            <a:pPr algn="just"/>
            <a:r>
              <a:rPr lang="en-GB" dirty="0" smtClean="0">
                <a:solidFill>
                  <a:schemeClr val="tx1"/>
                </a:solidFill>
              </a:rPr>
              <a:t>TransGlobal </a:t>
            </a:r>
            <a:r>
              <a:rPr lang="en-GB" dirty="0">
                <a:solidFill>
                  <a:schemeClr val="tx1"/>
                </a:solidFill>
              </a:rPr>
              <a:t>Overseas is an </a:t>
            </a:r>
            <a:r>
              <a:rPr lang="en-GB" dirty="0">
                <a:solidFill>
                  <a:schemeClr val="tx1"/>
                </a:solidFill>
                <a:hlinkClick r:id="rId3" tooltip="Abroad Education Consultants for New Zealand"/>
              </a:rPr>
              <a:t>Abroad Education Consultants for NZ</a:t>
            </a:r>
            <a:r>
              <a:rPr lang="en-GB" dirty="0">
                <a:solidFill>
                  <a:schemeClr val="tx1"/>
                </a:solidFill>
              </a:rPr>
              <a:t>, Australia, UK, Canada has been seen as a champion amongst the best country to the degree productive business opportunities obliged its general understudies. It is an </a:t>
            </a:r>
            <a:r>
              <a:rPr lang="en-GB" dirty="0">
                <a:solidFill>
                  <a:schemeClr val="tx1"/>
                </a:solidFill>
                <a:hlinkClick r:id="rId2" tooltip="Overseas Education Consultants in Delhi"/>
              </a:rPr>
              <a:t>Overseas Education Consultants in Delhi</a:t>
            </a:r>
            <a:r>
              <a:rPr lang="en-GB" dirty="0">
                <a:solidFill>
                  <a:schemeClr val="tx1"/>
                </a:solidFill>
              </a:rPr>
              <a:t>, UK, Australia Government has constantly been continuing on to Indian understudies and reliably Scholarships are being given to the understudies who really expected that would focus on in New Zealand, Australia in Government schools. UK has been dependably strikingly solid to its general understudies and this is the genuine reason United Kingdom is inviting understudies from all over all through the world and giving world class study circumstances.</a:t>
            </a:r>
            <a:endParaRPr lang="en-US" dirty="0">
              <a:solidFill>
                <a:schemeClr val="tx1"/>
              </a:solidFill>
            </a:endParaRPr>
          </a:p>
          <a:p>
            <a:endParaRPr lang="en-US" dirty="0"/>
          </a:p>
        </p:txBody>
      </p:sp>
    </p:spTree>
  </p:cSld>
  <p:clrMapOvr>
    <a:masterClrMapping/>
  </p:clrMapOvr>
  <p:transition spd="slow">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1600199"/>
          </a:xfrm>
        </p:spPr>
        <p:txBody>
          <a:bodyPr>
            <a:normAutofit/>
          </a:bodyPr>
          <a:lstStyle/>
          <a:p>
            <a:r>
              <a:rPr lang="en-GB" dirty="0" smtClean="0"/>
              <a:t> </a:t>
            </a:r>
            <a:r>
              <a:rPr lang="en-GB" dirty="0">
                <a:hlinkClick r:id="rId2" tooltip="Study Overseas Consultants in Delhi"/>
              </a:rPr>
              <a:t>Study Overseas Consultants in Delhi</a:t>
            </a:r>
            <a:r>
              <a:rPr lang="en-US" dirty="0"/>
              <a:t/>
            </a:r>
            <a:br>
              <a:rPr lang="en-US" dirty="0"/>
            </a:br>
            <a:endParaRPr lang="en-US" dirty="0"/>
          </a:p>
        </p:txBody>
      </p:sp>
      <p:sp>
        <p:nvSpPr>
          <p:cNvPr id="3" name="Subtitle 2"/>
          <p:cNvSpPr>
            <a:spLocks noGrp="1"/>
          </p:cNvSpPr>
          <p:nvPr>
            <p:ph type="subTitle" idx="1"/>
          </p:nvPr>
        </p:nvSpPr>
        <p:spPr>
          <a:xfrm>
            <a:off x="228600" y="1447800"/>
            <a:ext cx="8686800" cy="5257800"/>
          </a:xfrm>
        </p:spPr>
        <p:txBody>
          <a:bodyPr/>
          <a:lstStyle/>
          <a:p>
            <a:endParaRPr lang="en-US" dirty="0"/>
          </a:p>
        </p:txBody>
      </p:sp>
      <p:pic>
        <p:nvPicPr>
          <p:cNvPr id="5" name="Picture 4" descr="Study Abroad Consultants for New Zealand .jpg">
            <a:hlinkClick r:id="rId3"/>
          </p:cNvPr>
          <p:cNvPicPr>
            <a:picLocks noChangeAspect="1"/>
          </p:cNvPicPr>
          <p:nvPr/>
        </p:nvPicPr>
        <p:blipFill>
          <a:blip r:embed="rId4"/>
          <a:stretch>
            <a:fillRect/>
          </a:stretch>
        </p:blipFill>
        <p:spPr>
          <a:xfrm>
            <a:off x="0" y="1219200"/>
            <a:ext cx="9144000" cy="56388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600199"/>
          </a:xfrm>
        </p:spPr>
        <p:txBody>
          <a:bodyPr>
            <a:normAutofit/>
          </a:bodyPr>
          <a:lstStyle/>
          <a:p>
            <a:r>
              <a:rPr lang="en-GB" dirty="0" smtClean="0"/>
              <a:t> </a:t>
            </a:r>
            <a:r>
              <a:rPr lang="en-GB" sz="4600" dirty="0">
                <a:hlinkClick r:id="rId2" tooltip="Study Overseas Consultants in Delhi"/>
              </a:rPr>
              <a:t>Study Overseas Consultants in Delhi</a:t>
            </a:r>
            <a:r>
              <a:rPr lang="en-US" dirty="0"/>
              <a:t/>
            </a:r>
            <a:br>
              <a:rPr lang="en-US" dirty="0"/>
            </a:br>
            <a:endParaRPr lang="en-US" dirty="0"/>
          </a:p>
        </p:txBody>
      </p:sp>
      <p:sp>
        <p:nvSpPr>
          <p:cNvPr id="3" name="Subtitle 2"/>
          <p:cNvSpPr>
            <a:spLocks noGrp="1"/>
          </p:cNvSpPr>
          <p:nvPr>
            <p:ph type="subTitle" idx="1"/>
          </p:nvPr>
        </p:nvSpPr>
        <p:spPr>
          <a:xfrm>
            <a:off x="228600" y="1371600"/>
            <a:ext cx="8686800" cy="5334000"/>
          </a:xfrm>
        </p:spPr>
        <p:style>
          <a:lnRef idx="2">
            <a:schemeClr val="accent6">
              <a:shade val="50000"/>
            </a:schemeClr>
          </a:lnRef>
          <a:fillRef idx="1">
            <a:schemeClr val="accent6"/>
          </a:fillRef>
          <a:effectRef idx="0">
            <a:schemeClr val="accent6"/>
          </a:effectRef>
          <a:fontRef idx="minor">
            <a:schemeClr val="lt1"/>
          </a:fontRef>
        </p:style>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lgn="l"/>
            <a:r>
              <a:rPr lang="en-US" dirty="0" smtClean="0">
                <a:solidFill>
                  <a:schemeClr val="tx1"/>
                </a:solidFill>
              </a:rPr>
              <a:t>       </a:t>
            </a:r>
            <a:r>
              <a:rPr lang="en-US" dirty="0" smtClean="0">
                <a:solidFill>
                  <a:schemeClr val="tx1"/>
                </a:solidFill>
                <a:hlinkClick r:id="rId2" tooltip="Study Abroad Consultants in Delhi"/>
              </a:rPr>
              <a:t>STUDY  ABROAD   CONSULTANTS  IN  DELHI</a:t>
            </a:r>
            <a:endParaRPr lang="en-US" dirty="0">
              <a:solidFill>
                <a:schemeClr val="tx1"/>
              </a:solidFill>
            </a:endParaRPr>
          </a:p>
        </p:txBody>
      </p:sp>
      <p:pic>
        <p:nvPicPr>
          <p:cNvPr id="4" name="Picture 3" descr="Abroad Education Consultants in Delhi...jpg"/>
          <p:cNvPicPr>
            <a:picLocks noChangeAspect="1"/>
          </p:cNvPicPr>
          <p:nvPr/>
        </p:nvPicPr>
        <p:blipFill>
          <a:blip r:embed="rId3"/>
          <a:stretch>
            <a:fillRect/>
          </a:stretch>
        </p:blipFill>
        <p:spPr>
          <a:xfrm>
            <a:off x="228600" y="1371600"/>
            <a:ext cx="8686800" cy="4648200"/>
          </a:xfrm>
          <a:prstGeom prst="rect">
            <a:avLst/>
          </a:prstGeom>
        </p:spPr>
      </p:pic>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600199"/>
          </a:xfrm>
        </p:spPr>
        <p:txBody>
          <a:bodyPr>
            <a:normAutofit/>
          </a:bodyPr>
          <a:lstStyle/>
          <a:p>
            <a:r>
              <a:rPr lang="en-GB" dirty="0" smtClean="0"/>
              <a:t> </a:t>
            </a:r>
            <a:r>
              <a:rPr lang="en-GB" sz="4600" dirty="0">
                <a:hlinkClick r:id="rId2" tooltip="Study Overseas Consultants in Delhi"/>
              </a:rPr>
              <a:t>Study Overseas Consultants in Delhi</a:t>
            </a:r>
            <a:r>
              <a:rPr lang="en-US" dirty="0"/>
              <a:t/>
            </a:r>
            <a:br>
              <a:rPr lang="en-US" dirty="0"/>
            </a:br>
            <a:endParaRPr lang="en-US" dirty="0"/>
          </a:p>
        </p:txBody>
      </p:sp>
      <p:sp>
        <p:nvSpPr>
          <p:cNvPr id="3" name="Subtitle 2"/>
          <p:cNvSpPr>
            <a:spLocks noGrp="1"/>
          </p:cNvSpPr>
          <p:nvPr>
            <p:ph type="subTitle" idx="1"/>
          </p:nvPr>
        </p:nvSpPr>
        <p:spPr>
          <a:xfrm>
            <a:off x="228600" y="1371600"/>
            <a:ext cx="8686800" cy="5334000"/>
          </a:xfrm>
        </p:spPr>
        <p:txBody>
          <a:bodyPr>
            <a:normAutofit lnSpcReduction="10000"/>
          </a:bodyPr>
          <a:lstStyle/>
          <a:p>
            <a:pPr algn="just"/>
            <a:r>
              <a:rPr lang="en-GB" dirty="0">
                <a:solidFill>
                  <a:schemeClr val="tx1"/>
                </a:solidFill>
              </a:rPr>
              <a:t>Transglobal Overseas provide an </a:t>
            </a:r>
            <a:r>
              <a:rPr lang="en-GB" dirty="0">
                <a:solidFill>
                  <a:schemeClr val="tx1"/>
                </a:solidFill>
                <a:hlinkClick r:id="rId3" tooltip="Abroad Education Consultants for New Zealand"/>
              </a:rPr>
              <a:t>Abroad Education Consultants for New Zealand</a:t>
            </a:r>
            <a:r>
              <a:rPr lang="en-GB" dirty="0">
                <a:solidFill>
                  <a:schemeClr val="tx1"/>
                </a:solidFill>
              </a:rPr>
              <a:t>, Australia  </a:t>
            </a:r>
            <a:r>
              <a:rPr lang="en-GB" dirty="0" err="1">
                <a:solidFill>
                  <a:schemeClr val="tx1"/>
                </a:solidFill>
              </a:rPr>
              <a:t>Do't</a:t>
            </a:r>
            <a:r>
              <a:rPr lang="en-GB" dirty="0">
                <a:solidFill>
                  <a:schemeClr val="tx1"/>
                </a:solidFill>
              </a:rPr>
              <a:t> miss opportunities to apply in vital 100 universities in world and point of preference free allows, settlement and close arranged effort with the agents particularly from New Zealand. United Kingdom has been known for its quality arranging moreover this it makes incomprehensible open entry way for the general understudies to expand practical thought to the degree segment level positions and cutting edge strategies.</a:t>
            </a:r>
            <a:endParaRPr lang="en-US" dirty="0">
              <a:solidFill>
                <a:schemeClr val="tx1"/>
              </a:solidFill>
            </a:endParaRPr>
          </a:p>
          <a:p>
            <a:endParaRPr lang="en-US" dirty="0"/>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600199"/>
          </a:xfrm>
        </p:spPr>
        <p:txBody>
          <a:bodyPr>
            <a:normAutofit/>
          </a:bodyPr>
          <a:lstStyle/>
          <a:p>
            <a:r>
              <a:rPr lang="en-GB" dirty="0" smtClean="0"/>
              <a:t> </a:t>
            </a:r>
            <a:r>
              <a:rPr lang="en-GB" sz="4600" dirty="0">
                <a:hlinkClick r:id="rId2" tooltip="Study Overseas Consultants in Delhi"/>
              </a:rPr>
              <a:t>Study Overseas Consultants in Delhi</a:t>
            </a:r>
            <a:r>
              <a:rPr lang="en-US" dirty="0"/>
              <a:t/>
            </a:r>
            <a:br>
              <a:rPr lang="en-US" dirty="0"/>
            </a:br>
            <a:endParaRPr lang="en-US" dirty="0"/>
          </a:p>
        </p:txBody>
      </p:sp>
      <p:sp>
        <p:nvSpPr>
          <p:cNvPr id="3" name="Subtitle 2"/>
          <p:cNvSpPr>
            <a:spLocks noGrp="1"/>
          </p:cNvSpPr>
          <p:nvPr>
            <p:ph type="subTitle" idx="1"/>
          </p:nvPr>
        </p:nvSpPr>
        <p:spPr>
          <a:xfrm>
            <a:off x="228600" y="1371600"/>
            <a:ext cx="8686800" cy="5334000"/>
          </a:xfrm>
        </p:spPr>
        <p:style>
          <a:lnRef idx="2">
            <a:schemeClr val="accent3">
              <a:shade val="50000"/>
            </a:schemeClr>
          </a:lnRef>
          <a:fillRef idx="1">
            <a:schemeClr val="accent3"/>
          </a:fillRef>
          <a:effectRef idx="0">
            <a:schemeClr val="accent3"/>
          </a:effectRef>
          <a:fontRef idx="minor">
            <a:schemeClr val="lt1"/>
          </a:fontRef>
        </p:style>
        <p:txBody>
          <a:bodyPr>
            <a:normAutofit lnSpcReduction="10000"/>
          </a:bodyPr>
          <a:lstStyle/>
          <a:p>
            <a:pPr algn="just"/>
            <a:r>
              <a:rPr lang="en-US" dirty="0" smtClean="0"/>
              <a:t>For More :</a:t>
            </a:r>
            <a:r>
              <a:rPr lang="en-US" dirty="0" smtClean="0">
                <a:sym typeface="Wingdings" pitchFamily="2" charset="2"/>
              </a:rPr>
              <a:t></a:t>
            </a:r>
          </a:p>
          <a:p>
            <a:pPr algn="just"/>
            <a:r>
              <a:rPr lang="en-US" dirty="0" smtClean="0">
                <a:sym typeface="Wingdings" pitchFamily="2" charset="2"/>
              </a:rPr>
              <a:t>Call at : 9711006876, 9711116876 .</a:t>
            </a:r>
          </a:p>
          <a:p>
            <a:pPr algn="just"/>
            <a:r>
              <a:rPr lang="en-US" dirty="0" smtClean="0">
                <a:sym typeface="Wingdings" pitchFamily="2" charset="2"/>
              </a:rPr>
              <a:t>Email  :  </a:t>
            </a:r>
            <a:r>
              <a:rPr lang="en-US" dirty="0" smtClean="0">
                <a:sym typeface="Wingdings" pitchFamily="2" charset="2"/>
                <a:hlinkClick r:id="rId3"/>
              </a:rPr>
              <a:t>info@transglobaloverseas.com</a:t>
            </a:r>
            <a:endParaRPr lang="en-US" dirty="0" smtClean="0">
              <a:sym typeface="Wingdings" pitchFamily="2" charset="2"/>
            </a:endParaRPr>
          </a:p>
          <a:p>
            <a:pPr algn="just"/>
            <a:r>
              <a:rPr lang="en-US" dirty="0" smtClean="0">
                <a:sym typeface="Wingdings" pitchFamily="2" charset="2"/>
              </a:rPr>
              <a:t>Visit    :  </a:t>
            </a:r>
            <a:r>
              <a:rPr lang="en-GB" dirty="0">
                <a:hlinkClick r:id="rId2"/>
              </a:rPr>
              <a:t>http://www.transglobaloverseas.com</a:t>
            </a:r>
            <a:r>
              <a:rPr lang="en-GB" dirty="0" smtClean="0">
                <a:hlinkClick r:id="rId2"/>
              </a:rPr>
              <a:t>/</a:t>
            </a:r>
            <a:endParaRPr lang="en-GB" dirty="0" smtClean="0"/>
          </a:p>
          <a:p>
            <a:pPr algn="just"/>
            <a:r>
              <a:rPr lang="en-GB" sz="9600" dirty="0" smtClean="0"/>
              <a:t>                                .       </a:t>
            </a:r>
            <a:r>
              <a:rPr lang="en-GB" sz="9600" dirty="0" smtClean="0">
                <a:solidFill>
                  <a:schemeClr val="tx1"/>
                </a:solidFill>
              </a:rPr>
              <a:t>THANKS</a:t>
            </a:r>
            <a:endParaRPr lang="en-US" sz="9600" dirty="0">
              <a:solidFill>
                <a:schemeClr val="tx1"/>
              </a:solidFill>
            </a:endParaRPr>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255</Words>
  <Application>Microsoft Office PowerPoint</Application>
  <PresentationFormat>On-screen Show (4:3)</PresentationFormat>
  <Paragraphs>21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 Study Overseas Consultants in Delhi </vt:lpstr>
      <vt:lpstr> Study Overseas Consultants in Delhi </vt:lpstr>
      <vt:lpstr> Study Overseas Consultants in Delhi </vt:lpstr>
      <vt:lpstr> Study Overseas Consultants in Delhi </vt:lpstr>
      <vt:lpstr> Study Overseas Consultants in Delhi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Overseas Consultants in Delhi</dc:title>
  <dc:creator>TG</dc:creator>
  <cp:lastModifiedBy>durgesh</cp:lastModifiedBy>
  <cp:revision>7</cp:revision>
  <dcterms:created xsi:type="dcterms:W3CDTF">2016-03-22T10:29:52Z</dcterms:created>
  <dcterms:modified xsi:type="dcterms:W3CDTF">2016-08-30T16:13:22Z</dcterms:modified>
</cp:coreProperties>
</file>