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diagrams/colors11.xml" ContentType="application/vnd.openxmlformats-officedocument.drawingml.diagramColor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notesSlides/notesSlide27.xml" ContentType="application/vnd.openxmlformats-officedocument.presentationml.notesSlide+xml"/>
  <Override PartName="/ppt/diagrams/data13.xml" ContentType="application/vnd.openxmlformats-officedocument.drawingml.diagramData+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Default Extension="xlsx" ContentType="application/vnd.openxmlformats-officedocument.spreadsheetml.sheet"/>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diagrams/colors4.xml" ContentType="application/vnd.openxmlformats-officedocument.drawingml.diagramColors+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diagrams/drawing3.xml" ContentType="application/vnd.ms-office.drawingml.diagramDrawing+xml"/>
  <Override PartName="/ppt/slides/slide55.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notesSlides/notesSlide13.xml" ContentType="application/vnd.openxmlformats-officedocument.presentationml.notesSlide+xml"/>
  <Override PartName="/ppt/diagrams/quickStyle14.xml" ContentType="application/vnd.openxmlformats-officedocument.drawingml.diagramStyl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diagrams/drawing8.xml" ContentType="application/vnd.ms-office.drawingml.diagramDrawing+xml"/>
  <Override PartName="/ppt/slides/slide108.xml" ContentType="application/vnd.openxmlformats-officedocument.presentationml.slide+xml"/>
  <Override PartName="/ppt/slides/slide155.xml" ContentType="application/vnd.openxmlformats-officedocument.presentationml.slide+xml"/>
  <Override PartName="/ppt/diagrams/quickStyle8.xml" ContentType="application/vnd.openxmlformats-officedocument.drawingml.diagramStyle+xml"/>
  <Override PartName="/ppt/diagrams/layout14.xml" ContentType="application/vnd.openxmlformats-officedocument.drawingml.diagramLayout+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diagrams/colors1.xml" ContentType="application/vnd.openxmlformats-officedocument.drawingml.diagramColors+xml"/>
  <Override PartName="/ppt/diagrams/colors13.xml" ContentType="application/vnd.openxmlformats-officedocument.drawingml.diagramColors+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diagrams/colors6.xml" ContentType="application/vnd.openxmlformats-officedocument.drawingml.diagramColors+xml"/>
  <Override PartName="/ppt/notesSlides/notesSlide10.xml" ContentType="application/vnd.openxmlformats-officedocument.presentationml.notesSlide+xml"/>
  <Override PartName="/ppt/diagrams/quickStyle11.xml" ContentType="application/vnd.openxmlformats-officedocument.drawingml.diagramStyle+xml"/>
  <Override PartName="/ppt/diagrams/drawing12.xml" ContentType="application/vnd.ms-office.drawingml.diagramDrawing+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Default Extension="sldx" ContentType="application/vnd.openxmlformats-officedocument.package"/>
  <Override PartName="/ppt/diagrams/layout11.xml" ContentType="application/vnd.openxmlformats-officedocument.drawingml.diagramLayout+xml"/>
  <Override PartName="/ppt/notesSlides/notesSlide126.xml" ContentType="application/vnd.openxmlformats-officedocument.presentationml.notesSlide+xml"/>
  <Override PartName="/ppt/diagrams/drawing5.xml" ContentType="application/vnd.ms-office.drawingml.diagramDrawing+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diagrams/quickStyle5.xml" ContentType="application/vnd.openxmlformats-officedocument.drawingml.diagramStyl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diagrams/colors10.xml" ContentType="application/vnd.openxmlformats-officedocument.drawingml.diagramColors+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diagrams/layout8.xml" ContentType="application/vnd.openxmlformats-officedocument.drawingml.diagramLayout+xml"/>
  <Override PartName="/ppt/diagrams/data12.xml" ContentType="application/vnd.openxmlformats-officedocument.drawingml.diagramData+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diagrams/colors8.xml" ContentType="application/vnd.openxmlformats-officedocument.drawingml.diagramColors+xml"/>
  <Override PartName="/ppt/notesSlides/notesSlide12.xml" ContentType="application/vnd.openxmlformats-officedocument.presentationml.notesSlide+xml"/>
  <Override PartName="/ppt/diagrams/quickStyle13.xml" ContentType="application/vnd.openxmlformats-officedocument.drawingml.diagramStyle+xml"/>
  <Override PartName="/ppt/diagrams/drawing14.xml" ContentType="application/vnd.ms-office.drawingml.diagramDrawing+xml"/>
  <Override PartName="/ppt/slides/slide118.xml" ContentType="application/vnd.openxmlformats-officedocument.presentationml.slide+xml"/>
  <Default Extension="doc" ContentType="application/msword"/>
  <Override PartName="/ppt/diagrams/layout13.xml" ContentType="application/vnd.openxmlformats-officedocument.drawingml.diagramLayout+xml"/>
  <Override PartName="/ppt/notesSlides/notesSlide128.xml" ContentType="application/vnd.openxmlformats-officedocument.presentationml.notesSlide+xml"/>
  <Override PartName="/ppt/diagrams/drawing7.xml" ContentType="application/vnd.ms-office.drawingml.diagramDrawing+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diagrams/data14.xml" ContentType="application/vnd.openxmlformats-officedocument.drawingml.diagramData+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Default Extension="vml" ContentType="application/vnd.openxmlformats-officedocument.vmlDrawing"/>
  <Default Extension="gif" ContentType="image/gif"/>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drawing11.xml" ContentType="application/vnd.ms-office.drawingml.diagramDrawing+xml"/>
  <Override PartName="/ppt/slides/slide78.xml" ContentType="application/vnd.openxmlformats-officedocument.presentationml.slide+xml"/>
  <Override PartName="/ppt/slides/slide115.xml" ContentType="application/vnd.openxmlformats-officedocument.presentationml.slide+xml"/>
  <Override PartName="/ppt/notesSlides/notesSlide125.xml" ContentType="application/vnd.openxmlformats-officedocument.presentationml.notesSlid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diagrams/quickStyle4.xml" ContentType="application/vnd.openxmlformats-officedocument.drawingml.diagramStyle+xml"/>
  <Override PartName="/ppt/diagrams/layout10.xml" ContentType="application/vnd.openxmlformats-officedocument.drawingml.diagram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diagrams/data11.xml" ContentType="application/vnd.openxmlformats-officedocument.drawingml.diagramData+xml"/>
  <Default Extension="xls" ContentType="application/vnd.ms-exce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Default Extension="pptx" ContentType="application/vnd.openxmlformats-officedocument.presentationml.presentation"/>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50.xml" ContentType="application/vnd.openxmlformats-officedocument.presentationml.notesSlide+xml"/>
  <Override PartName="/ppt/diagrams/drawing9.xml" ContentType="application/vnd.ms-office.drawingml.diagramDrawing+xml"/>
  <Override PartName="/ppt/slides/slide109.xml" ContentType="application/vnd.openxmlformats-officedocument.presentationml.slide+xml"/>
  <Override PartName="/ppt/slides/slide145.xml" ContentType="application/vnd.openxmlformats-officedocument.presentationml.slide+xml"/>
  <Override PartName="/ppt/diagrams/quickStyle9.xml" ContentType="application/vnd.openxmlformats-officedocument.drawingml.diagramStyl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diagrams/colors14.xml" ContentType="application/vnd.openxmlformats-officedocument.drawingml.diagramColors+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diagrams/colors2.xml" ContentType="application/vnd.openxmlformats-officedocument.drawingml.diagramColors+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diagrams/drawing1.xml" ContentType="application/vnd.ms-office.drawingml.diagramDrawing+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diagrams/data5.xml" ContentType="application/vnd.openxmlformats-officedocument.drawingml.diagramData+xml"/>
  <Override PartName="/ppt/diagrams/colors7.xml" ContentType="application/vnd.openxmlformats-officedocument.drawingml.diagramColors+xml"/>
  <Override PartName="/ppt/notesSlides/notesSlide11.xml" ContentType="application/vnd.openxmlformats-officedocument.presentationml.notesSlide+xml"/>
  <Override PartName="/ppt/diagrams/quickStyle12.xml" ContentType="application/vnd.openxmlformats-officedocument.drawingml.diagramStyle+xml"/>
  <Override PartName="/ppt/diagrams/drawing13.xml" ContentType="application/vnd.ms-office.drawingml.diagramDrawing+xml"/>
  <Override PartName="/ppt/slides/slide117.xml" ContentType="application/vnd.openxmlformats-officedocument.presentationml.slide+xml"/>
  <Override PartName="/ppt/slides/slide128.xml" ContentType="application/vnd.openxmlformats-officedocument.presentationml.slide+xml"/>
  <Override PartName="/ppt/notesSlides/notesSlide127.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diagrams/quickStyle6.xml" ContentType="application/vnd.openxmlformats-officedocument.drawingml.diagramStyle+xml"/>
  <Override PartName="/ppt/diagrams/layout12.xml" ContentType="application/vnd.openxmlformats-officedocument.drawingml.diagramLayout+xml"/>
  <Override PartName="/ppt/notesSlides/notesSlide116.xml" ContentType="application/vnd.openxmlformats-officedocument.presentationml.notesSlid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7"/>
  </p:notesMasterIdLst>
  <p:sldIdLst>
    <p:sldId id="257" r:id="rId2"/>
    <p:sldId id="268" r:id="rId3"/>
    <p:sldId id="262" r:id="rId4"/>
    <p:sldId id="267" r:id="rId5"/>
    <p:sldId id="263" r:id="rId6"/>
    <p:sldId id="270" r:id="rId7"/>
    <p:sldId id="272" r:id="rId8"/>
    <p:sldId id="273" r:id="rId9"/>
    <p:sldId id="274" r:id="rId10"/>
    <p:sldId id="422" r:id="rId11"/>
    <p:sldId id="275" r:id="rId12"/>
    <p:sldId id="423"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27" r:id="rId63"/>
    <p:sldId id="328" r:id="rId64"/>
    <p:sldId id="329" r:id="rId65"/>
    <p:sldId id="330" r:id="rId66"/>
    <p:sldId id="331" r:id="rId67"/>
    <p:sldId id="332" r:id="rId68"/>
    <p:sldId id="333" r:id="rId69"/>
    <p:sldId id="334" r:id="rId70"/>
    <p:sldId id="335" r:id="rId71"/>
    <p:sldId id="336" r:id="rId72"/>
    <p:sldId id="337" r:id="rId73"/>
    <p:sldId id="338" r:id="rId74"/>
    <p:sldId id="339" r:id="rId75"/>
    <p:sldId id="340" r:id="rId76"/>
    <p:sldId id="341" r:id="rId77"/>
    <p:sldId id="342" r:id="rId78"/>
    <p:sldId id="343" r:id="rId79"/>
    <p:sldId id="344" r:id="rId80"/>
    <p:sldId id="345" r:id="rId81"/>
    <p:sldId id="346" r:id="rId82"/>
    <p:sldId id="347" r:id="rId83"/>
    <p:sldId id="348" r:id="rId84"/>
    <p:sldId id="349" r:id="rId85"/>
    <p:sldId id="350" r:id="rId86"/>
    <p:sldId id="351" r:id="rId87"/>
    <p:sldId id="352" r:id="rId88"/>
    <p:sldId id="353" r:id="rId89"/>
    <p:sldId id="354" r:id="rId90"/>
    <p:sldId id="355" r:id="rId91"/>
    <p:sldId id="356" r:id="rId92"/>
    <p:sldId id="357" r:id="rId93"/>
    <p:sldId id="358" r:id="rId94"/>
    <p:sldId id="359" r:id="rId95"/>
    <p:sldId id="360" r:id="rId96"/>
    <p:sldId id="361" r:id="rId97"/>
    <p:sldId id="362" r:id="rId98"/>
    <p:sldId id="363" r:id="rId99"/>
    <p:sldId id="364" r:id="rId100"/>
    <p:sldId id="365" r:id="rId101"/>
    <p:sldId id="366" r:id="rId102"/>
    <p:sldId id="367" r:id="rId103"/>
    <p:sldId id="368" r:id="rId104"/>
    <p:sldId id="369" r:id="rId105"/>
    <p:sldId id="370" r:id="rId106"/>
    <p:sldId id="371" r:id="rId107"/>
    <p:sldId id="372" r:id="rId108"/>
    <p:sldId id="373" r:id="rId109"/>
    <p:sldId id="374" r:id="rId110"/>
    <p:sldId id="375" r:id="rId111"/>
    <p:sldId id="376" r:id="rId112"/>
    <p:sldId id="377" r:id="rId113"/>
    <p:sldId id="378" r:id="rId114"/>
    <p:sldId id="379" r:id="rId115"/>
    <p:sldId id="380" r:id="rId116"/>
    <p:sldId id="381" r:id="rId117"/>
    <p:sldId id="382" r:id="rId118"/>
    <p:sldId id="383" r:id="rId119"/>
    <p:sldId id="384" r:id="rId120"/>
    <p:sldId id="385" r:id="rId121"/>
    <p:sldId id="386" r:id="rId122"/>
    <p:sldId id="387" r:id="rId123"/>
    <p:sldId id="388" r:id="rId124"/>
    <p:sldId id="389" r:id="rId125"/>
    <p:sldId id="390" r:id="rId126"/>
    <p:sldId id="391" r:id="rId127"/>
    <p:sldId id="392" r:id="rId128"/>
    <p:sldId id="393" r:id="rId129"/>
    <p:sldId id="394" r:id="rId130"/>
    <p:sldId id="395" r:id="rId131"/>
    <p:sldId id="396" r:id="rId132"/>
    <p:sldId id="397" r:id="rId133"/>
    <p:sldId id="398" r:id="rId134"/>
    <p:sldId id="399" r:id="rId135"/>
    <p:sldId id="400" r:id="rId136"/>
    <p:sldId id="401" r:id="rId137"/>
    <p:sldId id="402" r:id="rId138"/>
    <p:sldId id="403" r:id="rId139"/>
    <p:sldId id="404" r:id="rId140"/>
    <p:sldId id="405" r:id="rId141"/>
    <p:sldId id="406" r:id="rId142"/>
    <p:sldId id="407" r:id="rId143"/>
    <p:sldId id="408" r:id="rId144"/>
    <p:sldId id="409" r:id="rId145"/>
    <p:sldId id="410" r:id="rId146"/>
    <p:sldId id="411" r:id="rId147"/>
    <p:sldId id="412" r:id="rId148"/>
    <p:sldId id="413" r:id="rId149"/>
    <p:sldId id="414" r:id="rId150"/>
    <p:sldId id="415" r:id="rId151"/>
    <p:sldId id="416" r:id="rId152"/>
    <p:sldId id="417" r:id="rId153"/>
    <p:sldId id="419" r:id="rId154"/>
    <p:sldId id="420" r:id="rId155"/>
    <p:sldId id="421" r:id="rId1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50" d="100"/>
          <a:sy n="50" d="100"/>
        </p:scale>
        <p:origin x="-1044"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6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2F49F7-D1EB-4BEE-B753-C1E02B7B8BC0}" type="doc">
      <dgm:prSet loTypeId="urn:microsoft.com/office/officeart/2005/8/layout/hProcess9" loCatId="process" qsTypeId="urn:microsoft.com/office/officeart/2005/8/quickstyle/simple1" qsCatId="simple" csTypeId="urn:microsoft.com/office/officeart/2005/8/colors/accent1_2" csCatId="accent1" phldr="1"/>
      <dgm:spPr/>
    </dgm:pt>
    <dgm:pt modelId="{A228DFA9-1298-408B-A3AC-F17763A7624D}">
      <dgm:prSet phldrT="[Text]" custT="1"/>
      <dgm:spPr>
        <a:solidFill>
          <a:schemeClr val="bg1"/>
        </a:solidFill>
      </dgm:spPr>
      <dgm:t>
        <a:bodyPr/>
        <a:lstStyle/>
        <a:p>
          <a:r>
            <a:rPr lang="en-US" sz="1400" b="1" dirty="0" smtClean="0"/>
            <a:t>REDISTRIBUTION</a:t>
          </a:r>
          <a:r>
            <a:rPr lang="en-US" sz="1300" dirty="0" smtClean="0"/>
            <a:t> </a:t>
          </a:r>
          <a:endParaRPr lang="en-US" sz="1300" dirty="0"/>
        </a:p>
      </dgm:t>
    </dgm:pt>
    <dgm:pt modelId="{49BEBD46-0BE3-4B05-B410-BA84E12E07F1}" type="parTrans" cxnId="{D40C56AD-726F-46C2-A8D7-D033EE1D941F}">
      <dgm:prSet/>
      <dgm:spPr/>
      <dgm:t>
        <a:bodyPr/>
        <a:lstStyle/>
        <a:p>
          <a:endParaRPr lang="en-US"/>
        </a:p>
      </dgm:t>
    </dgm:pt>
    <dgm:pt modelId="{115DB000-52E0-421C-8380-976673FFED1E}" type="sibTrans" cxnId="{D40C56AD-726F-46C2-A8D7-D033EE1D941F}">
      <dgm:prSet/>
      <dgm:spPr/>
      <dgm:t>
        <a:bodyPr/>
        <a:lstStyle/>
        <a:p>
          <a:endParaRPr lang="en-US"/>
        </a:p>
      </dgm:t>
    </dgm:pt>
    <dgm:pt modelId="{B89AC6CF-72AC-4B36-90CE-9A0A5574AB82}">
      <dgm:prSet phldrT="[Text]" custT="1"/>
      <dgm:spPr>
        <a:solidFill>
          <a:schemeClr val="bg1"/>
        </a:solidFill>
      </dgm:spPr>
      <dgm:t>
        <a:bodyPr/>
        <a:lstStyle/>
        <a:p>
          <a:r>
            <a:rPr lang="en-US" sz="1200" b="1" dirty="0" smtClean="0"/>
            <a:t>TAX ADM PRINCIPLES</a:t>
          </a:r>
          <a:endParaRPr lang="en-US" sz="1200" b="1" dirty="0"/>
        </a:p>
      </dgm:t>
    </dgm:pt>
    <dgm:pt modelId="{1D4490E2-9739-4982-A4E3-23F76C747800}" type="parTrans" cxnId="{57D68DC8-A8DB-4EA6-B0EF-CB450CC15351}">
      <dgm:prSet/>
      <dgm:spPr/>
      <dgm:t>
        <a:bodyPr/>
        <a:lstStyle/>
        <a:p>
          <a:endParaRPr lang="en-US"/>
        </a:p>
      </dgm:t>
    </dgm:pt>
    <dgm:pt modelId="{130AADBC-B83E-42AA-82A6-D917E4F11AFF}" type="sibTrans" cxnId="{57D68DC8-A8DB-4EA6-B0EF-CB450CC15351}">
      <dgm:prSet/>
      <dgm:spPr/>
      <dgm:t>
        <a:bodyPr/>
        <a:lstStyle/>
        <a:p>
          <a:endParaRPr lang="en-US"/>
        </a:p>
      </dgm:t>
    </dgm:pt>
    <dgm:pt modelId="{B4794BC3-F2F7-4CAE-A62C-D3C60BB7961D}">
      <dgm:prSet phldrT="[Text]" custT="1"/>
      <dgm:spPr>
        <a:solidFill>
          <a:schemeClr val="bg1"/>
        </a:solidFill>
      </dgm:spPr>
      <dgm:t>
        <a:bodyPr/>
        <a:lstStyle/>
        <a:p>
          <a:r>
            <a:rPr lang="en-US" sz="1400" b="1" dirty="0" smtClean="0"/>
            <a:t>TYPE OF TAX</a:t>
          </a:r>
          <a:endParaRPr lang="en-US" sz="1400" b="1" dirty="0"/>
        </a:p>
      </dgm:t>
    </dgm:pt>
    <dgm:pt modelId="{067E6EB5-5D08-42BD-A04E-1DD99FEABA79}" type="parTrans" cxnId="{8E26C2C5-366F-429D-8E57-237C538DDEF8}">
      <dgm:prSet/>
      <dgm:spPr/>
      <dgm:t>
        <a:bodyPr/>
        <a:lstStyle/>
        <a:p>
          <a:endParaRPr lang="en-US"/>
        </a:p>
      </dgm:t>
    </dgm:pt>
    <dgm:pt modelId="{FF35F32E-8491-4145-84D1-DB8DC63B97D0}" type="sibTrans" cxnId="{8E26C2C5-366F-429D-8E57-237C538DDEF8}">
      <dgm:prSet/>
      <dgm:spPr/>
      <dgm:t>
        <a:bodyPr/>
        <a:lstStyle/>
        <a:p>
          <a:endParaRPr lang="en-US"/>
        </a:p>
      </dgm:t>
    </dgm:pt>
    <dgm:pt modelId="{A7E7022E-89BA-4341-9F02-231C0DFBC69D}" type="pres">
      <dgm:prSet presAssocID="{AC2F49F7-D1EB-4BEE-B753-C1E02B7B8BC0}" presName="CompostProcess" presStyleCnt="0">
        <dgm:presLayoutVars>
          <dgm:dir/>
          <dgm:resizeHandles val="exact"/>
        </dgm:presLayoutVars>
      </dgm:prSet>
      <dgm:spPr/>
    </dgm:pt>
    <dgm:pt modelId="{56472D25-8019-460B-A1A8-BEA7B800C277}" type="pres">
      <dgm:prSet presAssocID="{AC2F49F7-D1EB-4BEE-B753-C1E02B7B8BC0}" presName="arrow" presStyleLbl="bgShp" presStyleIdx="0" presStyleCnt="1" custLinFactNeighborY="-8333"/>
      <dgm:spPr>
        <a:solidFill>
          <a:srgbClr val="FFC000"/>
        </a:solidFill>
      </dgm:spPr>
    </dgm:pt>
    <dgm:pt modelId="{E1BC59C1-8CE8-4075-BB6A-812BD9950897}" type="pres">
      <dgm:prSet presAssocID="{AC2F49F7-D1EB-4BEE-B753-C1E02B7B8BC0}" presName="linearProcess" presStyleCnt="0"/>
      <dgm:spPr/>
    </dgm:pt>
    <dgm:pt modelId="{93AB3B55-AAEB-4CB2-839A-E6A27EC0589A}" type="pres">
      <dgm:prSet presAssocID="{A228DFA9-1298-408B-A3AC-F17763A7624D}" presName="textNode" presStyleLbl="node1" presStyleIdx="0" presStyleCnt="3" custLinFactNeighborY="-17307">
        <dgm:presLayoutVars>
          <dgm:bulletEnabled val="1"/>
        </dgm:presLayoutVars>
      </dgm:prSet>
      <dgm:spPr/>
      <dgm:t>
        <a:bodyPr/>
        <a:lstStyle/>
        <a:p>
          <a:endParaRPr lang="en-US"/>
        </a:p>
      </dgm:t>
    </dgm:pt>
    <dgm:pt modelId="{4FBC3336-277A-402C-9D98-985B79E45258}" type="pres">
      <dgm:prSet presAssocID="{115DB000-52E0-421C-8380-976673FFED1E}" presName="sibTrans" presStyleCnt="0"/>
      <dgm:spPr/>
    </dgm:pt>
    <dgm:pt modelId="{91362D64-F621-4903-BA47-BEE38BDA564E}" type="pres">
      <dgm:prSet presAssocID="{B89AC6CF-72AC-4B36-90CE-9A0A5574AB82}" presName="textNode" presStyleLbl="node1" presStyleIdx="1" presStyleCnt="3" custLinFactNeighborY="-17307">
        <dgm:presLayoutVars>
          <dgm:bulletEnabled val="1"/>
        </dgm:presLayoutVars>
      </dgm:prSet>
      <dgm:spPr/>
      <dgm:t>
        <a:bodyPr/>
        <a:lstStyle/>
        <a:p>
          <a:endParaRPr lang="en-US"/>
        </a:p>
      </dgm:t>
    </dgm:pt>
    <dgm:pt modelId="{37E54EB8-4C6C-476A-B301-FC5485E1BD62}" type="pres">
      <dgm:prSet presAssocID="{130AADBC-B83E-42AA-82A6-D917E4F11AFF}" presName="sibTrans" presStyleCnt="0"/>
      <dgm:spPr/>
    </dgm:pt>
    <dgm:pt modelId="{2EEFF244-C064-46F4-A575-D8639238F184}" type="pres">
      <dgm:prSet presAssocID="{B4794BC3-F2F7-4CAE-A62C-D3C60BB7961D}" presName="textNode" presStyleLbl="node1" presStyleIdx="2" presStyleCnt="3" custLinFactNeighborY="-21154">
        <dgm:presLayoutVars>
          <dgm:bulletEnabled val="1"/>
        </dgm:presLayoutVars>
      </dgm:prSet>
      <dgm:spPr/>
      <dgm:t>
        <a:bodyPr/>
        <a:lstStyle/>
        <a:p>
          <a:endParaRPr lang="en-US"/>
        </a:p>
      </dgm:t>
    </dgm:pt>
  </dgm:ptLst>
  <dgm:cxnLst>
    <dgm:cxn modelId="{BA1162D5-38F0-4676-A7CF-94C8B150763D}" type="presOf" srcId="{A228DFA9-1298-408B-A3AC-F17763A7624D}" destId="{93AB3B55-AAEB-4CB2-839A-E6A27EC0589A}" srcOrd="0" destOrd="0" presId="urn:microsoft.com/office/officeart/2005/8/layout/hProcess9"/>
    <dgm:cxn modelId="{7411B009-F256-452C-9CAE-FEA4132E1B86}" type="presOf" srcId="{B89AC6CF-72AC-4B36-90CE-9A0A5574AB82}" destId="{91362D64-F621-4903-BA47-BEE38BDA564E}" srcOrd="0" destOrd="0" presId="urn:microsoft.com/office/officeart/2005/8/layout/hProcess9"/>
    <dgm:cxn modelId="{D40C56AD-726F-46C2-A8D7-D033EE1D941F}" srcId="{AC2F49F7-D1EB-4BEE-B753-C1E02B7B8BC0}" destId="{A228DFA9-1298-408B-A3AC-F17763A7624D}" srcOrd="0" destOrd="0" parTransId="{49BEBD46-0BE3-4B05-B410-BA84E12E07F1}" sibTransId="{115DB000-52E0-421C-8380-976673FFED1E}"/>
    <dgm:cxn modelId="{8E26C2C5-366F-429D-8E57-237C538DDEF8}" srcId="{AC2F49F7-D1EB-4BEE-B753-C1E02B7B8BC0}" destId="{B4794BC3-F2F7-4CAE-A62C-D3C60BB7961D}" srcOrd="2" destOrd="0" parTransId="{067E6EB5-5D08-42BD-A04E-1DD99FEABA79}" sibTransId="{FF35F32E-8491-4145-84D1-DB8DC63B97D0}"/>
    <dgm:cxn modelId="{B93B2872-2EAD-4E99-B87E-C56B5AF019AC}" type="presOf" srcId="{AC2F49F7-D1EB-4BEE-B753-C1E02B7B8BC0}" destId="{A7E7022E-89BA-4341-9F02-231C0DFBC69D}" srcOrd="0" destOrd="0" presId="urn:microsoft.com/office/officeart/2005/8/layout/hProcess9"/>
    <dgm:cxn modelId="{93C4D636-08D9-45CC-A15D-24AB49858E43}" type="presOf" srcId="{B4794BC3-F2F7-4CAE-A62C-D3C60BB7961D}" destId="{2EEFF244-C064-46F4-A575-D8639238F184}" srcOrd="0" destOrd="0" presId="urn:microsoft.com/office/officeart/2005/8/layout/hProcess9"/>
    <dgm:cxn modelId="{57D68DC8-A8DB-4EA6-B0EF-CB450CC15351}" srcId="{AC2F49F7-D1EB-4BEE-B753-C1E02B7B8BC0}" destId="{B89AC6CF-72AC-4B36-90CE-9A0A5574AB82}" srcOrd="1" destOrd="0" parTransId="{1D4490E2-9739-4982-A4E3-23F76C747800}" sibTransId="{130AADBC-B83E-42AA-82A6-D917E4F11AFF}"/>
    <dgm:cxn modelId="{0FD19D62-DD12-4C99-8BB8-0A07FA1B535C}" type="presParOf" srcId="{A7E7022E-89BA-4341-9F02-231C0DFBC69D}" destId="{56472D25-8019-460B-A1A8-BEA7B800C277}" srcOrd="0" destOrd="0" presId="urn:microsoft.com/office/officeart/2005/8/layout/hProcess9"/>
    <dgm:cxn modelId="{474D4033-F1B5-49A5-A9E3-EE5E6C5C1992}" type="presParOf" srcId="{A7E7022E-89BA-4341-9F02-231C0DFBC69D}" destId="{E1BC59C1-8CE8-4075-BB6A-812BD9950897}" srcOrd="1" destOrd="0" presId="urn:microsoft.com/office/officeart/2005/8/layout/hProcess9"/>
    <dgm:cxn modelId="{169F9FD9-6508-4B11-AA26-5CF8623AFC8A}" type="presParOf" srcId="{E1BC59C1-8CE8-4075-BB6A-812BD9950897}" destId="{93AB3B55-AAEB-4CB2-839A-E6A27EC0589A}" srcOrd="0" destOrd="0" presId="urn:microsoft.com/office/officeart/2005/8/layout/hProcess9"/>
    <dgm:cxn modelId="{31C14D60-C444-42E5-9C8B-0AFF13412ACE}" type="presParOf" srcId="{E1BC59C1-8CE8-4075-BB6A-812BD9950897}" destId="{4FBC3336-277A-402C-9D98-985B79E45258}" srcOrd="1" destOrd="0" presId="urn:microsoft.com/office/officeart/2005/8/layout/hProcess9"/>
    <dgm:cxn modelId="{241EDF48-33A5-449E-A492-94BE95FE7721}" type="presParOf" srcId="{E1BC59C1-8CE8-4075-BB6A-812BD9950897}" destId="{91362D64-F621-4903-BA47-BEE38BDA564E}" srcOrd="2" destOrd="0" presId="urn:microsoft.com/office/officeart/2005/8/layout/hProcess9"/>
    <dgm:cxn modelId="{B9687399-9DCC-4B63-A967-98CEC05F127B}" type="presParOf" srcId="{E1BC59C1-8CE8-4075-BB6A-812BD9950897}" destId="{37E54EB8-4C6C-476A-B301-FC5485E1BD62}" srcOrd="3" destOrd="0" presId="urn:microsoft.com/office/officeart/2005/8/layout/hProcess9"/>
    <dgm:cxn modelId="{B32837DE-7B44-4823-AB0C-1F8DD50B182D}" type="presParOf" srcId="{E1BC59C1-8CE8-4075-BB6A-812BD9950897}" destId="{2EEFF244-C064-46F4-A575-D8639238F184}" srcOrd="4"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1A1CBE6-185E-4139-8164-06FB6EE87265}" type="doc">
      <dgm:prSet loTypeId="urn:microsoft.com/office/officeart/2005/8/layout/bProcess4" loCatId="process" qsTypeId="urn:microsoft.com/office/officeart/2005/8/quickstyle/3d3" qsCatId="3D" csTypeId="urn:microsoft.com/office/officeart/2005/8/colors/colorful2" csCatId="colorful" phldr="1"/>
      <dgm:spPr/>
      <dgm:t>
        <a:bodyPr/>
        <a:lstStyle/>
        <a:p>
          <a:endParaRPr lang="en-US"/>
        </a:p>
      </dgm:t>
    </dgm:pt>
    <dgm:pt modelId="{5C4150FD-154C-42ED-94D1-83430F8A20BA}">
      <dgm:prSet phldrT="[Text]" custT="1"/>
      <dgm:spPr>
        <a:solidFill>
          <a:srgbClr val="002060"/>
        </a:solidFill>
      </dgm:spPr>
      <dgm:t>
        <a:bodyPr/>
        <a:lstStyle/>
        <a:p>
          <a:r>
            <a:rPr lang="en-US" sz="2800" b="1" u="none" dirty="0" err="1" smtClean="0">
              <a:solidFill>
                <a:srgbClr val="FFFF00"/>
              </a:solidFill>
              <a:effectLst>
                <a:outerShdw blurRad="38100" dist="38100" dir="2700000" algn="tl">
                  <a:srgbClr val="000000">
                    <a:alpha val="43137"/>
                  </a:srgbClr>
                </a:outerShdw>
              </a:effectLst>
            </a:rPr>
            <a:t>Pegawai</a:t>
          </a:r>
          <a:r>
            <a:rPr lang="en-US" sz="2800" b="1" u="sng" dirty="0" smtClean="0">
              <a:solidFill>
                <a:srgbClr val="FFFF00"/>
              </a:solidFill>
              <a:effectLst>
                <a:outerShdw blurRad="38100" dist="38100" dir="2700000" algn="tl">
                  <a:srgbClr val="000000">
                    <a:alpha val="43137"/>
                  </a:srgbClr>
                </a:outerShdw>
              </a:effectLst>
            </a:rPr>
            <a:t> </a:t>
          </a:r>
          <a:endParaRPr lang="en-US" sz="2800" b="1" u="sng" dirty="0">
            <a:solidFill>
              <a:srgbClr val="FFFF00"/>
            </a:solidFill>
            <a:effectLst>
              <a:outerShdw blurRad="38100" dist="38100" dir="2700000" algn="tl">
                <a:srgbClr val="000000">
                  <a:alpha val="43137"/>
                </a:srgbClr>
              </a:outerShdw>
            </a:effectLst>
          </a:endParaRPr>
        </a:p>
      </dgm:t>
    </dgm:pt>
    <dgm:pt modelId="{71A40AB6-CBD8-44BC-91D4-7B48CB1AE3F1}" type="parTrans" cxnId="{87A9824F-A999-4614-95D6-C544FC7C0863}">
      <dgm:prSet/>
      <dgm:spPr/>
      <dgm:t>
        <a:bodyPr/>
        <a:lstStyle/>
        <a:p>
          <a:endParaRPr lang="en-US" b="1">
            <a:solidFill>
              <a:schemeClr val="bg2"/>
            </a:solidFill>
          </a:endParaRPr>
        </a:p>
      </dgm:t>
    </dgm:pt>
    <dgm:pt modelId="{CBE84D94-9F00-45A9-B46C-DD74D79D3998}" type="sibTrans" cxnId="{87A9824F-A999-4614-95D6-C544FC7C0863}">
      <dgm:prSet/>
      <dgm:spPr>
        <a:solidFill>
          <a:schemeClr val="tx1"/>
        </a:solidFill>
      </dgm:spPr>
      <dgm:t>
        <a:bodyPr/>
        <a:lstStyle/>
        <a:p>
          <a:endParaRPr lang="en-US" b="1">
            <a:solidFill>
              <a:schemeClr val="bg2"/>
            </a:solidFill>
          </a:endParaRPr>
        </a:p>
      </dgm:t>
    </dgm:pt>
    <dgm:pt modelId="{9611CD07-09F9-4A2E-B603-0CAAC70B7A3B}">
      <dgm:prSet phldrT="[Text]" custT="1"/>
      <dgm:spPr>
        <a:solidFill>
          <a:srgbClr val="002060"/>
        </a:solidFill>
      </dgm:spPr>
      <dgm:t>
        <a:bodyPr/>
        <a:lstStyle/>
        <a:p>
          <a:r>
            <a:rPr lang="en-US" sz="1800" b="1" u="none" dirty="0" err="1" smtClean="0">
              <a:solidFill>
                <a:schemeClr val="tx1"/>
              </a:solidFill>
              <a:effectLst>
                <a:outerShdw blurRad="38100" dist="38100" dir="2700000" algn="tl">
                  <a:srgbClr val="000000">
                    <a:alpha val="43137"/>
                  </a:srgbClr>
                </a:outerShdw>
              </a:effectLst>
            </a:rPr>
            <a:t>Penerima</a:t>
          </a:r>
          <a:r>
            <a:rPr lang="en-US" sz="1800" b="1" u="none" dirty="0" smtClean="0">
              <a:solidFill>
                <a:schemeClr val="tx1"/>
              </a:solidFill>
              <a:effectLst>
                <a:outerShdw blurRad="38100" dist="38100" dir="2700000" algn="tl">
                  <a:srgbClr val="000000">
                    <a:alpha val="43137"/>
                  </a:srgbClr>
                </a:outerShdw>
              </a:effectLst>
            </a:rPr>
            <a:t> </a:t>
          </a:r>
          <a:r>
            <a:rPr lang="en-US" sz="1800" b="1" u="none" dirty="0" err="1" smtClean="0">
              <a:solidFill>
                <a:schemeClr val="tx1"/>
              </a:solidFill>
              <a:effectLst>
                <a:outerShdw blurRad="38100" dist="38100" dir="2700000" algn="tl">
                  <a:srgbClr val="000000">
                    <a:alpha val="43137"/>
                  </a:srgbClr>
                </a:outerShdw>
              </a:effectLst>
            </a:rPr>
            <a:t>uang</a:t>
          </a:r>
          <a:r>
            <a:rPr lang="en-US" sz="1800" b="1" u="none" dirty="0" smtClean="0">
              <a:solidFill>
                <a:schemeClr val="tx1"/>
              </a:solidFill>
              <a:effectLst>
                <a:outerShdw blurRad="38100" dist="38100" dir="2700000" algn="tl">
                  <a:srgbClr val="000000">
                    <a:alpha val="43137"/>
                  </a:srgbClr>
                </a:outerShdw>
              </a:effectLst>
            </a:rPr>
            <a:t> </a:t>
          </a:r>
          <a:r>
            <a:rPr lang="en-US" sz="1800" b="1" u="none" dirty="0" err="1" smtClean="0">
              <a:solidFill>
                <a:schemeClr val="tx1"/>
              </a:solidFill>
              <a:effectLst>
                <a:outerShdw blurRad="38100" dist="38100" dir="2700000" algn="tl">
                  <a:srgbClr val="000000">
                    <a:alpha val="43137"/>
                  </a:srgbClr>
                </a:outerShdw>
              </a:effectLst>
            </a:rPr>
            <a:t>pesangon</a:t>
          </a:r>
          <a:r>
            <a:rPr lang="en-US" sz="1800" b="1" u="none" dirty="0" smtClean="0">
              <a:solidFill>
                <a:schemeClr val="tx1"/>
              </a:solidFill>
              <a:effectLst>
                <a:outerShdw blurRad="38100" dist="38100" dir="2700000" algn="tl">
                  <a:srgbClr val="000000">
                    <a:alpha val="43137"/>
                  </a:srgbClr>
                </a:outerShdw>
              </a:effectLst>
            </a:rPr>
            <a:t>, </a:t>
          </a:r>
          <a:r>
            <a:rPr lang="en-US" sz="1800" b="1" u="none" dirty="0" err="1" smtClean="0">
              <a:solidFill>
                <a:schemeClr val="tx1"/>
              </a:solidFill>
              <a:effectLst>
                <a:outerShdw blurRad="38100" dist="38100" dir="2700000" algn="tl">
                  <a:srgbClr val="000000">
                    <a:alpha val="43137"/>
                  </a:srgbClr>
                </a:outerShdw>
              </a:effectLst>
            </a:rPr>
            <a:t>pensiun</a:t>
          </a:r>
          <a:r>
            <a:rPr lang="en-US" sz="1800" b="1" u="none" dirty="0" smtClean="0">
              <a:solidFill>
                <a:schemeClr val="tx1"/>
              </a:solidFill>
              <a:effectLst>
                <a:outerShdw blurRad="38100" dist="38100" dir="2700000" algn="tl">
                  <a:srgbClr val="000000">
                    <a:alpha val="43137"/>
                  </a:srgbClr>
                </a:outerShdw>
              </a:effectLst>
            </a:rPr>
            <a:t> </a:t>
          </a:r>
          <a:r>
            <a:rPr lang="en-US" sz="1800" b="1" u="none" dirty="0" err="1" smtClean="0">
              <a:solidFill>
                <a:schemeClr val="tx1"/>
              </a:solidFill>
              <a:effectLst>
                <a:outerShdw blurRad="38100" dist="38100" dir="2700000" algn="tl">
                  <a:srgbClr val="000000">
                    <a:alpha val="43137"/>
                  </a:srgbClr>
                </a:outerShdw>
              </a:effectLst>
            </a:rPr>
            <a:t>atau</a:t>
          </a:r>
          <a:r>
            <a:rPr lang="en-US" sz="1800" b="1" u="none" dirty="0" smtClean="0">
              <a:solidFill>
                <a:schemeClr val="tx1"/>
              </a:solidFill>
              <a:effectLst>
                <a:outerShdw blurRad="38100" dist="38100" dir="2700000" algn="tl">
                  <a:srgbClr val="000000">
                    <a:alpha val="43137"/>
                  </a:srgbClr>
                </a:outerShdw>
              </a:effectLst>
            </a:rPr>
            <a:t> </a:t>
          </a:r>
          <a:r>
            <a:rPr lang="en-US" sz="1800" b="1" u="none" dirty="0" err="1" smtClean="0">
              <a:solidFill>
                <a:schemeClr val="tx1"/>
              </a:solidFill>
              <a:effectLst>
                <a:outerShdw blurRad="38100" dist="38100" dir="2700000" algn="tl">
                  <a:srgbClr val="000000">
                    <a:alpha val="43137"/>
                  </a:srgbClr>
                </a:outerShdw>
              </a:effectLst>
            </a:rPr>
            <a:t>uang</a:t>
          </a:r>
          <a:r>
            <a:rPr lang="en-US" sz="1800" b="1" u="none" dirty="0" smtClean="0">
              <a:solidFill>
                <a:schemeClr val="tx1"/>
              </a:solidFill>
              <a:effectLst>
                <a:outerShdw blurRad="38100" dist="38100" dir="2700000" algn="tl">
                  <a:srgbClr val="000000">
                    <a:alpha val="43137"/>
                  </a:srgbClr>
                </a:outerShdw>
              </a:effectLst>
            </a:rPr>
            <a:t> </a:t>
          </a:r>
          <a:r>
            <a:rPr lang="en-US" sz="1800" b="1" u="none" dirty="0" err="1" smtClean="0">
              <a:solidFill>
                <a:schemeClr val="tx1"/>
              </a:solidFill>
              <a:effectLst>
                <a:outerShdw blurRad="38100" dist="38100" dir="2700000" algn="tl">
                  <a:srgbClr val="000000">
                    <a:alpha val="43137"/>
                  </a:srgbClr>
                </a:outerShdw>
              </a:effectLst>
            </a:rPr>
            <a:t>manfaat</a:t>
          </a:r>
          <a:r>
            <a:rPr lang="en-US" sz="1800" b="1" u="none" dirty="0" smtClean="0">
              <a:solidFill>
                <a:schemeClr val="tx1"/>
              </a:solidFill>
              <a:effectLst>
                <a:outerShdw blurRad="38100" dist="38100" dir="2700000" algn="tl">
                  <a:srgbClr val="000000">
                    <a:alpha val="43137"/>
                  </a:srgbClr>
                </a:outerShdw>
              </a:effectLst>
            </a:rPr>
            <a:t> </a:t>
          </a:r>
          <a:r>
            <a:rPr lang="en-US" sz="1800" b="1" u="none" dirty="0" err="1" smtClean="0">
              <a:solidFill>
                <a:schemeClr val="tx1"/>
              </a:solidFill>
              <a:effectLst>
                <a:outerShdw blurRad="38100" dist="38100" dir="2700000" algn="tl">
                  <a:srgbClr val="000000">
                    <a:alpha val="43137"/>
                  </a:srgbClr>
                </a:outerShdw>
              </a:effectLst>
            </a:rPr>
            <a:t>pensiun</a:t>
          </a:r>
          <a:r>
            <a:rPr lang="en-US" sz="1800" b="1" u="none" dirty="0" smtClean="0">
              <a:solidFill>
                <a:schemeClr val="tx1"/>
              </a:solidFill>
              <a:effectLst>
                <a:outerShdw blurRad="38100" dist="38100" dir="2700000" algn="tl">
                  <a:srgbClr val="000000">
                    <a:alpha val="43137"/>
                  </a:srgbClr>
                </a:outerShdw>
              </a:effectLst>
            </a:rPr>
            <a:t>, THT, JHT, </a:t>
          </a:r>
          <a:r>
            <a:rPr lang="en-US" sz="1800" b="1" u="none" dirty="0" err="1" smtClean="0">
              <a:solidFill>
                <a:schemeClr val="tx1"/>
              </a:solidFill>
              <a:effectLst>
                <a:outerShdw blurRad="38100" dist="38100" dir="2700000" algn="tl">
                  <a:srgbClr val="000000">
                    <a:alpha val="43137"/>
                  </a:srgbClr>
                </a:outerShdw>
              </a:effectLst>
            </a:rPr>
            <a:t>termasuk</a:t>
          </a:r>
          <a:r>
            <a:rPr lang="en-US" sz="1800" b="1" u="none" dirty="0" smtClean="0">
              <a:solidFill>
                <a:schemeClr val="tx1"/>
              </a:solidFill>
              <a:effectLst>
                <a:outerShdw blurRad="38100" dist="38100" dir="2700000" algn="tl">
                  <a:srgbClr val="000000">
                    <a:alpha val="43137"/>
                  </a:srgbClr>
                </a:outerShdw>
              </a:effectLst>
            </a:rPr>
            <a:t> </a:t>
          </a:r>
          <a:r>
            <a:rPr lang="en-US" sz="1800" b="1" u="none" dirty="0" err="1" smtClean="0">
              <a:solidFill>
                <a:schemeClr val="tx1"/>
              </a:solidFill>
              <a:effectLst>
                <a:outerShdw blurRad="38100" dist="38100" dir="2700000" algn="tl">
                  <a:srgbClr val="000000">
                    <a:alpha val="43137"/>
                  </a:srgbClr>
                </a:outerShdw>
              </a:effectLst>
            </a:rPr>
            <a:t>ahli</a:t>
          </a:r>
          <a:r>
            <a:rPr lang="en-US" sz="1800" b="1" u="none" dirty="0" smtClean="0">
              <a:solidFill>
                <a:schemeClr val="tx1"/>
              </a:solidFill>
              <a:effectLst>
                <a:outerShdw blurRad="38100" dist="38100" dir="2700000" algn="tl">
                  <a:srgbClr val="000000">
                    <a:alpha val="43137"/>
                  </a:srgbClr>
                </a:outerShdw>
              </a:effectLst>
            </a:rPr>
            <a:t> </a:t>
          </a:r>
          <a:r>
            <a:rPr lang="en-US" sz="1800" b="1" u="none" dirty="0" err="1" smtClean="0">
              <a:solidFill>
                <a:schemeClr val="tx1"/>
              </a:solidFill>
              <a:effectLst>
                <a:outerShdw blurRad="38100" dist="38100" dir="2700000" algn="tl">
                  <a:srgbClr val="000000">
                    <a:alpha val="43137"/>
                  </a:srgbClr>
                </a:outerShdw>
              </a:effectLst>
            </a:rPr>
            <a:t>warisnya</a:t>
          </a:r>
          <a:endParaRPr lang="en-US" sz="1800" b="1" u="none" dirty="0">
            <a:solidFill>
              <a:schemeClr val="tx1"/>
            </a:solidFill>
            <a:effectLst>
              <a:outerShdw blurRad="38100" dist="38100" dir="2700000" algn="tl">
                <a:srgbClr val="000000">
                  <a:alpha val="43137"/>
                </a:srgbClr>
              </a:outerShdw>
            </a:effectLst>
          </a:endParaRPr>
        </a:p>
      </dgm:t>
    </dgm:pt>
    <dgm:pt modelId="{995D7CCC-321F-435D-A0D0-3787404A8185}" type="parTrans" cxnId="{5EFCA092-823D-4E74-B99C-D01DB1594647}">
      <dgm:prSet/>
      <dgm:spPr/>
      <dgm:t>
        <a:bodyPr/>
        <a:lstStyle/>
        <a:p>
          <a:endParaRPr lang="en-US" b="1">
            <a:solidFill>
              <a:schemeClr val="bg2"/>
            </a:solidFill>
          </a:endParaRPr>
        </a:p>
      </dgm:t>
    </dgm:pt>
    <dgm:pt modelId="{48D79EAD-05AB-48AC-9E7C-8931EC9304A8}" type="sibTrans" cxnId="{5EFCA092-823D-4E74-B99C-D01DB1594647}">
      <dgm:prSet/>
      <dgm:spPr>
        <a:solidFill>
          <a:schemeClr val="tx1"/>
        </a:solidFill>
      </dgm:spPr>
      <dgm:t>
        <a:bodyPr/>
        <a:lstStyle/>
        <a:p>
          <a:endParaRPr lang="en-US" b="1">
            <a:solidFill>
              <a:schemeClr val="bg2"/>
            </a:solidFill>
          </a:endParaRPr>
        </a:p>
      </dgm:t>
    </dgm:pt>
    <dgm:pt modelId="{4F01029A-986B-4707-BCE9-9616212F31A5}">
      <dgm:prSet phldrT="[Text]" custT="1"/>
      <dgm:spPr>
        <a:solidFill>
          <a:srgbClr val="002060"/>
        </a:solidFill>
      </dgm:spPr>
      <dgm:t>
        <a:bodyPr/>
        <a:lstStyle/>
        <a:p>
          <a:r>
            <a:rPr lang="en-US" sz="2000" b="1" u="sng" dirty="0" err="1" smtClean="0">
              <a:solidFill>
                <a:schemeClr val="tx1"/>
              </a:solidFill>
              <a:effectLst>
                <a:outerShdw blurRad="38100" dist="38100" dir="2700000" algn="tl">
                  <a:srgbClr val="000000">
                    <a:alpha val="43137"/>
                  </a:srgbClr>
                </a:outerShdw>
              </a:effectLst>
            </a:rPr>
            <a:t>Bukan</a:t>
          </a:r>
          <a:r>
            <a:rPr lang="en-US" sz="2000" b="1" u="sng" dirty="0" smtClean="0">
              <a:solidFill>
                <a:schemeClr val="tx1"/>
              </a:solidFill>
              <a:effectLst>
                <a:outerShdw blurRad="38100" dist="38100" dir="2700000" algn="tl">
                  <a:srgbClr val="000000">
                    <a:alpha val="43137"/>
                  </a:srgbClr>
                </a:outerShdw>
              </a:effectLst>
            </a:rPr>
            <a:t> </a:t>
          </a:r>
          <a:r>
            <a:rPr lang="en-US" sz="2000" b="1" u="sng" dirty="0" err="1" smtClean="0">
              <a:solidFill>
                <a:schemeClr val="tx1"/>
              </a:solidFill>
              <a:effectLst>
                <a:outerShdw blurRad="38100" dist="38100" dir="2700000" algn="tl">
                  <a:srgbClr val="000000">
                    <a:alpha val="43137"/>
                  </a:srgbClr>
                </a:outerShdw>
              </a:effectLst>
            </a:rPr>
            <a:t>pegawai</a:t>
          </a:r>
          <a:r>
            <a:rPr lang="id-ID" sz="2000" b="1" u="sng" dirty="0" smtClean="0">
              <a:solidFill>
                <a:schemeClr val="tx1"/>
              </a:solidFill>
              <a:effectLst>
                <a:outerShdw blurRad="38100" dist="38100" dir="2700000" algn="tl">
                  <a:srgbClr val="000000">
                    <a:alpha val="43137"/>
                  </a:srgbClr>
                </a:outerShdw>
              </a:effectLst>
            </a:rPr>
            <a:t> </a:t>
          </a:r>
          <a:r>
            <a:rPr lang="id-ID" sz="2400" b="0" u="sng" dirty="0" smtClean="0">
              <a:solidFill>
                <a:schemeClr val="tx1"/>
              </a:solidFill>
              <a:effectLst>
                <a:outerShdw blurRad="38100" dist="38100" dir="2700000" algn="tl">
                  <a:srgbClr val="000000">
                    <a:alpha val="43137"/>
                  </a:srgbClr>
                </a:outerShdw>
              </a:effectLst>
            </a:rPr>
            <a:t>:</a:t>
          </a:r>
          <a:r>
            <a:rPr lang="en-US" sz="2400" b="0" u="sng" dirty="0" smtClean="0">
              <a:solidFill>
                <a:schemeClr val="tx1"/>
              </a:solidFill>
              <a:effectLst>
                <a:outerShdw blurRad="38100" dist="38100" dir="2700000" algn="tl">
                  <a:srgbClr val="000000">
                    <a:alpha val="43137"/>
                  </a:srgbClr>
                </a:outerShdw>
              </a:effectLst>
            </a:rPr>
            <a:t> </a:t>
          </a:r>
          <a:r>
            <a:rPr lang="en-US" sz="1600" b="1" dirty="0" err="1" smtClean="0">
              <a:solidFill>
                <a:schemeClr val="tx1"/>
              </a:solidFill>
            </a:rPr>
            <a:t>Tenaga</a:t>
          </a:r>
          <a:r>
            <a:rPr lang="en-US" sz="1600" b="1" dirty="0" smtClean="0">
              <a:solidFill>
                <a:schemeClr val="tx1"/>
              </a:solidFill>
            </a:rPr>
            <a:t> </a:t>
          </a:r>
          <a:r>
            <a:rPr lang="en-US" sz="1600" b="1" dirty="0" err="1" smtClean="0">
              <a:solidFill>
                <a:schemeClr val="tx1"/>
              </a:solidFill>
            </a:rPr>
            <a:t>ahli</a:t>
          </a:r>
          <a:endParaRPr lang="en-US" sz="1600" b="1" dirty="0" smtClean="0">
            <a:solidFill>
              <a:schemeClr val="tx1"/>
            </a:solidFill>
          </a:endParaRPr>
        </a:p>
        <a:p>
          <a:r>
            <a:rPr lang="en-US" sz="1600" b="1" dirty="0" err="1" smtClean="0">
              <a:solidFill>
                <a:schemeClr val="tx1"/>
              </a:solidFill>
            </a:rPr>
            <a:t>Seniman</a:t>
          </a:r>
          <a:r>
            <a:rPr lang="en-US" sz="1600" b="1" dirty="0" smtClean="0">
              <a:solidFill>
                <a:schemeClr val="tx1"/>
              </a:solidFill>
            </a:rPr>
            <a:t>/</a:t>
          </a:r>
          <a:r>
            <a:rPr lang="en-US" sz="1600" b="1" dirty="0" err="1" smtClean="0">
              <a:solidFill>
                <a:schemeClr val="tx1"/>
              </a:solidFill>
            </a:rPr>
            <a:t>pekerja</a:t>
          </a:r>
          <a:r>
            <a:rPr lang="en-US" sz="1600" b="1" dirty="0" smtClean="0">
              <a:solidFill>
                <a:schemeClr val="tx1"/>
              </a:solidFill>
            </a:rPr>
            <a:t> </a:t>
          </a:r>
          <a:r>
            <a:rPr lang="en-US" sz="1600" b="1" dirty="0" err="1" smtClean="0">
              <a:solidFill>
                <a:schemeClr val="tx1"/>
              </a:solidFill>
            </a:rPr>
            <a:t>seni</a:t>
          </a:r>
          <a:r>
            <a:rPr lang="en-US" sz="1600" b="1" dirty="0" smtClean="0">
              <a:solidFill>
                <a:schemeClr val="tx1"/>
              </a:solidFill>
            </a:rPr>
            <a:t>, </a:t>
          </a:r>
          <a:r>
            <a:rPr lang="en-US" sz="1600" b="1" dirty="0" err="1" smtClean="0">
              <a:solidFill>
                <a:schemeClr val="tx1"/>
              </a:solidFill>
            </a:rPr>
            <a:t>pembawa</a:t>
          </a:r>
          <a:r>
            <a:rPr lang="en-US" sz="1600" b="1" dirty="0" smtClean="0">
              <a:solidFill>
                <a:schemeClr val="tx1"/>
              </a:solidFill>
            </a:rPr>
            <a:t> </a:t>
          </a:r>
          <a:r>
            <a:rPr lang="en-US" sz="1600" b="1" dirty="0" err="1" smtClean="0">
              <a:solidFill>
                <a:schemeClr val="tx1"/>
              </a:solidFill>
            </a:rPr>
            <a:t>acara</a:t>
          </a:r>
          <a:endParaRPr lang="en-US" sz="1600" b="1" dirty="0" smtClean="0">
            <a:solidFill>
              <a:schemeClr val="tx1"/>
            </a:solidFill>
          </a:endParaRPr>
        </a:p>
        <a:p>
          <a:r>
            <a:rPr lang="en-US" sz="1600" b="1" dirty="0" err="1" smtClean="0">
              <a:solidFill>
                <a:schemeClr val="tx1"/>
              </a:solidFill>
            </a:rPr>
            <a:t>Olahragawan</a:t>
          </a:r>
          <a:endParaRPr lang="en-US" sz="1600" b="1" dirty="0">
            <a:solidFill>
              <a:schemeClr val="tx1"/>
            </a:solidFill>
          </a:endParaRPr>
        </a:p>
      </dgm:t>
    </dgm:pt>
    <dgm:pt modelId="{41717961-12BF-453E-8B38-54DC8994D7A0}" type="parTrans" cxnId="{25530262-E2A6-47FA-9708-C09E3F3881B6}">
      <dgm:prSet/>
      <dgm:spPr/>
      <dgm:t>
        <a:bodyPr/>
        <a:lstStyle/>
        <a:p>
          <a:endParaRPr lang="en-US" b="1">
            <a:solidFill>
              <a:schemeClr val="bg2"/>
            </a:solidFill>
          </a:endParaRPr>
        </a:p>
      </dgm:t>
    </dgm:pt>
    <dgm:pt modelId="{A97191E3-7201-4500-B1E2-26F875E201FD}" type="sibTrans" cxnId="{25530262-E2A6-47FA-9708-C09E3F3881B6}">
      <dgm:prSet/>
      <dgm:spPr>
        <a:solidFill>
          <a:schemeClr val="tx1"/>
        </a:solidFill>
      </dgm:spPr>
      <dgm:t>
        <a:bodyPr/>
        <a:lstStyle/>
        <a:p>
          <a:endParaRPr lang="en-US" b="1">
            <a:solidFill>
              <a:schemeClr val="bg2"/>
            </a:solidFill>
          </a:endParaRPr>
        </a:p>
      </dgm:t>
    </dgm:pt>
    <dgm:pt modelId="{B4B109CB-DC1A-4C71-B9B0-598FF84AC55D}">
      <dgm:prSet phldrT="[Text]" custT="1"/>
      <dgm:spPr>
        <a:solidFill>
          <a:srgbClr val="FF0000"/>
        </a:solidFill>
      </dgm:spPr>
      <dgm:t>
        <a:bodyPr/>
        <a:lstStyle/>
        <a:p>
          <a:r>
            <a:rPr lang="en-US" sz="1600" b="1" dirty="0" err="1" smtClean="0">
              <a:solidFill>
                <a:schemeClr val="tx1"/>
              </a:solidFill>
            </a:rPr>
            <a:t>Penasihat</a:t>
          </a:r>
          <a:r>
            <a:rPr lang="en-US" sz="1600" b="1" dirty="0" smtClean="0">
              <a:solidFill>
                <a:schemeClr val="tx1"/>
              </a:solidFill>
            </a:rPr>
            <a:t>, </a:t>
          </a:r>
          <a:r>
            <a:rPr lang="en-US" sz="1600" b="1" dirty="0" err="1" smtClean="0">
              <a:solidFill>
                <a:schemeClr val="tx1"/>
              </a:solidFill>
            </a:rPr>
            <a:t>pengajar</a:t>
          </a:r>
          <a:r>
            <a:rPr lang="en-US" sz="1600" b="1" dirty="0" smtClean="0">
              <a:solidFill>
                <a:schemeClr val="tx1"/>
              </a:solidFill>
            </a:rPr>
            <a:t>, </a:t>
          </a:r>
          <a:r>
            <a:rPr lang="en-US" sz="1600" b="1" dirty="0" err="1" smtClean="0">
              <a:solidFill>
                <a:schemeClr val="tx1"/>
              </a:solidFill>
            </a:rPr>
            <a:t>pelatih</a:t>
          </a:r>
          <a:r>
            <a:rPr lang="en-US" sz="1600" b="1" dirty="0" smtClean="0">
              <a:solidFill>
                <a:schemeClr val="tx1"/>
              </a:solidFill>
            </a:rPr>
            <a:t>, </a:t>
          </a:r>
          <a:r>
            <a:rPr lang="en-US" sz="1600" b="1" dirty="0" err="1" smtClean="0">
              <a:solidFill>
                <a:schemeClr val="tx1"/>
              </a:solidFill>
            </a:rPr>
            <a:t>penceramah</a:t>
          </a:r>
          <a:r>
            <a:rPr lang="en-US" sz="1600" b="1" dirty="0" smtClean="0">
              <a:solidFill>
                <a:schemeClr val="tx1"/>
              </a:solidFill>
            </a:rPr>
            <a:t>, </a:t>
          </a:r>
          <a:r>
            <a:rPr lang="en-US" sz="1600" b="1" dirty="0" err="1" smtClean="0">
              <a:solidFill>
                <a:schemeClr val="tx1"/>
              </a:solidFill>
            </a:rPr>
            <a:t>penyuluh</a:t>
          </a:r>
          <a:r>
            <a:rPr lang="en-US" sz="1600" b="1" dirty="0" smtClean="0">
              <a:solidFill>
                <a:schemeClr val="tx1"/>
              </a:solidFill>
            </a:rPr>
            <a:t> </a:t>
          </a:r>
          <a:r>
            <a:rPr lang="en-US" sz="1600" b="1" dirty="0" err="1" smtClean="0">
              <a:solidFill>
                <a:schemeClr val="tx1"/>
              </a:solidFill>
            </a:rPr>
            <a:t>dan</a:t>
          </a:r>
          <a:r>
            <a:rPr lang="en-US" sz="1600" b="1" dirty="0" smtClean="0">
              <a:solidFill>
                <a:schemeClr val="tx1"/>
              </a:solidFill>
            </a:rPr>
            <a:t> moderator</a:t>
          </a:r>
        </a:p>
        <a:p>
          <a:r>
            <a:rPr lang="en-US" sz="1600" b="1" dirty="0" err="1" smtClean="0">
              <a:solidFill>
                <a:schemeClr val="tx1"/>
              </a:solidFill>
            </a:rPr>
            <a:t>Pengarang</a:t>
          </a:r>
          <a:r>
            <a:rPr lang="en-US" sz="1600" b="1" dirty="0" smtClean="0">
              <a:solidFill>
                <a:schemeClr val="tx1"/>
              </a:solidFill>
            </a:rPr>
            <a:t>, </a:t>
          </a:r>
          <a:r>
            <a:rPr lang="en-US" sz="1600" b="1" dirty="0" err="1" smtClean="0">
              <a:solidFill>
                <a:schemeClr val="tx1"/>
              </a:solidFill>
            </a:rPr>
            <a:t>peneliti</a:t>
          </a:r>
          <a:r>
            <a:rPr lang="en-US" sz="1600" b="1" dirty="0" smtClean="0">
              <a:solidFill>
                <a:schemeClr val="tx1"/>
              </a:solidFill>
            </a:rPr>
            <a:t>, </a:t>
          </a:r>
          <a:r>
            <a:rPr lang="en-US" sz="1600" b="1" dirty="0" err="1" smtClean="0">
              <a:solidFill>
                <a:schemeClr val="tx1"/>
              </a:solidFill>
            </a:rPr>
            <a:t>penerjemah</a:t>
          </a:r>
          <a:endParaRPr lang="en-US" sz="1600" b="1" dirty="0" smtClean="0">
            <a:solidFill>
              <a:schemeClr val="tx1"/>
            </a:solidFill>
          </a:endParaRPr>
        </a:p>
        <a:p>
          <a:r>
            <a:rPr lang="en-US" sz="1600" b="1" dirty="0" err="1" smtClean="0">
              <a:solidFill>
                <a:schemeClr val="tx1"/>
              </a:solidFill>
            </a:rPr>
            <a:t>Pemberi</a:t>
          </a:r>
          <a:r>
            <a:rPr lang="en-US" sz="1600" b="1" dirty="0" smtClean="0">
              <a:solidFill>
                <a:schemeClr val="tx1"/>
              </a:solidFill>
            </a:rPr>
            <a:t> </a:t>
          </a:r>
          <a:r>
            <a:rPr lang="en-US" sz="1600" b="1" dirty="0" err="1" smtClean="0">
              <a:solidFill>
                <a:schemeClr val="tx1"/>
              </a:solidFill>
            </a:rPr>
            <a:t>jasa</a:t>
          </a:r>
          <a:r>
            <a:rPr lang="en-US" sz="1600" b="1" dirty="0" smtClean="0">
              <a:solidFill>
                <a:schemeClr val="tx1"/>
              </a:solidFill>
            </a:rPr>
            <a:t> </a:t>
          </a:r>
          <a:r>
            <a:rPr lang="en-US" sz="1600" b="1" dirty="0" err="1" smtClean="0">
              <a:solidFill>
                <a:schemeClr val="tx1"/>
              </a:solidFill>
            </a:rPr>
            <a:t>dalam</a:t>
          </a:r>
          <a:r>
            <a:rPr lang="en-US" sz="1600" b="1" dirty="0" smtClean="0">
              <a:solidFill>
                <a:schemeClr val="tx1"/>
              </a:solidFill>
            </a:rPr>
            <a:t> </a:t>
          </a:r>
          <a:r>
            <a:rPr lang="en-US" sz="1600" b="1" dirty="0" err="1" smtClean="0">
              <a:solidFill>
                <a:schemeClr val="tx1"/>
              </a:solidFill>
            </a:rPr>
            <a:t>segala</a:t>
          </a:r>
          <a:r>
            <a:rPr lang="en-US" sz="1600" b="1" dirty="0" smtClean="0">
              <a:solidFill>
                <a:schemeClr val="tx1"/>
              </a:solidFill>
            </a:rPr>
            <a:t> </a:t>
          </a:r>
          <a:r>
            <a:rPr lang="en-US" sz="1600" b="1" dirty="0" err="1" smtClean="0">
              <a:solidFill>
                <a:schemeClr val="tx1"/>
              </a:solidFill>
            </a:rPr>
            <a:t>bidang</a:t>
          </a:r>
          <a:endParaRPr lang="en-US" sz="1600" b="1" dirty="0">
            <a:solidFill>
              <a:schemeClr val="tx1"/>
            </a:solidFill>
          </a:endParaRPr>
        </a:p>
      </dgm:t>
    </dgm:pt>
    <dgm:pt modelId="{D58A2DE5-2A16-4A47-86B4-90995FBEA0E4}" type="parTrans" cxnId="{52169599-E773-4FE8-B591-69270367FFBE}">
      <dgm:prSet/>
      <dgm:spPr/>
      <dgm:t>
        <a:bodyPr/>
        <a:lstStyle/>
        <a:p>
          <a:endParaRPr lang="en-US" b="1">
            <a:solidFill>
              <a:schemeClr val="bg2"/>
            </a:solidFill>
          </a:endParaRPr>
        </a:p>
      </dgm:t>
    </dgm:pt>
    <dgm:pt modelId="{9164DE15-2952-4C70-A7ED-6E89EDDBC278}" type="sibTrans" cxnId="{52169599-E773-4FE8-B591-69270367FFBE}">
      <dgm:prSet/>
      <dgm:spPr>
        <a:solidFill>
          <a:schemeClr val="tx1"/>
        </a:solidFill>
      </dgm:spPr>
      <dgm:t>
        <a:bodyPr/>
        <a:lstStyle/>
        <a:p>
          <a:endParaRPr lang="en-US" b="1">
            <a:solidFill>
              <a:schemeClr val="bg2"/>
            </a:solidFill>
          </a:endParaRPr>
        </a:p>
      </dgm:t>
    </dgm:pt>
    <dgm:pt modelId="{F27907AD-5F2D-402C-A321-FEA533C703E1}">
      <dgm:prSet phldrT="[Text]" custT="1"/>
      <dgm:spPr>
        <a:solidFill>
          <a:srgbClr val="FF0000"/>
        </a:solidFill>
      </dgm:spPr>
      <dgm:t>
        <a:bodyPr/>
        <a:lstStyle/>
        <a:p>
          <a:r>
            <a:rPr lang="en-US" sz="1600" b="1" dirty="0" err="1" smtClean="0">
              <a:solidFill>
                <a:schemeClr val="tx1"/>
              </a:solidFill>
            </a:rPr>
            <a:t>Agen</a:t>
          </a:r>
          <a:r>
            <a:rPr lang="en-US" sz="1600" b="1" dirty="0" smtClean="0">
              <a:solidFill>
                <a:schemeClr val="tx1"/>
              </a:solidFill>
            </a:rPr>
            <a:t> </a:t>
          </a:r>
          <a:r>
            <a:rPr lang="en-US" sz="1600" b="1" dirty="0" err="1" smtClean="0">
              <a:solidFill>
                <a:schemeClr val="tx1"/>
              </a:solidFill>
            </a:rPr>
            <a:t>iklan</a:t>
          </a:r>
          <a:endParaRPr lang="en-US" sz="1600" b="1" dirty="0" smtClean="0">
            <a:solidFill>
              <a:schemeClr val="tx1"/>
            </a:solidFill>
          </a:endParaRPr>
        </a:p>
        <a:p>
          <a:r>
            <a:rPr lang="en-US" sz="1600" b="1" dirty="0" err="1" smtClean="0">
              <a:solidFill>
                <a:schemeClr val="tx1"/>
              </a:solidFill>
            </a:rPr>
            <a:t>Pengawas</a:t>
          </a:r>
          <a:r>
            <a:rPr lang="en-US" sz="1600" b="1" dirty="0" smtClean="0">
              <a:solidFill>
                <a:schemeClr val="tx1"/>
              </a:solidFill>
            </a:rPr>
            <a:t> </a:t>
          </a:r>
          <a:r>
            <a:rPr lang="en-US" sz="1600" b="1" dirty="0" err="1" smtClean="0">
              <a:solidFill>
                <a:schemeClr val="tx1"/>
              </a:solidFill>
            </a:rPr>
            <a:t>dan</a:t>
          </a:r>
          <a:r>
            <a:rPr lang="en-US" sz="1600" b="1" dirty="0" smtClean="0">
              <a:solidFill>
                <a:schemeClr val="tx1"/>
              </a:solidFill>
            </a:rPr>
            <a:t> </a:t>
          </a:r>
          <a:r>
            <a:rPr lang="en-US" sz="1600" b="1" dirty="0" err="1" smtClean="0">
              <a:solidFill>
                <a:schemeClr val="tx1"/>
              </a:solidFill>
            </a:rPr>
            <a:t>pengelola</a:t>
          </a:r>
          <a:r>
            <a:rPr lang="en-US" sz="1600" b="1" dirty="0" smtClean="0">
              <a:solidFill>
                <a:schemeClr val="tx1"/>
              </a:solidFill>
            </a:rPr>
            <a:t> </a:t>
          </a:r>
          <a:r>
            <a:rPr lang="en-US" sz="1600" b="1" dirty="0" err="1" smtClean="0">
              <a:solidFill>
                <a:schemeClr val="tx1"/>
              </a:solidFill>
            </a:rPr>
            <a:t>proyek</a:t>
          </a:r>
          <a:endParaRPr lang="en-US" sz="1600" b="1" dirty="0" smtClean="0">
            <a:solidFill>
              <a:schemeClr val="tx1"/>
            </a:solidFill>
          </a:endParaRPr>
        </a:p>
        <a:p>
          <a:r>
            <a:rPr lang="en-US" sz="1600" b="1" dirty="0" err="1" smtClean="0">
              <a:solidFill>
                <a:schemeClr val="tx1"/>
              </a:solidFill>
            </a:rPr>
            <a:t>Pembawa</a:t>
          </a:r>
          <a:r>
            <a:rPr lang="en-US" sz="1600" b="1" dirty="0" smtClean="0">
              <a:solidFill>
                <a:schemeClr val="tx1"/>
              </a:solidFill>
            </a:rPr>
            <a:t> </a:t>
          </a:r>
          <a:r>
            <a:rPr lang="en-US" sz="1600" b="1" dirty="0" err="1" smtClean="0">
              <a:solidFill>
                <a:schemeClr val="tx1"/>
              </a:solidFill>
            </a:rPr>
            <a:t>pesanan</a:t>
          </a:r>
          <a:r>
            <a:rPr lang="en-US" sz="1600" b="1" dirty="0" smtClean="0">
              <a:solidFill>
                <a:schemeClr val="tx1"/>
              </a:solidFill>
            </a:rPr>
            <a:t>/yang </a:t>
          </a:r>
          <a:r>
            <a:rPr lang="en-US" sz="1600" b="1" dirty="0" err="1" smtClean="0">
              <a:solidFill>
                <a:schemeClr val="tx1"/>
              </a:solidFill>
            </a:rPr>
            <a:t>menemukan</a:t>
          </a:r>
          <a:r>
            <a:rPr lang="en-US" sz="1600" b="1" dirty="0" smtClean="0">
              <a:solidFill>
                <a:schemeClr val="tx1"/>
              </a:solidFill>
            </a:rPr>
            <a:t> </a:t>
          </a:r>
          <a:r>
            <a:rPr lang="en-US" sz="1600" b="1" dirty="0" err="1" smtClean="0">
              <a:solidFill>
                <a:schemeClr val="tx1"/>
              </a:solidFill>
            </a:rPr>
            <a:t>langganan</a:t>
          </a:r>
          <a:r>
            <a:rPr lang="en-US" sz="1600" b="1" dirty="0" smtClean="0">
              <a:solidFill>
                <a:schemeClr val="tx1"/>
              </a:solidFill>
            </a:rPr>
            <a:t>/</a:t>
          </a:r>
          <a:r>
            <a:rPr lang="en-US" sz="1600" b="1" dirty="0" err="1" smtClean="0">
              <a:solidFill>
                <a:schemeClr val="tx1"/>
              </a:solidFill>
            </a:rPr>
            <a:t>perantara</a:t>
          </a:r>
          <a:endParaRPr lang="en-US" sz="1600" b="1" dirty="0">
            <a:solidFill>
              <a:schemeClr val="tx1"/>
            </a:solidFill>
          </a:endParaRPr>
        </a:p>
      </dgm:t>
    </dgm:pt>
    <dgm:pt modelId="{002F9CB7-9A31-4430-8F1B-D496FFB3B6AB}" type="parTrans" cxnId="{3FAA815A-A91C-4102-8856-89AE20DFB306}">
      <dgm:prSet/>
      <dgm:spPr/>
      <dgm:t>
        <a:bodyPr/>
        <a:lstStyle/>
        <a:p>
          <a:endParaRPr lang="en-US" b="1">
            <a:solidFill>
              <a:schemeClr val="bg2"/>
            </a:solidFill>
          </a:endParaRPr>
        </a:p>
      </dgm:t>
    </dgm:pt>
    <dgm:pt modelId="{8E35D7E3-40B7-411C-B4E8-E99379EA577B}" type="sibTrans" cxnId="{3FAA815A-A91C-4102-8856-89AE20DFB306}">
      <dgm:prSet/>
      <dgm:spPr>
        <a:solidFill>
          <a:schemeClr val="tx1"/>
        </a:solidFill>
      </dgm:spPr>
      <dgm:t>
        <a:bodyPr/>
        <a:lstStyle/>
        <a:p>
          <a:endParaRPr lang="en-US" b="1">
            <a:solidFill>
              <a:schemeClr val="bg2"/>
            </a:solidFill>
          </a:endParaRPr>
        </a:p>
      </dgm:t>
    </dgm:pt>
    <dgm:pt modelId="{A36AD391-9BAF-49A9-9284-501626A98684}">
      <dgm:prSet phldrT="[Text]" custT="1"/>
      <dgm:spPr>
        <a:solidFill>
          <a:srgbClr val="FF0000"/>
        </a:solidFill>
      </dgm:spPr>
      <dgm:t>
        <a:bodyPr/>
        <a:lstStyle/>
        <a:p>
          <a:r>
            <a:rPr lang="en-US" sz="1600" b="1" dirty="0" err="1" smtClean="0">
              <a:solidFill>
                <a:schemeClr val="tx1"/>
              </a:solidFill>
            </a:rPr>
            <a:t>Petugas</a:t>
          </a:r>
          <a:r>
            <a:rPr lang="en-US" sz="1600" b="1" dirty="0" smtClean="0">
              <a:solidFill>
                <a:schemeClr val="tx1"/>
              </a:solidFill>
            </a:rPr>
            <a:t> </a:t>
          </a:r>
          <a:r>
            <a:rPr lang="en-US" sz="1600" b="1" dirty="0" err="1" smtClean="0">
              <a:solidFill>
                <a:schemeClr val="tx1"/>
              </a:solidFill>
            </a:rPr>
            <a:t>penjaja</a:t>
          </a:r>
          <a:r>
            <a:rPr lang="en-US" sz="1600" b="1" dirty="0" smtClean="0">
              <a:solidFill>
                <a:schemeClr val="tx1"/>
              </a:solidFill>
            </a:rPr>
            <a:t> </a:t>
          </a:r>
          <a:r>
            <a:rPr lang="en-US" sz="1600" b="1" dirty="0" err="1" smtClean="0">
              <a:solidFill>
                <a:schemeClr val="tx1"/>
              </a:solidFill>
            </a:rPr>
            <a:t>barang</a:t>
          </a:r>
          <a:r>
            <a:rPr lang="en-US" sz="1600" b="1" dirty="0" smtClean="0">
              <a:solidFill>
                <a:schemeClr val="tx1"/>
              </a:solidFill>
            </a:rPr>
            <a:t> </a:t>
          </a:r>
          <a:r>
            <a:rPr lang="en-US" sz="1600" b="1" dirty="0" err="1" smtClean="0">
              <a:solidFill>
                <a:schemeClr val="tx1"/>
              </a:solidFill>
            </a:rPr>
            <a:t>dagangan</a:t>
          </a:r>
          <a:endParaRPr lang="en-US" sz="1600" b="1" dirty="0" smtClean="0">
            <a:solidFill>
              <a:schemeClr val="tx1"/>
            </a:solidFill>
          </a:endParaRPr>
        </a:p>
        <a:p>
          <a:r>
            <a:rPr lang="en-US" sz="1600" b="1" dirty="0" err="1" smtClean="0">
              <a:solidFill>
                <a:schemeClr val="tx1"/>
              </a:solidFill>
            </a:rPr>
            <a:t>Petugas</a:t>
          </a:r>
          <a:r>
            <a:rPr lang="en-US" sz="1600" b="1" dirty="0" smtClean="0">
              <a:solidFill>
                <a:schemeClr val="tx1"/>
              </a:solidFill>
            </a:rPr>
            <a:t> </a:t>
          </a:r>
          <a:r>
            <a:rPr lang="en-US" sz="1600" b="1" dirty="0" err="1" smtClean="0">
              <a:solidFill>
                <a:schemeClr val="tx1"/>
              </a:solidFill>
            </a:rPr>
            <a:t>dinas</a:t>
          </a:r>
          <a:r>
            <a:rPr lang="en-US" sz="1600" b="1" dirty="0" smtClean="0">
              <a:solidFill>
                <a:schemeClr val="tx1"/>
              </a:solidFill>
            </a:rPr>
            <a:t> </a:t>
          </a:r>
          <a:r>
            <a:rPr lang="en-US" sz="1600" b="1" dirty="0" err="1" smtClean="0">
              <a:solidFill>
                <a:schemeClr val="tx1"/>
              </a:solidFill>
            </a:rPr>
            <a:t>luar</a:t>
          </a:r>
          <a:r>
            <a:rPr lang="en-US" sz="1600" b="1" dirty="0" smtClean="0">
              <a:solidFill>
                <a:schemeClr val="tx1"/>
              </a:solidFill>
            </a:rPr>
            <a:t> </a:t>
          </a:r>
          <a:r>
            <a:rPr lang="en-US" sz="1600" b="1" dirty="0" err="1" smtClean="0">
              <a:solidFill>
                <a:schemeClr val="tx1"/>
              </a:solidFill>
            </a:rPr>
            <a:t>asuransi</a:t>
          </a:r>
          <a:endParaRPr lang="en-US" sz="1600" b="1" dirty="0" smtClean="0">
            <a:solidFill>
              <a:schemeClr val="tx1"/>
            </a:solidFill>
          </a:endParaRPr>
        </a:p>
        <a:p>
          <a:r>
            <a:rPr lang="en-US" sz="1600" b="1" dirty="0" smtClean="0">
              <a:solidFill>
                <a:schemeClr val="tx1"/>
              </a:solidFill>
            </a:rPr>
            <a:t>Distributor MLM,               Direct Selling</a:t>
          </a:r>
          <a:endParaRPr lang="en-US" sz="1600" b="1" dirty="0">
            <a:solidFill>
              <a:schemeClr val="tx1"/>
            </a:solidFill>
          </a:endParaRPr>
        </a:p>
      </dgm:t>
    </dgm:pt>
    <dgm:pt modelId="{EB80270E-5930-41B7-BBA2-09AF3E4AACC5}" type="parTrans" cxnId="{CE6F0B78-7015-4A08-87A1-2151346FDCD9}">
      <dgm:prSet/>
      <dgm:spPr/>
      <dgm:t>
        <a:bodyPr/>
        <a:lstStyle/>
        <a:p>
          <a:endParaRPr lang="en-US" b="1">
            <a:solidFill>
              <a:schemeClr val="bg2"/>
            </a:solidFill>
          </a:endParaRPr>
        </a:p>
      </dgm:t>
    </dgm:pt>
    <dgm:pt modelId="{B5D79DA8-5F8F-461E-AFDB-9E2E8BF11685}" type="sibTrans" cxnId="{CE6F0B78-7015-4A08-87A1-2151346FDCD9}">
      <dgm:prSet/>
      <dgm:spPr>
        <a:solidFill>
          <a:schemeClr val="tx1"/>
        </a:solidFill>
      </dgm:spPr>
      <dgm:t>
        <a:bodyPr/>
        <a:lstStyle/>
        <a:p>
          <a:endParaRPr lang="en-US" b="1">
            <a:solidFill>
              <a:schemeClr val="bg2"/>
            </a:solidFill>
          </a:endParaRPr>
        </a:p>
      </dgm:t>
    </dgm:pt>
    <dgm:pt modelId="{980D61B6-68A4-45EA-829B-200797047DEB}">
      <dgm:prSet phldrT="[Text]" custT="1"/>
      <dgm:spPr>
        <a:solidFill>
          <a:srgbClr val="FFFF00"/>
        </a:solidFill>
      </dgm:spPr>
      <dgm:t>
        <a:bodyPr/>
        <a:lstStyle/>
        <a:p>
          <a:r>
            <a:rPr lang="en-US" sz="3200" b="1" dirty="0" err="1" smtClean="0">
              <a:solidFill>
                <a:schemeClr val="bg2"/>
              </a:solidFill>
            </a:rPr>
            <a:t>Peserta</a:t>
          </a:r>
          <a:r>
            <a:rPr lang="en-US" sz="3200" b="1" dirty="0" smtClean="0">
              <a:solidFill>
                <a:schemeClr val="bg2"/>
              </a:solidFill>
            </a:rPr>
            <a:t> </a:t>
          </a:r>
          <a:r>
            <a:rPr lang="en-US" sz="3200" b="1" dirty="0" err="1" smtClean="0">
              <a:solidFill>
                <a:schemeClr val="bg2"/>
              </a:solidFill>
            </a:rPr>
            <a:t>kegiatan</a:t>
          </a:r>
          <a:endParaRPr lang="en-US" sz="3200" b="1" dirty="0">
            <a:solidFill>
              <a:schemeClr val="bg2"/>
            </a:solidFill>
          </a:endParaRPr>
        </a:p>
      </dgm:t>
    </dgm:pt>
    <dgm:pt modelId="{C6829190-DC10-43FC-B651-C3DA1084FBC2}" type="parTrans" cxnId="{0CB00507-85C0-4CFD-86A1-39B2BDE369C2}">
      <dgm:prSet/>
      <dgm:spPr/>
      <dgm:t>
        <a:bodyPr/>
        <a:lstStyle/>
        <a:p>
          <a:endParaRPr lang="en-US" b="1">
            <a:solidFill>
              <a:schemeClr val="bg2"/>
            </a:solidFill>
          </a:endParaRPr>
        </a:p>
      </dgm:t>
    </dgm:pt>
    <dgm:pt modelId="{70DAC612-10F8-4F33-845D-49685B0459B3}" type="sibTrans" cxnId="{0CB00507-85C0-4CFD-86A1-39B2BDE369C2}">
      <dgm:prSet/>
      <dgm:spPr>
        <a:solidFill>
          <a:schemeClr val="tx1"/>
        </a:solidFill>
      </dgm:spPr>
      <dgm:t>
        <a:bodyPr/>
        <a:lstStyle/>
        <a:p>
          <a:endParaRPr lang="en-US" b="1">
            <a:solidFill>
              <a:schemeClr val="bg2"/>
            </a:solidFill>
          </a:endParaRPr>
        </a:p>
      </dgm:t>
    </dgm:pt>
    <dgm:pt modelId="{B1D3908C-2CD0-4CA5-83C5-8A4D1758E87E}">
      <dgm:prSet phldrT="[Text]" custT="1"/>
      <dgm:spPr>
        <a:solidFill>
          <a:srgbClr val="FFFF00"/>
        </a:solidFill>
      </dgm:spPr>
      <dgm:t>
        <a:bodyPr/>
        <a:lstStyle/>
        <a:p>
          <a:r>
            <a:rPr lang="en-US" sz="2000" b="1" dirty="0" err="1" smtClean="0">
              <a:solidFill>
                <a:schemeClr val="bg2"/>
              </a:solidFill>
            </a:rPr>
            <a:t>Peserta</a:t>
          </a:r>
          <a:r>
            <a:rPr lang="en-US" sz="2000" b="1" dirty="0" smtClean="0">
              <a:solidFill>
                <a:schemeClr val="bg2"/>
              </a:solidFill>
            </a:rPr>
            <a:t> </a:t>
          </a:r>
          <a:r>
            <a:rPr lang="en-US" sz="2000" b="1" dirty="0" err="1" smtClean="0">
              <a:solidFill>
                <a:schemeClr val="bg2"/>
              </a:solidFill>
            </a:rPr>
            <a:t>perlombaan</a:t>
          </a:r>
          <a:endParaRPr lang="en-US" sz="2000" b="1" dirty="0" smtClean="0">
            <a:solidFill>
              <a:schemeClr val="bg2"/>
            </a:solidFill>
          </a:endParaRPr>
        </a:p>
        <a:p>
          <a:r>
            <a:rPr lang="en-US" sz="2000" b="1" dirty="0" err="1" smtClean="0">
              <a:solidFill>
                <a:schemeClr val="bg2"/>
              </a:solidFill>
            </a:rPr>
            <a:t>Peserta</a:t>
          </a:r>
          <a:r>
            <a:rPr lang="en-US" sz="2000" b="1" dirty="0" smtClean="0">
              <a:solidFill>
                <a:schemeClr val="bg2"/>
              </a:solidFill>
            </a:rPr>
            <a:t> </a:t>
          </a:r>
          <a:r>
            <a:rPr lang="en-US" sz="2000" b="1" dirty="0" err="1" smtClean="0">
              <a:solidFill>
                <a:schemeClr val="bg2"/>
              </a:solidFill>
            </a:rPr>
            <a:t>rapat</a:t>
          </a:r>
          <a:r>
            <a:rPr lang="en-US" sz="2000" b="1" dirty="0" smtClean="0">
              <a:solidFill>
                <a:schemeClr val="bg2"/>
              </a:solidFill>
            </a:rPr>
            <a:t>, </a:t>
          </a:r>
          <a:r>
            <a:rPr lang="en-US" sz="2000" b="1" dirty="0" err="1" smtClean="0">
              <a:solidFill>
                <a:schemeClr val="bg2"/>
              </a:solidFill>
            </a:rPr>
            <a:t>konferensi</a:t>
          </a:r>
          <a:r>
            <a:rPr lang="en-US" sz="2000" b="1" dirty="0" smtClean="0">
              <a:solidFill>
                <a:schemeClr val="bg2"/>
              </a:solidFill>
            </a:rPr>
            <a:t>, </a:t>
          </a:r>
          <a:r>
            <a:rPr lang="en-US" sz="2000" b="1" dirty="0" err="1" smtClean="0">
              <a:solidFill>
                <a:schemeClr val="bg2"/>
              </a:solidFill>
            </a:rPr>
            <a:t>sidang</a:t>
          </a:r>
          <a:r>
            <a:rPr lang="en-US" sz="2000" b="1" dirty="0" smtClean="0">
              <a:solidFill>
                <a:schemeClr val="bg2"/>
              </a:solidFill>
            </a:rPr>
            <a:t>, </a:t>
          </a:r>
          <a:r>
            <a:rPr lang="en-US" sz="2000" b="1" dirty="0" err="1" smtClean="0">
              <a:solidFill>
                <a:schemeClr val="bg2"/>
              </a:solidFill>
            </a:rPr>
            <a:t>pertemuan</a:t>
          </a:r>
          <a:r>
            <a:rPr lang="en-US" sz="2000" b="1" dirty="0" smtClean="0">
              <a:solidFill>
                <a:schemeClr val="bg2"/>
              </a:solidFill>
            </a:rPr>
            <a:t>, </a:t>
          </a:r>
          <a:r>
            <a:rPr lang="en-US" sz="2000" b="1" dirty="0" err="1" smtClean="0">
              <a:solidFill>
                <a:schemeClr val="bg2"/>
              </a:solidFill>
            </a:rPr>
            <a:t>kunjungan</a:t>
          </a:r>
          <a:r>
            <a:rPr lang="en-US" sz="2000" b="1" dirty="0" smtClean="0">
              <a:solidFill>
                <a:schemeClr val="bg2"/>
              </a:solidFill>
            </a:rPr>
            <a:t> </a:t>
          </a:r>
          <a:r>
            <a:rPr lang="en-US" sz="2000" b="1" dirty="0" err="1" smtClean="0">
              <a:solidFill>
                <a:schemeClr val="bg2"/>
              </a:solidFill>
            </a:rPr>
            <a:t>kerja</a:t>
          </a:r>
          <a:endParaRPr lang="en-US" sz="2000" b="1" dirty="0">
            <a:solidFill>
              <a:schemeClr val="bg2"/>
            </a:solidFill>
          </a:endParaRPr>
        </a:p>
      </dgm:t>
    </dgm:pt>
    <dgm:pt modelId="{01222927-4CE6-4AE8-8A46-7B2C01D8754E}" type="parTrans" cxnId="{B22B4274-A81F-497D-B600-A8F5FE54EAEE}">
      <dgm:prSet/>
      <dgm:spPr/>
      <dgm:t>
        <a:bodyPr/>
        <a:lstStyle/>
        <a:p>
          <a:endParaRPr lang="en-US" b="1">
            <a:solidFill>
              <a:schemeClr val="bg2"/>
            </a:solidFill>
          </a:endParaRPr>
        </a:p>
      </dgm:t>
    </dgm:pt>
    <dgm:pt modelId="{F680F9BF-43E1-4702-A53C-84DEC4535F7B}" type="sibTrans" cxnId="{B22B4274-A81F-497D-B600-A8F5FE54EAEE}">
      <dgm:prSet/>
      <dgm:spPr>
        <a:solidFill>
          <a:schemeClr val="tx1"/>
        </a:solidFill>
      </dgm:spPr>
      <dgm:t>
        <a:bodyPr/>
        <a:lstStyle/>
        <a:p>
          <a:endParaRPr lang="en-US" b="1">
            <a:solidFill>
              <a:schemeClr val="bg2"/>
            </a:solidFill>
          </a:endParaRPr>
        </a:p>
      </dgm:t>
    </dgm:pt>
    <dgm:pt modelId="{0C8F6D51-D92E-49B9-93CD-4CAB2D0B881A}">
      <dgm:prSet phldrT="[Text]" custT="1"/>
      <dgm:spPr>
        <a:solidFill>
          <a:srgbClr val="FFFF00"/>
        </a:solidFill>
      </dgm:spPr>
      <dgm:t>
        <a:bodyPr/>
        <a:lstStyle/>
        <a:p>
          <a:r>
            <a:rPr lang="en-US" sz="1600" b="1" dirty="0" err="1" smtClean="0">
              <a:solidFill>
                <a:schemeClr val="bg2"/>
              </a:solidFill>
            </a:rPr>
            <a:t>Peserta</a:t>
          </a:r>
          <a:r>
            <a:rPr lang="en-US" sz="1600" b="1" dirty="0" smtClean="0">
              <a:solidFill>
                <a:schemeClr val="bg2"/>
              </a:solidFill>
            </a:rPr>
            <a:t>/</a:t>
          </a:r>
          <a:r>
            <a:rPr lang="en-US" sz="1600" b="1" dirty="0" err="1" smtClean="0">
              <a:solidFill>
                <a:schemeClr val="bg2"/>
              </a:solidFill>
            </a:rPr>
            <a:t>anggota</a:t>
          </a:r>
          <a:r>
            <a:rPr lang="en-US" sz="1600" b="1" dirty="0" smtClean="0">
              <a:solidFill>
                <a:schemeClr val="bg2"/>
              </a:solidFill>
            </a:rPr>
            <a:t> </a:t>
          </a:r>
          <a:r>
            <a:rPr lang="en-US" sz="1800" b="1" dirty="0" err="1" smtClean="0">
              <a:solidFill>
                <a:schemeClr val="bg2"/>
              </a:solidFill>
            </a:rPr>
            <a:t>kepanitiaan</a:t>
          </a:r>
          <a:endParaRPr lang="en-US" sz="1600" b="1" dirty="0" smtClean="0">
            <a:solidFill>
              <a:schemeClr val="bg2"/>
            </a:solidFill>
          </a:endParaRPr>
        </a:p>
        <a:p>
          <a:r>
            <a:rPr lang="en-US" sz="1600" b="1" dirty="0" err="1" smtClean="0">
              <a:solidFill>
                <a:schemeClr val="bg2"/>
              </a:solidFill>
            </a:rPr>
            <a:t>Peserta</a:t>
          </a:r>
          <a:r>
            <a:rPr lang="en-US" sz="1600" b="1" dirty="0" smtClean="0">
              <a:solidFill>
                <a:schemeClr val="bg2"/>
              </a:solidFill>
            </a:rPr>
            <a:t> </a:t>
          </a:r>
          <a:r>
            <a:rPr lang="en-US" sz="1600" b="1" dirty="0" err="1" smtClean="0">
              <a:solidFill>
                <a:schemeClr val="bg2"/>
              </a:solidFill>
            </a:rPr>
            <a:t>pendidikan</a:t>
          </a:r>
          <a:r>
            <a:rPr lang="en-US" sz="1600" b="1" dirty="0" smtClean="0">
              <a:solidFill>
                <a:schemeClr val="bg2"/>
              </a:solidFill>
            </a:rPr>
            <a:t>, </a:t>
          </a:r>
          <a:r>
            <a:rPr lang="en-US" sz="1600" b="1" dirty="0" err="1" smtClean="0">
              <a:solidFill>
                <a:schemeClr val="bg2"/>
              </a:solidFill>
            </a:rPr>
            <a:t>pelatihan</a:t>
          </a:r>
          <a:r>
            <a:rPr lang="en-US" sz="1600" b="1" dirty="0" smtClean="0">
              <a:solidFill>
                <a:schemeClr val="bg2"/>
              </a:solidFill>
            </a:rPr>
            <a:t> </a:t>
          </a:r>
          <a:r>
            <a:rPr lang="en-US" sz="1600" b="1" dirty="0" err="1" smtClean="0">
              <a:solidFill>
                <a:schemeClr val="bg2"/>
              </a:solidFill>
            </a:rPr>
            <a:t>dan</a:t>
          </a:r>
          <a:r>
            <a:rPr lang="en-US" sz="1600" b="1" dirty="0" smtClean="0">
              <a:solidFill>
                <a:schemeClr val="bg2"/>
              </a:solidFill>
            </a:rPr>
            <a:t> </a:t>
          </a:r>
          <a:r>
            <a:rPr lang="en-US" sz="1600" b="1" dirty="0" err="1" smtClean="0">
              <a:solidFill>
                <a:schemeClr val="bg2"/>
              </a:solidFill>
            </a:rPr>
            <a:t>magang</a:t>
          </a:r>
          <a:endParaRPr lang="en-US" sz="1600" b="1" dirty="0" smtClean="0">
            <a:solidFill>
              <a:schemeClr val="bg2"/>
            </a:solidFill>
          </a:endParaRPr>
        </a:p>
        <a:p>
          <a:r>
            <a:rPr lang="en-US" sz="1600" b="1" dirty="0" err="1" smtClean="0">
              <a:solidFill>
                <a:schemeClr val="bg2"/>
              </a:solidFill>
            </a:rPr>
            <a:t>Peserta</a:t>
          </a:r>
          <a:r>
            <a:rPr lang="en-US" sz="1600" b="1" dirty="0" smtClean="0">
              <a:solidFill>
                <a:schemeClr val="bg2"/>
              </a:solidFill>
            </a:rPr>
            <a:t> </a:t>
          </a:r>
          <a:r>
            <a:rPr lang="en-US" sz="1600" b="1" dirty="0" err="1" smtClean="0">
              <a:solidFill>
                <a:schemeClr val="bg2"/>
              </a:solidFill>
            </a:rPr>
            <a:t>kegiatan</a:t>
          </a:r>
          <a:r>
            <a:rPr lang="en-US" sz="1600" b="1" dirty="0" smtClean="0">
              <a:solidFill>
                <a:schemeClr val="bg2"/>
              </a:solidFill>
            </a:rPr>
            <a:t> </a:t>
          </a:r>
          <a:r>
            <a:rPr lang="en-US" sz="1600" b="1" dirty="0" err="1" smtClean="0">
              <a:solidFill>
                <a:schemeClr val="bg2"/>
              </a:solidFill>
            </a:rPr>
            <a:t>lainnya</a:t>
          </a:r>
          <a:endParaRPr lang="en-US" sz="1600" b="1" dirty="0">
            <a:solidFill>
              <a:schemeClr val="bg2"/>
            </a:solidFill>
          </a:endParaRPr>
        </a:p>
      </dgm:t>
    </dgm:pt>
    <dgm:pt modelId="{7B0F5D30-359B-4ED9-8E74-A18BC8C90BA3}" type="parTrans" cxnId="{EBEF99F6-8B63-4084-BD28-9A3DEFF037AD}">
      <dgm:prSet/>
      <dgm:spPr/>
      <dgm:t>
        <a:bodyPr/>
        <a:lstStyle/>
        <a:p>
          <a:endParaRPr lang="en-US" b="1">
            <a:solidFill>
              <a:schemeClr val="bg2"/>
            </a:solidFill>
          </a:endParaRPr>
        </a:p>
      </dgm:t>
    </dgm:pt>
    <dgm:pt modelId="{2821E323-24B5-4100-BE41-C85A2FEA8B7D}" type="sibTrans" cxnId="{EBEF99F6-8B63-4084-BD28-9A3DEFF037AD}">
      <dgm:prSet/>
      <dgm:spPr/>
      <dgm:t>
        <a:bodyPr/>
        <a:lstStyle/>
        <a:p>
          <a:endParaRPr lang="en-US" b="1">
            <a:solidFill>
              <a:schemeClr val="bg2"/>
            </a:solidFill>
          </a:endParaRPr>
        </a:p>
      </dgm:t>
    </dgm:pt>
    <dgm:pt modelId="{137C2050-AB37-4D75-A03D-8D3D3AB04070}" type="pres">
      <dgm:prSet presAssocID="{81A1CBE6-185E-4139-8164-06FB6EE87265}" presName="Name0" presStyleCnt="0">
        <dgm:presLayoutVars>
          <dgm:dir/>
          <dgm:resizeHandles/>
        </dgm:presLayoutVars>
      </dgm:prSet>
      <dgm:spPr/>
      <dgm:t>
        <a:bodyPr/>
        <a:lstStyle/>
        <a:p>
          <a:endParaRPr lang="en-US"/>
        </a:p>
      </dgm:t>
    </dgm:pt>
    <dgm:pt modelId="{0CAF654E-47B3-4150-BFF8-57030838BD25}" type="pres">
      <dgm:prSet presAssocID="{5C4150FD-154C-42ED-94D1-83430F8A20BA}" presName="compNode" presStyleCnt="0"/>
      <dgm:spPr/>
    </dgm:pt>
    <dgm:pt modelId="{70C3D433-7453-4C28-9A54-09FA9E25FE3F}" type="pres">
      <dgm:prSet presAssocID="{5C4150FD-154C-42ED-94D1-83430F8A20BA}" presName="dummyConnPt" presStyleCnt="0"/>
      <dgm:spPr/>
    </dgm:pt>
    <dgm:pt modelId="{22D368B1-65F1-49DF-BA95-A94D22E78CCA}" type="pres">
      <dgm:prSet presAssocID="{5C4150FD-154C-42ED-94D1-83430F8A20BA}" presName="node" presStyleLbl="node1" presStyleIdx="0" presStyleCnt="9" custScaleX="120292" custLinFactNeighborY="-36982">
        <dgm:presLayoutVars>
          <dgm:bulletEnabled val="1"/>
        </dgm:presLayoutVars>
      </dgm:prSet>
      <dgm:spPr/>
      <dgm:t>
        <a:bodyPr/>
        <a:lstStyle/>
        <a:p>
          <a:endParaRPr lang="en-US"/>
        </a:p>
      </dgm:t>
    </dgm:pt>
    <dgm:pt modelId="{60AB1809-0167-44F7-AA7F-D149CB23A2CB}" type="pres">
      <dgm:prSet presAssocID="{CBE84D94-9F00-45A9-B46C-DD74D79D3998}" presName="sibTrans" presStyleLbl="bgSibTrans2D1" presStyleIdx="0" presStyleCnt="8" custAng="0"/>
      <dgm:spPr/>
      <dgm:t>
        <a:bodyPr/>
        <a:lstStyle/>
        <a:p>
          <a:endParaRPr lang="en-US"/>
        </a:p>
      </dgm:t>
    </dgm:pt>
    <dgm:pt modelId="{D77E64E7-A863-4649-A03C-BB1BED741253}" type="pres">
      <dgm:prSet presAssocID="{9611CD07-09F9-4A2E-B603-0CAAC70B7A3B}" presName="compNode" presStyleCnt="0"/>
      <dgm:spPr/>
    </dgm:pt>
    <dgm:pt modelId="{AB027F85-92F0-4EB1-BDF0-50EAAAD8E812}" type="pres">
      <dgm:prSet presAssocID="{9611CD07-09F9-4A2E-B603-0CAAC70B7A3B}" presName="dummyConnPt" presStyleCnt="0"/>
      <dgm:spPr/>
    </dgm:pt>
    <dgm:pt modelId="{D1C3B86B-98CC-40B3-A003-AAEAB262076B}" type="pres">
      <dgm:prSet presAssocID="{9611CD07-09F9-4A2E-B603-0CAAC70B7A3B}" presName="node" presStyleLbl="node1" presStyleIdx="1" presStyleCnt="9" custScaleX="116885" custScaleY="121907" custLinFactNeighborY="-18748">
        <dgm:presLayoutVars>
          <dgm:bulletEnabled val="1"/>
        </dgm:presLayoutVars>
      </dgm:prSet>
      <dgm:spPr/>
      <dgm:t>
        <a:bodyPr/>
        <a:lstStyle/>
        <a:p>
          <a:endParaRPr lang="en-US"/>
        </a:p>
      </dgm:t>
    </dgm:pt>
    <dgm:pt modelId="{B1ACF123-818F-442F-88F3-C2D7065E4B0A}" type="pres">
      <dgm:prSet presAssocID="{48D79EAD-05AB-48AC-9E7C-8931EC9304A8}" presName="sibTrans" presStyleLbl="bgSibTrans2D1" presStyleIdx="1" presStyleCnt="8"/>
      <dgm:spPr/>
      <dgm:t>
        <a:bodyPr/>
        <a:lstStyle/>
        <a:p>
          <a:endParaRPr lang="en-US"/>
        </a:p>
      </dgm:t>
    </dgm:pt>
    <dgm:pt modelId="{FEB5B236-27C2-4680-94CE-420F5CD333F0}" type="pres">
      <dgm:prSet presAssocID="{4F01029A-986B-4707-BCE9-9616212F31A5}" presName="compNode" presStyleCnt="0"/>
      <dgm:spPr/>
    </dgm:pt>
    <dgm:pt modelId="{3D796086-4D7F-45C5-A3A9-48757031A056}" type="pres">
      <dgm:prSet presAssocID="{4F01029A-986B-4707-BCE9-9616212F31A5}" presName="dummyConnPt" presStyleCnt="0"/>
      <dgm:spPr/>
    </dgm:pt>
    <dgm:pt modelId="{C747F21D-84D2-4F29-99C4-901602EFDFDC}" type="pres">
      <dgm:prSet presAssocID="{4F01029A-986B-4707-BCE9-9616212F31A5}" presName="node" presStyleLbl="node1" presStyleIdx="2" presStyleCnt="9" custScaleX="116280" custScaleY="132845">
        <dgm:presLayoutVars>
          <dgm:bulletEnabled val="1"/>
        </dgm:presLayoutVars>
      </dgm:prSet>
      <dgm:spPr/>
      <dgm:t>
        <a:bodyPr/>
        <a:lstStyle/>
        <a:p>
          <a:endParaRPr lang="en-US"/>
        </a:p>
      </dgm:t>
    </dgm:pt>
    <dgm:pt modelId="{17B6E537-C5BB-4344-A075-088A54531ACB}" type="pres">
      <dgm:prSet presAssocID="{A97191E3-7201-4500-B1E2-26F875E201FD}" presName="sibTrans" presStyleLbl="bgSibTrans2D1" presStyleIdx="2" presStyleCnt="8" custAng="181065" custLinFactY="58348" custLinFactNeighborY="100000"/>
      <dgm:spPr/>
      <dgm:t>
        <a:bodyPr/>
        <a:lstStyle/>
        <a:p>
          <a:endParaRPr lang="en-US"/>
        </a:p>
      </dgm:t>
    </dgm:pt>
    <dgm:pt modelId="{51F514E3-39A0-4B60-A14C-08DFF8D72BBB}" type="pres">
      <dgm:prSet presAssocID="{B4B109CB-DC1A-4C71-B9B0-598FF84AC55D}" presName="compNode" presStyleCnt="0"/>
      <dgm:spPr/>
    </dgm:pt>
    <dgm:pt modelId="{F6CF6AEB-F3A5-449F-B3F6-0F7AD315958F}" type="pres">
      <dgm:prSet presAssocID="{B4B109CB-DC1A-4C71-B9B0-598FF84AC55D}" presName="dummyConnPt" presStyleCnt="0"/>
      <dgm:spPr/>
    </dgm:pt>
    <dgm:pt modelId="{E93F7DE7-3AE9-4345-9D8E-C11C76D67E5B}" type="pres">
      <dgm:prSet presAssocID="{B4B109CB-DC1A-4C71-B9B0-598FF84AC55D}" presName="node" presStyleLbl="node1" presStyleIdx="3" presStyleCnt="9" custScaleX="118821" custScaleY="157515" custLinFactNeighborX="3283" custLinFactNeighborY="-5805">
        <dgm:presLayoutVars>
          <dgm:bulletEnabled val="1"/>
        </dgm:presLayoutVars>
      </dgm:prSet>
      <dgm:spPr/>
      <dgm:t>
        <a:bodyPr/>
        <a:lstStyle/>
        <a:p>
          <a:endParaRPr lang="en-US"/>
        </a:p>
      </dgm:t>
    </dgm:pt>
    <dgm:pt modelId="{DEF044F4-B5D8-4976-B20D-4B9F1DF2F666}" type="pres">
      <dgm:prSet presAssocID="{9164DE15-2952-4C70-A7ED-6E89EDDBC278}" presName="sibTrans" presStyleLbl="bgSibTrans2D1" presStyleIdx="3" presStyleCnt="8" custAng="75865" custScaleX="94449" custScaleY="139826" custLinFactNeighborX="20759"/>
      <dgm:spPr/>
      <dgm:t>
        <a:bodyPr/>
        <a:lstStyle/>
        <a:p>
          <a:endParaRPr lang="en-US"/>
        </a:p>
      </dgm:t>
    </dgm:pt>
    <dgm:pt modelId="{EAFE9D21-AB8E-4DF6-BA54-AA915FBEDFFD}" type="pres">
      <dgm:prSet presAssocID="{F27907AD-5F2D-402C-A321-FEA533C703E1}" presName="compNode" presStyleCnt="0"/>
      <dgm:spPr/>
    </dgm:pt>
    <dgm:pt modelId="{725E474D-A38B-4A14-9299-B97BCD974A24}" type="pres">
      <dgm:prSet presAssocID="{F27907AD-5F2D-402C-A321-FEA533C703E1}" presName="dummyConnPt" presStyleCnt="0"/>
      <dgm:spPr/>
    </dgm:pt>
    <dgm:pt modelId="{C43404F9-03D3-405A-8513-A1369E819AF8}" type="pres">
      <dgm:prSet presAssocID="{F27907AD-5F2D-402C-A321-FEA533C703E1}" presName="node" presStyleLbl="node1" presStyleIdx="4" presStyleCnt="9" custScaleX="121552" custScaleY="127959" custLinFactNeighborX="1465" custLinFactNeighborY="-17952">
        <dgm:presLayoutVars>
          <dgm:bulletEnabled val="1"/>
        </dgm:presLayoutVars>
      </dgm:prSet>
      <dgm:spPr/>
      <dgm:t>
        <a:bodyPr/>
        <a:lstStyle/>
        <a:p>
          <a:endParaRPr lang="en-US"/>
        </a:p>
      </dgm:t>
    </dgm:pt>
    <dgm:pt modelId="{1268BD18-8F6E-4A0F-A190-84B3F2F57376}" type="pres">
      <dgm:prSet presAssocID="{8E35D7E3-40B7-411C-B4E8-E99379EA577B}" presName="sibTrans" presStyleLbl="bgSibTrans2D1" presStyleIdx="4" presStyleCnt="8" custAng="55249" custScaleY="121205" custLinFactNeighborX="26375"/>
      <dgm:spPr/>
      <dgm:t>
        <a:bodyPr/>
        <a:lstStyle/>
        <a:p>
          <a:endParaRPr lang="en-US"/>
        </a:p>
      </dgm:t>
    </dgm:pt>
    <dgm:pt modelId="{3BD9717F-5029-4D16-9B02-D0C8F62161A7}" type="pres">
      <dgm:prSet presAssocID="{A36AD391-9BAF-49A9-9284-501626A98684}" presName="compNode" presStyleCnt="0"/>
      <dgm:spPr/>
    </dgm:pt>
    <dgm:pt modelId="{2BF58E18-D976-4A60-B9F8-46CD023D98FA}" type="pres">
      <dgm:prSet presAssocID="{A36AD391-9BAF-49A9-9284-501626A98684}" presName="dummyConnPt" presStyleCnt="0"/>
      <dgm:spPr/>
    </dgm:pt>
    <dgm:pt modelId="{4C7B0F76-24D5-407F-B1A0-5C54851B92D1}" type="pres">
      <dgm:prSet presAssocID="{A36AD391-9BAF-49A9-9284-501626A98684}" presName="node" presStyleLbl="node1" presStyleIdx="5" presStyleCnt="9" custScaleX="124212" custLinFactNeighborX="181" custLinFactNeighborY="-22910">
        <dgm:presLayoutVars>
          <dgm:bulletEnabled val="1"/>
        </dgm:presLayoutVars>
      </dgm:prSet>
      <dgm:spPr/>
      <dgm:t>
        <a:bodyPr/>
        <a:lstStyle/>
        <a:p>
          <a:endParaRPr lang="en-US"/>
        </a:p>
      </dgm:t>
    </dgm:pt>
    <dgm:pt modelId="{26085879-9672-478A-BAF3-1827E61C3C87}" type="pres">
      <dgm:prSet presAssocID="{B5D79DA8-5F8F-461E-AFDB-9E2E8BF11685}" presName="sibTrans" presStyleLbl="bgSibTrans2D1" presStyleIdx="5" presStyleCnt="8" custAng="85137" custLinFactY="54813" custLinFactNeighborY="100000"/>
      <dgm:spPr/>
      <dgm:t>
        <a:bodyPr/>
        <a:lstStyle/>
        <a:p>
          <a:endParaRPr lang="en-US"/>
        </a:p>
      </dgm:t>
    </dgm:pt>
    <dgm:pt modelId="{29557771-A3A1-4D70-A355-231F99D9DBEE}" type="pres">
      <dgm:prSet presAssocID="{980D61B6-68A4-45EA-829B-200797047DEB}" presName="compNode" presStyleCnt="0"/>
      <dgm:spPr/>
    </dgm:pt>
    <dgm:pt modelId="{CDA9E0D1-24F0-4A0F-B725-5F1D0E3AAF7C}" type="pres">
      <dgm:prSet presAssocID="{980D61B6-68A4-45EA-829B-200797047DEB}" presName="dummyConnPt" presStyleCnt="0"/>
      <dgm:spPr/>
    </dgm:pt>
    <dgm:pt modelId="{FA6E9FF4-EF8A-423C-AEE9-3BEB964F342F}" type="pres">
      <dgm:prSet presAssocID="{980D61B6-68A4-45EA-829B-200797047DEB}" presName="node" presStyleLbl="node1" presStyleIdx="6" presStyleCnt="9" custScaleX="128669" custLinFactNeighborX="5998" custLinFactNeighborY="-32521">
        <dgm:presLayoutVars>
          <dgm:bulletEnabled val="1"/>
        </dgm:presLayoutVars>
      </dgm:prSet>
      <dgm:spPr/>
      <dgm:t>
        <a:bodyPr/>
        <a:lstStyle/>
        <a:p>
          <a:endParaRPr lang="en-US"/>
        </a:p>
      </dgm:t>
    </dgm:pt>
    <dgm:pt modelId="{E10C3C74-E769-44AF-9B1F-BB0CF4D422FE}" type="pres">
      <dgm:prSet presAssocID="{70DAC612-10F8-4F33-845D-49685B0459B3}" presName="sibTrans" presStyleLbl="bgSibTrans2D1" presStyleIdx="6" presStyleCnt="8" custAng="21381201" custLinFactNeighborX="25493"/>
      <dgm:spPr/>
      <dgm:t>
        <a:bodyPr/>
        <a:lstStyle/>
        <a:p>
          <a:endParaRPr lang="en-US"/>
        </a:p>
      </dgm:t>
    </dgm:pt>
    <dgm:pt modelId="{0FB941FE-6FC5-47ED-8DBC-9D6C4573A579}" type="pres">
      <dgm:prSet presAssocID="{B1D3908C-2CD0-4CA5-83C5-8A4D1758E87E}" presName="compNode" presStyleCnt="0"/>
      <dgm:spPr/>
    </dgm:pt>
    <dgm:pt modelId="{C9333460-A13F-414B-8337-654F24F4F697}" type="pres">
      <dgm:prSet presAssocID="{B1D3908C-2CD0-4CA5-83C5-8A4D1758E87E}" presName="dummyConnPt" presStyleCnt="0"/>
      <dgm:spPr/>
    </dgm:pt>
    <dgm:pt modelId="{92EB7FA8-D004-4995-B31C-F81662751310}" type="pres">
      <dgm:prSet presAssocID="{B1D3908C-2CD0-4CA5-83C5-8A4D1758E87E}" presName="node" presStyleLbl="node1" presStyleIdx="7" presStyleCnt="9" custScaleX="130807" custScaleY="124947" custLinFactNeighborY="-12153">
        <dgm:presLayoutVars>
          <dgm:bulletEnabled val="1"/>
        </dgm:presLayoutVars>
      </dgm:prSet>
      <dgm:spPr/>
      <dgm:t>
        <a:bodyPr/>
        <a:lstStyle/>
        <a:p>
          <a:endParaRPr lang="en-US"/>
        </a:p>
      </dgm:t>
    </dgm:pt>
    <dgm:pt modelId="{A44054AE-3F72-412D-BC20-6CAFA4748230}" type="pres">
      <dgm:prSet presAssocID="{F680F9BF-43E1-4702-A53C-84DEC4535F7B}" presName="sibTrans" presStyleLbl="bgSibTrans2D1" presStyleIdx="7" presStyleCnt="8" custLinFactNeighborX="22348"/>
      <dgm:spPr/>
      <dgm:t>
        <a:bodyPr/>
        <a:lstStyle/>
        <a:p>
          <a:endParaRPr lang="en-US"/>
        </a:p>
      </dgm:t>
    </dgm:pt>
    <dgm:pt modelId="{1CDDC880-A8C6-4E05-9D76-1EB57C8B1E88}" type="pres">
      <dgm:prSet presAssocID="{0C8F6D51-D92E-49B9-93CD-4CAB2D0B881A}" presName="compNode" presStyleCnt="0"/>
      <dgm:spPr/>
    </dgm:pt>
    <dgm:pt modelId="{A6A9C1F2-35A4-4181-8819-1AB2D1EEB320}" type="pres">
      <dgm:prSet presAssocID="{0C8F6D51-D92E-49B9-93CD-4CAB2D0B881A}" presName="dummyConnPt" presStyleCnt="0"/>
      <dgm:spPr/>
    </dgm:pt>
    <dgm:pt modelId="{C0E1105B-2B49-41CE-A928-294191A6D590}" type="pres">
      <dgm:prSet presAssocID="{0C8F6D51-D92E-49B9-93CD-4CAB2D0B881A}" presName="node" presStyleLbl="node1" presStyleIdx="8" presStyleCnt="9" custScaleX="122134" custScaleY="128541" custLinFactNeighborY="19954">
        <dgm:presLayoutVars>
          <dgm:bulletEnabled val="1"/>
        </dgm:presLayoutVars>
      </dgm:prSet>
      <dgm:spPr/>
      <dgm:t>
        <a:bodyPr/>
        <a:lstStyle/>
        <a:p>
          <a:endParaRPr lang="en-US"/>
        </a:p>
      </dgm:t>
    </dgm:pt>
  </dgm:ptLst>
  <dgm:cxnLst>
    <dgm:cxn modelId="{25530262-E2A6-47FA-9708-C09E3F3881B6}" srcId="{81A1CBE6-185E-4139-8164-06FB6EE87265}" destId="{4F01029A-986B-4707-BCE9-9616212F31A5}" srcOrd="2" destOrd="0" parTransId="{41717961-12BF-453E-8B38-54DC8994D7A0}" sibTransId="{A97191E3-7201-4500-B1E2-26F875E201FD}"/>
    <dgm:cxn modelId="{E3089773-3D7B-4262-B62E-A761E33B3448}" type="presOf" srcId="{B5D79DA8-5F8F-461E-AFDB-9E2E8BF11685}" destId="{26085879-9672-478A-BAF3-1827E61C3C87}" srcOrd="0" destOrd="0" presId="urn:microsoft.com/office/officeart/2005/8/layout/bProcess4"/>
    <dgm:cxn modelId="{610ADB96-464B-4CD5-B6C1-417D5EB3B654}" type="presOf" srcId="{980D61B6-68A4-45EA-829B-200797047DEB}" destId="{FA6E9FF4-EF8A-423C-AEE9-3BEB964F342F}" srcOrd="0" destOrd="0" presId="urn:microsoft.com/office/officeart/2005/8/layout/bProcess4"/>
    <dgm:cxn modelId="{40B606FA-CB3E-46E4-9F53-D2E176CFD5C9}" type="presOf" srcId="{48D79EAD-05AB-48AC-9E7C-8931EC9304A8}" destId="{B1ACF123-818F-442F-88F3-C2D7065E4B0A}" srcOrd="0" destOrd="0" presId="urn:microsoft.com/office/officeart/2005/8/layout/bProcess4"/>
    <dgm:cxn modelId="{0CB00507-85C0-4CFD-86A1-39B2BDE369C2}" srcId="{81A1CBE6-185E-4139-8164-06FB6EE87265}" destId="{980D61B6-68A4-45EA-829B-200797047DEB}" srcOrd="6" destOrd="0" parTransId="{C6829190-DC10-43FC-B651-C3DA1084FBC2}" sibTransId="{70DAC612-10F8-4F33-845D-49685B0459B3}"/>
    <dgm:cxn modelId="{3FAA815A-A91C-4102-8856-89AE20DFB306}" srcId="{81A1CBE6-185E-4139-8164-06FB6EE87265}" destId="{F27907AD-5F2D-402C-A321-FEA533C703E1}" srcOrd="4" destOrd="0" parTransId="{002F9CB7-9A31-4430-8F1B-D496FFB3B6AB}" sibTransId="{8E35D7E3-40B7-411C-B4E8-E99379EA577B}"/>
    <dgm:cxn modelId="{87A9824F-A999-4614-95D6-C544FC7C0863}" srcId="{81A1CBE6-185E-4139-8164-06FB6EE87265}" destId="{5C4150FD-154C-42ED-94D1-83430F8A20BA}" srcOrd="0" destOrd="0" parTransId="{71A40AB6-CBD8-44BC-91D4-7B48CB1AE3F1}" sibTransId="{CBE84D94-9F00-45A9-B46C-DD74D79D3998}"/>
    <dgm:cxn modelId="{93D0A95F-F54F-4FC6-B96B-7270E199616D}" type="presOf" srcId="{F680F9BF-43E1-4702-A53C-84DEC4535F7B}" destId="{A44054AE-3F72-412D-BC20-6CAFA4748230}" srcOrd="0" destOrd="0" presId="urn:microsoft.com/office/officeart/2005/8/layout/bProcess4"/>
    <dgm:cxn modelId="{94EEDC90-0A29-4283-AB04-F428E8166BAF}" type="presOf" srcId="{0C8F6D51-D92E-49B9-93CD-4CAB2D0B881A}" destId="{C0E1105B-2B49-41CE-A928-294191A6D590}" srcOrd="0" destOrd="0" presId="urn:microsoft.com/office/officeart/2005/8/layout/bProcess4"/>
    <dgm:cxn modelId="{5D9FF121-593F-4338-8B1F-DDFD739E66FF}" type="presOf" srcId="{70DAC612-10F8-4F33-845D-49685B0459B3}" destId="{E10C3C74-E769-44AF-9B1F-BB0CF4D422FE}" srcOrd="0" destOrd="0" presId="urn:microsoft.com/office/officeart/2005/8/layout/bProcess4"/>
    <dgm:cxn modelId="{8EE8B65F-8FB2-42A6-921C-B05F032A056A}" type="presOf" srcId="{8E35D7E3-40B7-411C-B4E8-E99379EA577B}" destId="{1268BD18-8F6E-4A0F-A190-84B3F2F57376}" srcOrd="0" destOrd="0" presId="urn:microsoft.com/office/officeart/2005/8/layout/bProcess4"/>
    <dgm:cxn modelId="{B22B4274-A81F-497D-B600-A8F5FE54EAEE}" srcId="{81A1CBE6-185E-4139-8164-06FB6EE87265}" destId="{B1D3908C-2CD0-4CA5-83C5-8A4D1758E87E}" srcOrd="7" destOrd="0" parTransId="{01222927-4CE6-4AE8-8A46-7B2C01D8754E}" sibTransId="{F680F9BF-43E1-4702-A53C-84DEC4535F7B}"/>
    <dgm:cxn modelId="{1C9017E1-9546-4458-91BC-4878B733DBC9}" type="presOf" srcId="{F27907AD-5F2D-402C-A321-FEA533C703E1}" destId="{C43404F9-03D3-405A-8513-A1369E819AF8}" srcOrd="0" destOrd="0" presId="urn:microsoft.com/office/officeart/2005/8/layout/bProcess4"/>
    <dgm:cxn modelId="{CE6F0B78-7015-4A08-87A1-2151346FDCD9}" srcId="{81A1CBE6-185E-4139-8164-06FB6EE87265}" destId="{A36AD391-9BAF-49A9-9284-501626A98684}" srcOrd="5" destOrd="0" parTransId="{EB80270E-5930-41B7-BBA2-09AF3E4AACC5}" sibTransId="{B5D79DA8-5F8F-461E-AFDB-9E2E8BF11685}"/>
    <dgm:cxn modelId="{F3FF9665-EBA1-453C-8CF1-A8A1463424BA}" type="presOf" srcId="{B1D3908C-2CD0-4CA5-83C5-8A4D1758E87E}" destId="{92EB7FA8-D004-4995-B31C-F81662751310}" srcOrd="0" destOrd="0" presId="urn:microsoft.com/office/officeart/2005/8/layout/bProcess4"/>
    <dgm:cxn modelId="{1E223A24-38E1-454E-9B32-B5AFB7A5F90C}" type="presOf" srcId="{B4B109CB-DC1A-4C71-B9B0-598FF84AC55D}" destId="{E93F7DE7-3AE9-4345-9D8E-C11C76D67E5B}" srcOrd="0" destOrd="0" presId="urn:microsoft.com/office/officeart/2005/8/layout/bProcess4"/>
    <dgm:cxn modelId="{BE2C1E90-3F26-4637-B41B-5CE507ADCF61}" type="presOf" srcId="{A97191E3-7201-4500-B1E2-26F875E201FD}" destId="{17B6E537-C5BB-4344-A075-088A54531ACB}" srcOrd="0" destOrd="0" presId="urn:microsoft.com/office/officeart/2005/8/layout/bProcess4"/>
    <dgm:cxn modelId="{7A79831E-84A1-47D9-AF90-08B6B90B9EF2}" type="presOf" srcId="{CBE84D94-9F00-45A9-B46C-DD74D79D3998}" destId="{60AB1809-0167-44F7-AA7F-D149CB23A2CB}" srcOrd="0" destOrd="0" presId="urn:microsoft.com/office/officeart/2005/8/layout/bProcess4"/>
    <dgm:cxn modelId="{143A450B-EBA8-4B7A-948E-817F1864FFE1}" type="presOf" srcId="{A36AD391-9BAF-49A9-9284-501626A98684}" destId="{4C7B0F76-24D5-407F-B1A0-5C54851B92D1}" srcOrd="0" destOrd="0" presId="urn:microsoft.com/office/officeart/2005/8/layout/bProcess4"/>
    <dgm:cxn modelId="{338885FE-B389-4A50-A14D-9809E2438A89}" type="presOf" srcId="{9164DE15-2952-4C70-A7ED-6E89EDDBC278}" destId="{DEF044F4-B5D8-4976-B20D-4B9F1DF2F666}" srcOrd="0" destOrd="0" presId="urn:microsoft.com/office/officeart/2005/8/layout/bProcess4"/>
    <dgm:cxn modelId="{5656C61D-436F-426D-BC0A-041113BFFD59}" type="presOf" srcId="{4F01029A-986B-4707-BCE9-9616212F31A5}" destId="{C747F21D-84D2-4F29-99C4-901602EFDFDC}" srcOrd="0" destOrd="0" presId="urn:microsoft.com/office/officeart/2005/8/layout/bProcess4"/>
    <dgm:cxn modelId="{EBEF99F6-8B63-4084-BD28-9A3DEFF037AD}" srcId="{81A1CBE6-185E-4139-8164-06FB6EE87265}" destId="{0C8F6D51-D92E-49B9-93CD-4CAB2D0B881A}" srcOrd="8" destOrd="0" parTransId="{7B0F5D30-359B-4ED9-8E74-A18BC8C90BA3}" sibTransId="{2821E323-24B5-4100-BE41-C85A2FEA8B7D}"/>
    <dgm:cxn modelId="{63FEEDDB-1C0C-45BE-AAE6-85D21E0F4066}" type="presOf" srcId="{9611CD07-09F9-4A2E-B603-0CAAC70B7A3B}" destId="{D1C3B86B-98CC-40B3-A003-AAEAB262076B}" srcOrd="0" destOrd="0" presId="urn:microsoft.com/office/officeart/2005/8/layout/bProcess4"/>
    <dgm:cxn modelId="{3889421A-4BC7-4ED8-B0A5-90EB42778837}" type="presOf" srcId="{81A1CBE6-185E-4139-8164-06FB6EE87265}" destId="{137C2050-AB37-4D75-A03D-8D3D3AB04070}" srcOrd="0" destOrd="0" presId="urn:microsoft.com/office/officeart/2005/8/layout/bProcess4"/>
    <dgm:cxn modelId="{ED14308E-9E1B-41EB-A55B-DB52AED8C6DD}" type="presOf" srcId="{5C4150FD-154C-42ED-94D1-83430F8A20BA}" destId="{22D368B1-65F1-49DF-BA95-A94D22E78CCA}" srcOrd="0" destOrd="0" presId="urn:microsoft.com/office/officeart/2005/8/layout/bProcess4"/>
    <dgm:cxn modelId="{52169599-E773-4FE8-B591-69270367FFBE}" srcId="{81A1CBE6-185E-4139-8164-06FB6EE87265}" destId="{B4B109CB-DC1A-4C71-B9B0-598FF84AC55D}" srcOrd="3" destOrd="0" parTransId="{D58A2DE5-2A16-4A47-86B4-90995FBEA0E4}" sibTransId="{9164DE15-2952-4C70-A7ED-6E89EDDBC278}"/>
    <dgm:cxn modelId="{5EFCA092-823D-4E74-B99C-D01DB1594647}" srcId="{81A1CBE6-185E-4139-8164-06FB6EE87265}" destId="{9611CD07-09F9-4A2E-B603-0CAAC70B7A3B}" srcOrd="1" destOrd="0" parTransId="{995D7CCC-321F-435D-A0D0-3787404A8185}" sibTransId="{48D79EAD-05AB-48AC-9E7C-8931EC9304A8}"/>
    <dgm:cxn modelId="{176CF96D-EFCF-4629-B8B0-2989085D3DCC}" type="presParOf" srcId="{137C2050-AB37-4D75-A03D-8D3D3AB04070}" destId="{0CAF654E-47B3-4150-BFF8-57030838BD25}" srcOrd="0" destOrd="0" presId="urn:microsoft.com/office/officeart/2005/8/layout/bProcess4"/>
    <dgm:cxn modelId="{2085947D-4361-4434-87EF-D92D0027FD82}" type="presParOf" srcId="{0CAF654E-47B3-4150-BFF8-57030838BD25}" destId="{70C3D433-7453-4C28-9A54-09FA9E25FE3F}" srcOrd="0" destOrd="0" presId="urn:microsoft.com/office/officeart/2005/8/layout/bProcess4"/>
    <dgm:cxn modelId="{E3D3B7AD-A029-43AB-8878-9AE6E54BFC71}" type="presParOf" srcId="{0CAF654E-47B3-4150-BFF8-57030838BD25}" destId="{22D368B1-65F1-49DF-BA95-A94D22E78CCA}" srcOrd="1" destOrd="0" presId="urn:microsoft.com/office/officeart/2005/8/layout/bProcess4"/>
    <dgm:cxn modelId="{D1C68EC1-216E-4BC8-892B-6D1258A0B6F2}" type="presParOf" srcId="{137C2050-AB37-4D75-A03D-8D3D3AB04070}" destId="{60AB1809-0167-44F7-AA7F-D149CB23A2CB}" srcOrd="1" destOrd="0" presId="urn:microsoft.com/office/officeart/2005/8/layout/bProcess4"/>
    <dgm:cxn modelId="{A97E3717-5BF7-44A8-9B7E-EC74CF17DF75}" type="presParOf" srcId="{137C2050-AB37-4D75-A03D-8D3D3AB04070}" destId="{D77E64E7-A863-4649-A03C-BB1BED741253}" srcOrd="2" destOrd="0" presId="urn:microsoft.com/office/officeart/2005/8/layout/bProcess4"/>
    <dgm:cxn modelId="{6B3423BB-6545-4623-BDD0-D7A7482E6108}" type="presParOf" srcId="{D77E64E7-A863-4649-A03C-BB1BED741253}" destId="{AB027F85-92F0-4EB1-BDF0-50EAAAD8E812}" srcOrd="0" destOrd="0" presId="urn:microsoft.com/office/officeart/2005/8/layout/bProcess4"/>
    <dgm:cxn modelId="{5D9B5867-A9CE-40E2-8061-E568D05003A7}" type="presParOf" srcId="{D77E64E7-A863-4649-A03C-BB1BED741253}" destId="{D1C3B86B-98CC-40B3-A003-AAEAB262076B}" srcOrd="1" destOrd="0" presId="urn:microsoft.com/office/officeart/2005/8/layout/bProcess4"/>
    <dgm:cxn modelId="{A76AB1A8-79AD-44C4-963E-3053A902F836}" type="presParOf" srcId="{137C2050-AB37-4D75-A03D-8D3D3AB04070}" destId="{B1ACF123-818F-442F-88F3-C2D7065E4B0A}" srcOrd="3" destOrd="0" presId="urn:microsoft.com/office/officeart/2005/8/layout/bProcess4"/>
    <dgm:cxn modelId="{E4FD001A-BAE6-4C95-B1E1-43CD8C1D7951}" type="presParOf" srcId="{137C2050-AB37-4D75-A03D-8D3D3AB04070}" destId="{FEB5B236-27C2-4680-94CE-420F5CD333F0}" srcOrd="4" destOrd="0" presId="urn:microsoft.com/office/officeart/2005/8/layout/bProcess4"/>
    <dgm:cxn modelId="{5ADFE1A5-376E-49B4-95B7-27CAADDEFF4D}" type="presParOf" srcId="{FEB5B236-27C2-4680-94CE-420F5CD333F0}" destId="{3D796086-4D7F-45C5-A3A9-48757031A056}" srcOrd="0" destOrd="0" presId="urn:microsoft.com/office/officeart/2005/8/layout/bProcess4"/>
    <dgm:cxn modelId="{6D018D4D-FF59-4F50-A316-3DFFA4EA5607}" type="presParOf" srcId="{FEB5B236-27C2-4680-94CE-420F5CD333F0}" destId="{C747F21D-84D2-4F29-99C4-901602EFDFDC}" srcOrd="1" destOrd="0" presId="urn:microsoft.com/office/officeart/2005/8/layout/bProcess4"/>
    <dgm:cxn modelId="{1F675573-ECA4-4086-A8BD-5F47BBC677C5}" type="presParOf" srcId="{137C2050-AB37-4D75-A03D-8D3D3AB04070}" destId="{17B6E537-C5BB-4344-A075-088A54531ACB}" srcOrd="5" destOrd="0" presId="urn:microsoft.com/office/officeart/2005/8/layout/bProcess4"/>
    <dgm:cxn modelId="{73DB5D8C-0D76-499D-879D-CD38EBF23502}" type="presParOf" srcId="{137C2050-AB37-4D75-A03D-8D3D3AB04070}" destId="{51F514E3-39A0-4B60-A14C-08DFF8D72BBB}" srcOrd="6" destOrd="0" presId="urn:microsoft.com/office/officeart/2005/8/layout/bProcess4"/>
    <dgm:cxn modelId="{7D73FD66-E7D3-4689-88D0-F598EE3EDD23}" type="presParOf" srcId="{51F514E3-39A0-4B60-A14C-08DFF8D72BBB}" destId="{F6CF6AEB-F3A5-449F-B3F6-0F7AD315958F}" srcOrd="0" destOrd="0" presId="urn:microsoft.com/office/officeart/2005/8/layout/bProcess4"/>
    <dgm:cxn modelId="{35108499-EBB1-4D78-A092-DFD3B59BE55A}" type="presParOf" srcId="{51F514E3-39A0-4B60-A14C-08DFF8D72BBB}" destId="{E93F7DE7-3AE9-4345-9D8E-C11C76D67E5B}" srcOrd="1" destOrd="0" presId="urn:microsoft.com/office/officeart/2005/8/layout/bProcess4"/>
    <dgm:cxn modelId="{2450BA77-2308-4F7E-9225-AA6C09A62E44}" type="presParOf" srcId="{137C2050-AB37-4D75-A03D-8D3D3AB04070}" destId="{DEF044F4-B5D8-4976-B20D-4B9F1DF2F666}" srcOrd="7" destOrd="0" presId="urn:microsoft.com/office/officeart/2005/8/layout/bProcess4"/>
    <dgm:cxn modelId="{12F36729-BBC2-48ED-A57E-93BF92A83134}" type="presParOf" srcId="{137C2050-AB37-4D75-A03D-8D3D3AB04070}" destId="{EAFE9D21-AB8E-4DF6-BA54-AA915FBEDFFD}" srcOrd="8" destOrd="0" presId="urn:microsoft.com/office/officeart/2005/8/layout/bProcess4"/>
    <dgm:cxn modelId="{5A39FAD1-5F04-4270-A95D-47455DAF3285}" type="presParOf" srcId="{EAFE9D21-AB8E-4DF6-BA54-AA915FBEDFFD}" destId="{725E474D-A38B-4A14-9299-B97BCD974A24}" srcOrd="0" destOrd="0" presId="urn:microsoft.com/office/officeart/2005/8/layout/bProcess4"/>
    <dgm:cxn modelId="{01E47A99-5455-49E5-9617-0CF2B98C9CB0}" type="presParOf" srcId="{EAFE9D21-AB8E-4DF6-BA54-AA915FBEDFFD}" destId="{C43404F9-03D3-405A-8513-A1369E819AF8}" srcOrd="1" destOrd="0" presId="urn:microsoft.com/office/officeart/2005/8/layout/bProcess4"/>
    <dgm:cxn modelId="{B076394D-8B04-4454-B5A9-23B346F49443}" type="presParOf" srcId="{137C2050-AB37-4D75-A03D-8D3D3AB04070}" destId="{1268BD18-8F6E-4A0F-A190-84B3F2F57376}" srcOrd="9" destOrd="0" presId="urn:microsoft.com/office/officeart/2005/8/layout/bProcess4"/>
    <dgm:cxn modelId="{46FC4838-678A-4888-AAF8-9254F1F2705F}" type="presParOf" srcId="{137C2050-AB37-4D75-A03D-8D3D3AB04070}" destId="{3BD9717F-5029-4D16-9B02-D0C8F62161A7}" srcOrd="10" destOrd="0" presId="urn:microsoft.com/office/officeart/2005/8/layout/bProcess4"/>
    <dgm:cxn modelId="{7BC7BB77-19AB-4CF7-AE2B-9407C2E24BC1}" type="presParOf" srcId="{3BD9717F-5029-4D16-9B02-D0C8F62161A7}" destId="{2BF58E18-D976-4A60-B9F8-46CD023D98FA}" srcOrd="0" destOrd="0" presId="urn:microsoft.com/office/officeart/2005/8/layout/bProcess4"/>
    <dgm:cxn modelId="{2FC84444-FF13-46C7-BC3A-AB99D25D0E3D}" type="presParOf" srcId="{3BD9717F-5029-4D16-9B02-D0C8F62161A7}" destId="{4C7B0F76-24D5-407F-B1A0-5C54851B92D1}" srcOrd="1" destOrd="0" presId="urn:microsoft.com/office/officeart/2005/8/layout/bProcess4"/>
    <dgm:cxn modelId="{DD076993-DEA3-4E8F-A306-E86B48278557}" type="presParOf" srcId="{137C2050-AB37-4D75-A03D-8D3D3AB04070}" destId="{26085879-9672-478A-BAF3-1827E61C3C87}" srcOrd="11" destOrd="0" presId="urn:microsoft.com/office/officeart/2005/8/layout/bProcess4"/>
    <dgm:cxn modelId="{F8139660-CA53-4A86-8977-DE781A01049F}" type="presParOf" srcId="{137C2050-AB37-4D75-A03D-8D3D3AB04070}" destId="{29557771-A3A1-4D70-A355-231F99D9DBEE}" srcOrd="12" destOrd="0" presId="urn:microsoft.com/office/officeart/2005/8/layout/bProcess4"/>
    <dgm:cxn modelId="{D00377A7-FA33-4D67-ABCE-A3024DD260E6}" type="presParOf" srcId="{29557771-A3A1-4D70-A355-231F99D9DBEE}" destId="{CDA9E0D1-24F0-4A0F-B725-5F1D0E3AAF7C}" srcOrd="0" destOrd="0" presId="urn:microsoft.com/office/officeart/2005/8/layout/bProcess4"/>
    <dgm:cxn modelId="{AA256B28-994A-452C-BCF0-D26C97BAB68E}" type="presParOf" srcId="{29557771-A3A1-4D70-A355-231F99D9DBEE}" destId="{FA6E9FF4-EF8A-423C-AEE9-3BEB964F342F}" srcOrd="1" destOrd="0" presId="urn:microsoft.com/office/officeart/2005/8/layout/bProcess4"/>
    <dgm:cxn modelId="{46E7E03B-A5CB-4F37-BDB3-47F3BDBD9B8E}" type="presParOf" srcId="{137C2050-AB37-4D75-A03D-8D3D3AB04070}" destId="{E10C3C74-E769-44AF-9B1F-BB0CF4D422FE}" srcOrd="13" destOrd="0" presId="urn:microsoft.com/office/officeart/2005/8/layout/bProcess4"/>
    <dgm:cxn modelId="{085B542E-F836-4206-B64A-222CE726604A}" type="presParOf" srcId="{137C2050-AB37-4D75-A03D-8D3D3AB04070}" destId="{0FB941FE-6FC5-47ED-8DBC-9D6C4573A579}" srcOrd="14" destOrd="0" presId="urn:microsoft.com/office/officeart/2005/8/layout/bProcess4"/>
    <dgm:cxn modelId="{3DD9395C-05A1-43CD-BC7B-1CB813AAE80E}" type="presParOf" srcId="{0FB941FE-6FC5-47ED-8DBC-9D6C4573A579}" destId="{C9333460-A13F-414B-8337-654F24F4F697}" srcOrd="0" destOrd="0" presId="urn:microsoft.com/office/officeart/2005/8/layout/bProcess4"/>
    <dgm:cxn modelId="{6C2AE827-2627-4481-B32E-2743B66CEC78}" type="presParOf" srcId="{0FB941FE-6FC5-47ED-8DBC-9D6C4573A579}" destId="{92EB7FA8-D004-4995-B31C-F81662751310}" srcOrd="1" destOrd="0" presId="urn:microsoft.com/office/officeart/2005/8/layout/bProcess4"/>
    <dgm:cxn modelId="{15680BBE-25B6-446E-A6E8-D58C3AE5C601}" type="presParOf" srcId="{137C2050-AB37-4D75-A03D-8D3D3AB04070}" destId="{A44054AE-3F72-412D-BC20-6CAFA4748230}" srcOrd="15" destOrd="0" presId="urn:microsoft.com/office/officeart/2005/8/layout/bProcess4"/>
    <dgm:cxn modelId="{8CB58D2C-5F35-4436-8216-0156294B42AB}" type="presParOf" srcId="{137C2050-AB37-4D75-A03D-8D3D3AB04070}" destId="{1CDDC880-A8C6-4E05-9D76-1EB57C8B1E88}" srcOrd="16" destOrd="0" presId="urn:microsoft.com/office/officeart/2005/8/layout/bProcess4"/>
    <dgm:cxn modelId="{61339A46-A21B-43C9-A302-1E6A502239BF}" type="presParOf" srcId="{1CDDC880-A8C6-4E05-9D76-1EB57C8B1E88}" destId="{A6A9C1F2-35A4-4181-8819-1AB2D1EEB320}" srcOrd="0" destOrd="0" presId="urn:microsoft.com/office/officeart/2005/8/layout/bProcess4"/>
    <dgm:cxn modelId="{85B28E4A-1BB1-4368-9A89-EA82A7237725}" type="presParOf" srcId="{1CDDC880-A8C6-4E05-9D76-1EB57C8B1E88}" destId="{C0E1105B-2B49-41CE-A928-294191A6D590}" srcOrd="1" destOrd="0" presId="urn:microsoft.com/office/officeart/2005/8/layout/bProcess4"/>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756007D-87AE-44D2-8C70-75265DD8FF57}" type="doc">
      <dgm:prSet loTypeId="urn:microsoft.com/office/officeart/2005/8/layout/radial4" loCatId="relationship" qsTypeId="urn:microsoft.com/office/officeart/2005/8/quickstyle/simple2" qsCatId="simple" csTypeId="urn:microsoft.com/office/officeart/2005/8/colors/colorful2" csCatId="colorful" phldr="1"/>
      <dgm:spPr/>
      <dgm:t>
        <a:bodyPr/>
        <a:lstStyle/>
        <a:p>
          <a:endParaRPr lang="en-US"/>
        </a:p>
      </dgm:t>
    </dgm:pt>
    <dgm:pt modelId="{D23FA494-BFFB-474B-BAE2-2303A63003DA}">
      <dgm:prSet phldrT="[Text]" custT="1"/>
      <dgm:spPr>
        <a:solidFill>
          <a:schemeClr val="bg1"/>
        </a:solidFill>
      </dgm:spPr>
      <dgm:t>
        <a:bodyPr/>
        <a:lstStyle/>
        <a:p>
          <a:r>
            <a:rPr lang="en-US" sz="2000" b="1" dirty="0" err="1" smtClean="0">
              <a:solidFill>
                <a:schemeClr val="tx1"/>
              </a:solidFill>
              <a:latin typeface="Tahoma" pitchFamily="34" charset="0"/>
              <a:cs typeface="Tahoma" pitchFamily="34" charset="0"/>
            </a:rPr>
            <a:t>Penghasilan</a:t>
          </a:r>
          <a:r>
            <a:rPr lang="en-US" sz="2000" b="1" dirty="0" smtClean="0">
              <a:solidFill>
                <a:schemeClr val="tx1"/>
              </a:solidFill>
              <a:latin typeface="Tahoma" pitchFamily="34" charset="0"/>
              <a:cs typeface="Tahoma" pitchFamily="34" charset="0"/>
            </a:rPr>
            <a:t> Yang </a:t>
          </a:r>
          <a:r>
            <a:rPr lang="en-US" sz="2000" b="1" dirty="0" err="1" smtClean="0">
              <a:solidFill>
                <a:schemeClr val="tx1"/>
              </a:solidFill>
              <a:latin typeface="Tahoma" pitchFamily="34" charset="0"/>
              <a:cs typeface="Tahoma" pitchFamily="34" charset="0"/>
            </a:rPr>
            <a:t>Dipotong</a:t>
          </a:r>
          <a:r>
            <a:rPr lang="en-US" sz="2000" b="1" dirty="0" smtClean="0">
              <a:solidFill>
                <a:schemeClr val="tx1"/>
              </a:solidFill>
              <a:latin typeface="Tahoma" pitchFamily="34" charset="0"/>
              <a:cs typeface="Tahoma" pitchFamily="34" charset="0"/>
            </a:rPr>
            <a:t> </a:t>
          </a:r>
          <a:r>
            <a:rPr lang="en-US" sz="2000" b="1" dirty="0" err="1" smtClean="0">
              <a:solidFill>
                <a:schemeClr val="tx1"/>
              </a:solidFill>
              <a:latin typeface="Tahoma" pitchFamily="34" charset="0"/>
              <a:cs typeface="Tahoma" pitchFamily="34" charset="0"/>
            </a:rPr>
            <a:t>PPh</a:t>
          </a:r>
          <a:r>
            <a:rPr lang="en-US" sz="2000" b="1" dirty="0" smtClean="0">
              <a:solidFill>
                <a:schemeClr val="tx1"/>
              </a:solidFill>
              <a:latin typeface="Tahoma" pitchFamily="34" charset="0"/>
              <a:cs typeface="Tahoma" pitchFamily="34" charset="0"/>
            </a:rPr>
            <a:t> </a:t>
          </a:r>
          <a:r>
            <a:rPr lang="en-US" sz="2000" b="1" dirty="0" err="1" smtClean="0">
              <a:solidFill>
                <a:schemeClr val="tx1"/>
              </a:solidFill>
              <a:latin typeface="Tahoma" pitchFamily="34" charset="0"/>
              <a:cs typeface="Tahoma" pitchFamily="34" charset="0"/>
            </a:rPr>
            <a:t>Pasal</a:t>
          </a:r>
          <a:r>
            <a:rPr lang="en-US" sz="2000" b="1" dirty="0" smtClean="0">
              <a:solidFill>
                <a:schemeClr val="tx1"/>
              </a:solidFill>
              <a:latin typeface="Tahoma" pitchFamily="34" charset="0"/>
              <a:cs typeface="Tahoma" pitchFamily="34" charset="0"/>
            </a:rPr>
            <a:t> 21/26</a:t>
          </a:r>
          <a:endParaRPr lang="en-US" sz="2000" b="1" dirty="0">
            <a:solidFill>
              <a:schemeClr val="tx1"/>
            </a:solidFill>
          </a:endParaRPr>
        </a:p>
      </dgm:t>
    </dgm:pt>
    <dgm:pt modelId="{AF62EA1A-59E1-4FBC-96B7-0B0B953EBA87}" type="parTrans" cxnId="{008891C0-7827-4ED9-A1E9-2AC927621C8B}">
      <dgm:prSet/>
      <dgm:spPr/>
      <dgm:t>
        <a:bodyPr/>
        <a:lstStyle/>
        <a:p>
          <a:endParaRPr lang="en-US" b="1">
            <a:solidFill>
              <a:schemeClr val="bg2"/>
            </a:solidFill>
          </a:endParaRPr>
        </a:p>
      </dgm:t>
    </dgm:pt>
    <dgm:pt modelId="{D4E5BED5-5440-44C6-AA39-0DE6D1255656}" type="sibTrans" cxnId="{008891C0-7827-4ED9-A1E9-2AC927621C8B}">
      <dgm:prSet/>
      <dgm:spPr/>
      <dgm:t>
        <a:bodyPr/>
        <a:lstStyle/>
        <a:p>
          <a:endParaRPr lang="en-US" b="1">
            <a:solidFill>
              <a:schemeClr val="bg2"/>
            </a:solidFill>
          </a:endParaRPr>
        </a:p>
      </dgm:t>
    </dgm:pt>
    <dgm:pt modelId="{A87EAB9B-2CDC-47C8-80D1-DDBC29BCEA5B}">
      <dgm:prSet phldrT="[Text]" custT="1"/>
      <dgm:spPr>
        <a:solidFill>
          <a:srgbClr val="FFFF00"/>
        </a:solidFill>
      </dgm:spPr>
      <dgm:t>
        <a:bodyPr/>
        <a:lstStyle/>
        <a:p>
          <a:r>
            <a:rPr lang="en-US" sz="1600" b="1" dirty="0" err="1" smtClean="0">
              <a:solidFill>
                <a:schemeClr val="bg2"/>
              </a:solidFill>
              <a:latin typeface="Tahoma" pitchFamily="34" charset="0"/>
              <a:cs typeface="Tahoma" pitchFamily="34" charset="0"/>
            </a:rPr>
            <a:t>Penghasilan</a:t>
          </a:r>
          <a:r>
            <a:rPr lang="en-US" sz="1600" b="1" dirty="0" smtClean="0">
              <a:solidFill>
                <a:schemeClr val="bg2"/>
              </a:solidFill>
              <a:latin typeface="Tahoma" pitchFamily="34" charset="0"/>
              <a:cs typeface="Tahoma" pitchFamily="34" charset="0"/>
            </a:rPr>
            <a:t> </a:t>
          </a:r>
          <a:r>
            <a:rPr lang="en-US" sz="1600" b="1" dirty="0" err="1" smtClean="0">
              <a:solidFill>
                <a:schemeClr val="bg2"/>
              </a:solidFill>
              <a:latin typeface="Tahoma" pitchFamily="34" charset="0"/>
              <a:cs typeface="Tahoma" pitchFamily="34" charset="0"/>
            </a:rPr>
            <a:t>Pegawai</a:t>
          </a:r>
          <a:r>
            <a:rPr lang="en-US" sz="1600" b="1" dirty="0" smtClean="0">
              <a:solidFill>
                <a:schemeClr val="bg2"/>
              </a:solidFill>
              <a:latin typeface="Tahoma" pitchFamily="34" charset="0"/>
              <a:cs typeface="Tahoma" pitchFamily="34" charset="0"/>
            </a:rPr>
            <a:t> </a:t>
          </a:r>
          <a:r>
            <a:rPr lang="en-US" sz="1600" b="1" dirty="0" err="1" smtClean="0">
              <a:solidFill>
                <a:schemeClr val="bg2"/>
              </a:solidFill>
              <a:latin typeface="Tahoma" pitchFamily="34" charset="0"/>
              <a:cs typeface="Tahoma" pitchFamily="34" charset="0"/>
            </a:rPr>
            <a:t>Tetap</a:t>
          </a:r>
          <a:r>
            <a:rPr lang="en-US" sz="1600" b="1" dirty="0" smtClean="0">
              <a:solidFill>
                <a:schemeClr val="bg2"/>
              </a:solidFill>
              <a:latin typeface="Tahoma" pitchFamily="34" charset="0"/>
              <a:cs typeface="Tahoma" pitchFamily="34" charset="0"/>
            </a:rPr>
            <a:t> </a:t>
          </a:r>
          <a:r>
            <a:rPr lang="en-US" sz="1600" b="1" dirty="0" err="1" smtClean="0">
              <a:solidFill>
                <a:schemeClr val="bg2"/>
              </a:solidFill>
              <a:latin typeface="Tahoma" pitchFamily="34" charset="0"/>
              <a:cs typeface="Tahoma" pitchFamily="34" charset="0"/>
            </a:rPr>
            <a:t>baik</a:t>
          </a:r>
          <a:r>
            <a:rPr lang="en-US" sz="1600" b="1" dirty="0" smtClean="0">
              <a:solidFill>
                <a:schemeClr val="bg2"/>
              </a:solidFill>
              <a:latin typeface="Tahoma" pitchFamily="34" charset="0"/>
              <a:cs typeface="Tahoma" pitchFamily="34" charset="0"/>
            </a:rPr>
            <a:t> </a:t>
          </a:r>
          <a:r>
            <a:rPr lang="en-US" sz="1600" b="1" dirty="0" err="1" smtClean="0">
              <a:solidFill>
                <a:schemeClr val="bg2"/>
              </a:solidFill>
              <a:latin typeface="Tahoma" pitchFamily="34" charset="0"/>
              <a:cs typeface="Tahoma" pitchFamily="34" charset="0"/>
            </a:rPr>
            <a:t>teratur</a:t>
          </a:r>
          <a:r>
            <a:rPr lang="en-US" sz="1600" b="1" dirty="0" smtClean="0">
              <a:solidFill>
                <a:schemeClr val="bg2"/>
              </a:solidFill>
              <a:latin typeface="Tahoma" pitchFamily="34" charset="0"/>
              <a:cs typeface="Tahoma" pitchFamily="34" charset="0"/>
            </a:rPr>
            <a:t> </a:t>
          </a:r>
          <a:r>
            <a:rPr lang="en-US" sz="1600" b="1" dirty="0" err="1" smtClean="0">
              <a:solidFill>
                <a:schemeClr val="bg2"/>
              </a:solidFill>
              <a:latin typeface="Tahoma" pitchFamily="34" charset="0"/>
              <a:cs typeface="Tahoma" pitchFamily="34" charset="0"/>
            </a:rPr>
            <a:t>maupun</a:t>
          </a:r>
          <a:r>
            <a:rPr lang="en-US" sz="1600" b="1" dirty="0" smtClean="0">
              <a:solidFill>
                <a:schemeClr val="bg2"/>
              </a:solidFill>
              <a:latin typeface="Tahoma" pitchFamily="34" charset="0"/>
              <a:cs typeface="Tahoma" pitchFamily="34" charset="0"/>
            </a:rPr>
            <a:t> </a:t>
          </a:r>
          <a:r>
            <a:rPr lang="en-US" sz="1600" b="1" dirty="0" err="1" smtClean="0">
              <a:solidFill>
                <a:schemeClr val="bg2"/>
              </a:solidFill>
              <a:latin typeface="Tahoma" pitchFamily="34" charset="0"/>
              <a:cs typeface="Tahoma" pitchFamily="34" charset="0"/>
            </a:rPr>
            <a:t>tidak</a:t>
          </a:r>
          <a:r>
            <a:rPr lang="en-US" sz="1600" b="1" dirty="0" smtClean="0">
              <a:solidFill>
                <a:schemeClr val="bg2"/>
              </a:solidFill>
              <a:latin typeface="Tahoma" pitchFamily="34" charset="0"/>
              <a:cs typeface="Tahoma" pitchFamily="34" charset="0"/>
            </a:rPr>
            <a:t> </a:t>
          </a:r>
          <a:r>
            <a:rPr lang="en-US" sz="1600" b="1" dirty="0" err="1" smtClean="0">
              <a:solidFill>
                <a:schemeClr val="bg2"/>
              </a:solidFill>
              <a:latin typeface="Tahoma" pitchFamily="34" charset="0"/>
              <a:cs typeface="Tahoma" pitchFamily="34" charset="0"/>
            </a:rPr>
            <a:t>teratur</a:t>
          </a:r>
          <a:endParaRPr lang="en-US" sz="1600" b="1" dirty="0">
            <a:solidFill>
              <a:schemeClr val="bg2"/>
            </a:solidFill>
          </a:endParaRPr>
        </a:p>
      </dgm:t>
    </dgm:pt>
    <dgm:pt modelId="{B65C1984-C342-47A1-A122-7CDCC324DF18}" type="parTrans" cxnId="{994635E7-A531-4DB8-AD85-FF0D25942E1D}">
      <dgm:prSet/>
      <dgm:spPr/>
      <dgm:t>
        <a:bodyPr/>
        <a:lstStyle/>
        <a:p>
          <a:endParaRPr lang="en-US" b="1">
            <a:solidFill>
              <a:schemeClr val="bg2"/>
            </a:solidFill>
          </a:endParaRPr>
        </a:p>
      </dgm:t>
    </dgm:pt>
    <dgm:pt modelId="{C9DBA6A0-8946-40B4-9CE1-EA0AB2EBE03F}" type="sibTrans" cxnId="{994635E7-A531-4DB8-AD85-FF0D25942E1D}">
      <dgm:prSet/>
      <dgm:spPr/>
      <dgm:t>
        <a:bodyPr/>
        <a:lstStyle/>
        <a:p>
          <a:endParaRPr lang="en-US" b="1">
            <a:solidFill>
              <a:schemeClr val="bg2"/>
            </a:solidFill>
          </a:endParaRPr>
        </a:p>
      </dgm:t>
    </dgm:pt>
    <dgm:pt modelId="{FAF1B8F6-D155-44CC-93F5-D479F8D0939F}">
      <dgm:prSet phldrT="[Text]" custT="1"/>
      <dgm:spPr>
        <a:solidFill>
          <a:srgbClr val="002060"/>
        </a:solidFill>
      </dgm:spPr>
      <dgm:t>
        <a:bodyPr/>
        <a:lstStyle/>
        <a:p>
          <a:r>
            <a:rPr lang="en-US" sz="1600" b="1" dirty="0" err="1" smtClean="0">
              <a:solidFill>
                <a:schemeClr val="tx1"/>
              </a:solidFill>
              <a:latin typeface="Tahoma" pitchFamily="34" charset="0"/>
              <a:cs typeface="Tahoma" pitchFamily="34" charset="0"/>
            </a:rPr>
            <a:t>Penghasilan</a:t>
          </a:r>
          <a:r>
            <a:rPr lang="en-US" sz="1600" b="1" dirty="0" smtClean="0">
              <a:solidFill>
                <a:schemeClr val="tx1"/>
              </a:solidFill>
              <a:latin typeface="Tahoma" pitchFamily="34" charset="0"/>
              <a:cs typeface="Tahoma" pitchFamily="34" charset="0"/>
            </a:rPr>
            <a:t> </a:t>
          </a:r>
          <a:r>
            <a:rPr lang="en-US" sz="1600" b="1" dirty="0" err="1" smtClean="0">
              <a:solidFill>
                <a:schemeClr val="tx1"/>
              </a:solidFill>
              <a:latin typeface="Tahoma" pitchFamily="34" charset="0"/>
              <a:cs typeface="Tahoma" pitchFamily="34" charset="0"/>
            </a:rPr>
            <a:t>Penerima</a:t>
          </a:r>
          <a:r>
            <a:rPr lang="en-US" sz="1600" b="1" dirty="0" smtClean="0">
              <a:solidFill>
                <a:schemeClr val="tx1"/>
              </a:solidFill>
              <a:latin typeface="Tahoma" pitchFamily="34" charset="0"/>
              <a:cs typeface="Tahoma" pitchFamily="34" charset="0"/>
            </a:rPr>
            <a:t> </a:t>
          </a:r>
          <a:r>
            <a:rPr lang="en-US" sz="1600" b="1" dirty="0" err="1" smtClean="0">
              <a:solidFill>
                <a:schemeClr val="tx1"/>
              </a:solidFill>
              <a:latin typeface="Tahoma" pitchFamily="34" charset="0"/>
              <a:cs typeface="Tahoma" pitchFamily="34" charset="0"/>
            </a:rPr>
            <a:t>Pensiun</a:t>
          </a:r>
          <a:r>
            <a:rPr lang="en-US" sz="1600" b="1" dirty="0" smtClean="0">
              <a:solidFill>
                <a:schemeClr val="tx1"/>
              </a:solidFill>
              <a:latin typeface="Tahoma" pitchFamily="34" charset="0"/>
              <a:cs typeface="Tahoma" pitchFamily="34" charset="0"/>
            </a:rPr>
            <a:t> </a:t>
          </a:r>
          <a:r>
            <a:rPr lang="en-US" sz="1600" b="1" dirty="0" err="1" smtClean="0">
              <a:solidFill>
                <a:schemeClr val="tx1"/>
              </a:solidFill>
              <a:latin typeface="Tahoma" pitchFamily="34" charset="0"/>
              <a:cs typeface="Tahoma" pitchFamily="34" charset="0"/>
            </a:rPr>
            <a:t>secara</a:t>
          </a:r>
          <a:r>
            <a:rPr lang="en-US" sz="1600" b="1" dirty="0" smtClean="0">
              <a:solidFill>
                <a:schemeClr val="tx1"/>
              </a:solidFill>
              <a:latin typeface="Tahoma" pitchFamily="34" charset="0"/>
              <a:cs typeface="Tahoma" pitchFamily="34" charset="0"/>
            </a:rPr>
            <a:t> </a:t>
          </a:r>
          <a:r>
            <a:rPr lang="en-US" sz="1600" b="1" dirty="0" err="1" smtClean="0">
              <a:solidFill>
                <a:schemeClr val="tx1"/>
              </a:solidFill>
              <a:latin typeface="Tahoma" pitchFamily="34" charset="0"/>
              <a:cs typeface="Tahoma" pitchFamily="34" charset="0"/>
            </a:rPr>
            <a:t>teratur</a:t>
          </a:r>
          <a:endParaRPr lang="en-US" sz="1600" b="1" dirty="0">
            <a:solidFill>
              <a:schemeClr val="tx1"/>
            </a:solidFill>
          </a:endParaRPr>
        </a:p>
      </dgm:t>
    </dgm:pt>
    <dgm:pt modelId="{B74D5D3F-5BE2-43D5-A0F6-C996F7BABFE5}" type="parTrans" cxnId="{E0B746FB-A865-4527-A654-A0D758E10BA5}">
      <dgm:prSet/>
      <dgm:spPr/>
      <dgm:t>
        <a:bodyPr/>
        <a:lstStyle/>
        <a:p>
          <a:endParaRPr lang="en-US" b="1">
            <a:solidFill>
              <a:schemeClr val="bg2"/>
            </a:solidFill>
          </a:endParaRPr>
        </a:p>
      </dgm:t>
    </dgm:pt>
    <dgm:pt modelId="{B3965D8E-6111-44D1-9C1D-E9CBEDE8A1D5}" type="sibTrans" cxnId="{E0B746FB-A865-4527-A654-A0D758E10BA5}">
      <dgm:prSet/>
      <dgm:spPr/>
      <dgm:t>
        <a:bodyPr/>
        <a:lstStyle/>
        <a:p>
          <a:endParaRPr lang="en-US" b="1">
            <a:solidFill>
              <a:schemeClr val="bg2"/>
            </a:solidFill>
          </a:endParaRPr>
        </a:p>
      </dgm:t>
    </dgm:pt>
    <dgm:pt modelId="{3257FD98-690D-4134-9334-18356D059869}">
      <dgm:prSet phldrT="[Text]" custT="1"/>
      <dgm:spPr>
        <a:solidFill>
          <a:srgbClr val="FF0000"/>
        </a:solidFill>
      </dgm:spPr>
      <dgm:t>
        <a:bodyPr/>
        <a:lstStyle/>
        <a:p>
          <a:r>
            <a:rPr lang="en-US" sz="1400" b="1" dirty="0" err="1" smtClean="0">
              <a:solidFill>
                <a:schemeClr val="tx1"/>
              </a:solidFill>
              <a:latin typeface="Tahoma" pitchFamily="34" charset="0"/>
              <a:cs typeface="Tahoma" pitchFamily="34" charset="0"/>
            </a:rPr>
            <a:t>Penghasilan</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sehubungan</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dengan</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pemutusan</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hubungan</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kerja</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dan</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sehubungan</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pensiun</a:t>
          </a:r>
          <a:r>
            <a:rPr lang="en-US" sz="1400" b="1" dirty="0" smtClean="0">
              <a:solidFill>
                <a:schemeClr val="tx1"/>
              </a:solidFill>
              <a:latin typeface="Tahoma" pitchFamily="34" charset="0"/>
              <a:cs typeface="Tahoma" pitchFamily="34" charset="0"/>
            </a:rPr>
            <a:t> yang </a:t>
          </a:r>
          <a:r>
            <a:rPr lang="en-US" sz="1400" b="1" dirty="0" err="1" smtClean="0">
              <a:solidFill>
                <a:schemeClr val="tx1"/>
              </a:solidFill>
              <a:latin typeface="Tahoma" pitchFamily="34" charset="0"/>
              <a:cs typeface="Tahoma" pitchFamily="34" charset="0"/>
            </a:rPr>
            <a:t>diterima</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sekaligus</a:t>
          </a:r>
          <a:endParaRPr lang="en-US" sz="1400" b="1" dirty="0">
            <a:solidFill>
              <a:schemeClr val="tx1"/>
            </a:solidFill>
          </a:endParaRPr>
        </a:p>
      </dgm:t>
    </dgm:pt>
    <dgm:pt modelId="{5B98F90B-FD74-4A2B-A7C7-79F9E7F996FE}" type="parTrans" cxnId="{1FF406E0-BBC6-4DDF-811D-1DBE9BA32D80}">
      <dgm:prSet/>
      <dgm:spPr/>
      <dgm:t>
        <a:bodyPr/>
        <a:lstStyle/>
        <a:p>
          <a:endParaRPr lang="en-US" b="1">
            <a:solidFill>
              <a:schemeClr val="bg2"/>
            </a:solidFill>
          </a:endParaRPr>
        </a:p>
      </dgm:t>
    </dgm:pt>
    <dgm:pt modelId="{7EC65BDC-26ED-4797-9C29-FE45C9ED03E1}" type="sibTrans" cxnId="{1FF406E0-BBC6-4DDF-811D-1DBE9BA32D80}">
      <dgm:prSet/>
      <dgm:spPr/>
      <dgm:t>
        <a:bodyPr/>
        <a:lstStyle/>
        <a:p>
          <a:endParaRPr lang="en-US" b="1">
            <a:solidFill>
              <a:schemeClr val="bg2"/>
            </a:solidFill>
          </a:endParaRPr>
        </a:p>
      </dgm:t>
    </dgm:pt>
    <dgm:pt modelId="{5E5020DA-529E-482C-B817-76A3BB86FBEF}">
      <dgm:prSet custT="1"/>
      <dgm:spPr>
        <a:solidFill>
          <a:srgbClr val="FF0000"/>
        </a:solidFill>
      </dgm:spPr>
      <dgm:t>
        <a:bodyPr/>
        <a:lstStyle/>
        <a:p>
          <a:r>
            <a:rPr lang="en-US" sz="1400" b="1" dirty="0" err="1" smtClean="0">
              <a:solidFill>
                <a:schemeClr val="tx1"/>
              </a:solidFill>
              <a:latin typeface="Tahoma" pitchFamily="34" charset="0"/>
              <a:cs typeface="Tahoma" pitchFamily="34" charset="0"/>
            </a:rPr>
            <a:t>Penghasilan</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pegawai</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tidak</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tetap</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atau</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tenaga</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kerja</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lepas</a:t>
          </a:r>
          <a:r>
            <a:rPr lang="en-US" sz="1400" b="1" dirty="0" smtClean="0">
              <a:solidFill>
                <a:schemeClr val="tx1"/>
              </a:solidFill>
              <a:latin typeface="Tahoma" pitchFamily="34" charset="0"/>
              <a:cs typeface="Tahoma" pitchFamily="34" charset="0"/>
            </a:rPr>
            <a:t> yang </a:t>
          </a:r>
          <a:r>
            <a:rPr lang="en-US" sz="1400" b="1" dirty="0" err="1" smtClean="0">
              <a:solidFill>
                <a:schemeClr val="tx1"/>
              </a:solidFill>
              <a:latin typeface="Tahoma" pitchFamily="34" charset="0"/>
              <a:cs typeface="Tahoma" pitchFamily="34" charset="0"/>
            </a:rPr>
            <a:t>dibayarkan</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secara</a:t>
          </a:r>
          <a:r>
            <a:rPr lang="en-US" sz="1400" b="1" dirty="0" smtClean="0">
              <a:solidFill>
                <a:schemeClr val="tx1"/>
              </a:solidFill>
              <a:latin typeface="Tahoma" pitchFamily="34" charset="0"/>
              <a:cs typeface="Tahoma" pitchFamily="34" charset="0"/>
            </a:rPr>
            <a:t> </a:t>
          </a:r>
          <a:r>
            <a:rPr lang="en-US" sz="1400" b="1" dirty="0" err="1" smtClean="0">
              <a:solidFill>
                <a:schemeClr val="tx1"/>
              </a:solidFill>
              <a:latin typeface="Tahoma" pitchFamily="34" charset="0"/>
              <a:cs typeface="Tahoma" pitchFamily="34" charset="0"/>
            </a:rPr>
            <a:t>bulanan</a:t>
          </a:r>
          <a:endParaRPr lang="en-US" sz="1400" b="1" dirty="0">
            <a:solidFill>
              <a:schemeClr val="tx1"/>
            </a:solidFill>
          </a:endParaRPr>
        </a:p>
      </dgm:t>
    </dgm:pt>
    <dgm:pt modelId="{26BA7ECA-5E19-4C49-B1BE-43121B4F9791}" type="parTrans" cxnId="{A74AAF0F-9649-4393-B577-3EC882496A71}">
      <dgm:prSet/>
      <dgm:spPr/>
      <dgm:t>
        <a:bodyPr/>
        <a:lstStyle/>
        <a:p>
          <a:endParaRPr lang="en-US" b="1">
            <a:solidFill>
              <a:schemeClr val="bg2"/>
            </a:solidFill>
          </a:endParaRPr>
        </a:p>
      </dgm:t>
    </dgm:pt>
    <dgm:pt modelId="{5DEC5FF1-D2C8-40EA-A880-4F964ED90172}" type="sibTrans" cxnId="{A74AAF0F-9649-4393-B577-3EC882496A71}">
      <dgm:prSet/>
      <dgm:spPr/>
      <dgm:t>
        <a:bodyPr/>
        <a:lstStyle/>
        <a:p>
          <a:endParaRPr lang="en-US" b="1">
            <a:solidFill>
              <a:schemeClr val="bg2"/>
            </a:solidFill>
          </a:endParaRPr>
        </a:p>
      </dgm:t>
    </dgm:pt>
    <dgm:pt modelId="{4A9B0CCD-3FDE-42C6-9DC6-5A202C95F2BD}">
      <dgm:prSet custT="1"/>
      <dgm:spPr>
        <a:solidFill>
          <a:srgbClr val="FFFF00"/>
        </a:solidFill>
      </dgm:spPr>
      <dgm:t>
        <a:bodyPr/>
        <a:lstStyle/>
        <a:p>
          <a:r>
            <a:rPr lang="en-US" sz="1600" b="1" dirty="0" err="1" smtClean="0">
              <a:solidFill>
                <a:schemeClr val="bg2"/>
              </a:solidFill>
              <a:latin typeface="Tahoma" pitchFamily="34" charset="0"/>
              <a:cs typeface="Tahoma" pitchFamily="34" charset="0"/>
            </a:rPr>
            <a:t>Imbalan</a:t>
          </a:r>
          <a:r>
            <a:rPr lang="en-US" sz="1600" b="1" dirty="0" smtClean="0">
              <a:solidFill>
                <a:schemeClr val="bg2"/>
              </a:solidFill>
              <a:latin typeface="Tahoma" pitchFamily="34" charset="0"/>
              <a:cs typeface="Tahoma" pitchFamily="34" charset="0"/>
            </a:rPr>
            <a:t> </a:t>
          </a:r>
          <a:r>
            <a:rPr lang="en-US" sz="1600" b="1" dirty="0" err="1" smtClean="0">
              <a:solidFill>
                <a:schemeClr val="bg2"/>
              </a:solidFill>
              <a:latin typeface="Tahoma" pitchFamily="34" charset="0"/>
              <a:cs typeface="Tahoma" pitchFamily="34" charset="0"/>
            </a:rPr>
            <a:t>kepada</a:t>
          </a:r>
          <a:r>
            <a:rPr lang="en-US" sz="1600" b="1" dirty="0" smtClean="0">
              <a:solidFill>
                <a:schemeClr val="bg2"/>
              </a:solidFill>
              <a:latin typeface="Tahoma" pitchFamily="34" charset="0"/>
              <a:cs typeface="Tahoma" pitchFamily="34" charset="0"/>
            </a:rPr>
            <a:t> </a:t>
          </a:r>
          <a:r>
            <a:rPr lang="en-US" sz="1600" b="1" dirty="0" err="1" smtClean="0">
              <a:solidFill>
                <a:schemeClr val="bg2"/>
              </a:solidFill>
              <a:latin typeface="Tahoma" pitchFamily="34" charset="0"/>
              <a:cs typeface="Tahoma" pitchFamily="34" charset="0"/>
            </a:rPr>
            <a:t>peserta</a:t>
          </a:r>
          <a:r>
            <a:rPr lang="en-US" sz="1600" b="1" dirty="0" smtClean="0">
              <a:solidFill>
                <a:schemeClr val="bg2"/>
              </a:solidFill>
              <a:latin typeface="Tahoma" pitchFamily="34" charset="0"/>
              <a:cs typeface="Tahoma" pitchFamily="34" charset="0"/>
            </a:rPr>
            <a:t> </a:t>
          </a:r>
          <a:r>
            <a:rPr lang="en-US" sz="1600" b="1" dirty="0" err="1" smtClean="0">
              <a:solidFill>
                <a:schemeClr val="bg2"/>
              </a:solidFill>
              <a:latin typeface="Tahoma" pitchFamily="34" charset="0"/>
              <a:cs typeface="Tahoma" pitchFamily="34" charset="0"/>
            </a:rPr>
            <a:t>kegiatan</a:t>
          </a:r>
          <a:endParaRPr lang="en-US" sz="1600" b="1" dirty="0">
            <a:solidFill>
              <a:schemeClr val="bg2"/>
            </a:solidFill>
          </a:endParaRPr>
        </a:p>
      </dgm:t>
    </dgm:pt>
    <dgm:pt modelId="{4F3326F9-52C8-46DA-B405-48E059C3AF00}" type="parTrans" cxnId="{763CFD57-29BE-4ACB-B93D-61FEC5A3D680}">
      <dgm:prSet/>
      <dgm:spPr/>
      <dgm:t>
        <a:bodyPr/>
        <a:lstStyle/>
        <a:p>
          <a:endParaRPr lang="en-US" b="1">
            <a:solidFill>
              <a:schemeClr val="bg2"/>
            </a:solidFill>
          </a:endParaRPr>
        </a:p>
      </dgm:t>
    </dgm:pt>
    <dgm:pt modelId="{18DDE210-C0D2-40AC-A900-05C173C529D7}" type="sibTrans" cxnId="{763CFD57-29BE-4ACB-B93D-61FEC5A3D680}">
      <dgm:prSet/>
      <dgm:spPr/>
      <dgm:t>
        <a:bodyPr/>
        <a:lstStyle/>
        <a:p>
          <a:endParaRPr lang="en-US" b="1">
            <a:solidFill>
              <a:schemeClr val="bg2"/>
            </a:solidFill>
          </a:endParaRPr>
        </a:p>
      </dgm:t>
    </dgm:pt>
    <dgm:pt modelId="{AE0D7498-2B3B-4889-B485-59D3F8386517}">
      <dgm:prSet custT="1"/>
      <dgm:spPr>
        <a:solidFill>
          <a:srgbClr val="002060"/>
        </a:solidFill>
      </dgm:spPr>
      <dgm:t>
        <a:bodyPr/>
        <a:lstStyle/>
        <a:p>
          <a:r>
            <a:rPr lang="en-US" sz="1600" b="1" dirty="0" err="1" smtClean="0">
              <a:solidFill>
                <a:schemeClr val="tx1"/>
              </a:solidFill>
              <a:latin typeface="Tahoma" pitchFamily="34" charset="0"/>
              <a:cs typeface="Tahoma" pitchFamily="34" charset="0"/>
            </a:rPr>
            <a:t>Imbalan</a:t>
          </a:r>
          <a:r>
            <a:rPr lang="en-US" sz="1600" b="1" dirty="0" smtClean="0">
              <a:solidFill>
                <a:schemeClr val="tx1"/>
              </a:solidFill>
              <a:latin typeface="Tahoma" pitchFamily="34" charset="0"/>
              <a:cs typeface="Tahoma" pitchFamily="34" charset="0"/>
            </a:rPr>
            <a:t> </a:t>
          </a:r>
          <a:r>
            <a:rPr lang="en-US" sz="1600" b="1" dirty="0" err="1" smtClean="0">
              <a:solidFill>
                <a:schemeClr val="tx1"/>
              </a:solidFill>
              <a:latin typeface="Tahoma" pitchFamily="34" charset="0"/>
              <a:cs typeface="Tahoma" pitchFamily="34" charset="0"/>
            </a:rPr>
            <a:t>kepada</a:t>
          </a:r>
          <a:r>
            <a:rPr lang="en-US" sz="1600" b="1" dirty="0" smtClean="0">
              <a:solidFill>
                <a:schemeClr val="tx1"/>
              </a:solidFill>
              <a:latin typeface="Tahoma" pitchFamily="34" charset="0"/>
              <a:cs typeface="Tahoma" pitchFamily="34" charset="0"/>
            </a:rPr>
            <a:t> </a:t>
          </a:r>
          <a:r>
            <a:rPr lang="en-US" sz="1600" b="1" dirty="0" err="1" smtClean="0">
              <a:solidFill>
                <a:schemeClr val="tx1"/>
              </a:solidFill>
              <a:latin typeface="Tahoma" pitchFamily="34" charset="0"/>
              <a:cs typeface="Tahoma" pitchFamily="34" charset="0"/>
            </a:rPr>
            <a:t>bukan</a:t>
          </a:r>
          <a:r>
            <a:rPr lang="en-US" sz="1600" b="1" dirty="0" smtClean="0">
              <a:solidFill>
                <a:schemeClr val="tx1"/>
              </a:solidFill>
              <a:latin typeface="Tahoma" pitchFamily="34" charset="0"/>
              <a:cs typeface="Tahoma" pitchFamily="34" charset="0"/>
            </a:rPr>
            <a:t> </a:t>
          </a:r>
          <a:r>
            <a:rPr lang="en-US" sz="1600" b="1" dirty="0" err="1" smtClean="0">
              <a:solidFill>
                <a:schemeClr val="tx1"/>
              </a:solidFill>
              <a:latin typeface="Tahoma" pitchFamily="34" charset="0"/>
              <a:cs typeface="Tahoma" pitchFamily="34" charset="0"/>
            </a:rPr>
            <a:t>pegawai</a:t>
          </a:r>
          <a:endParaRPr lang="en-US" sz="1600" b="1" dirty="0">
            <a:solidFill>
              <a:schemeClr val="tx1"/>
            </a:solidFill>
          </a:endParaRPr>
        </a:p>
      </dgm:t>
    </dgm:pt>
    <dgm:pt modelId="{19707439-06B0-41C6-9B6B-68184EBFB901}" type="parTrans" cxnId="{9F16672E-DBBD-4625-B109-7A327F3108B2}">
      <dgm:prSet/>
      <dgm:spPr/>
      <dgm:t>
        <a:bodyPr/>
        <a:lstStyle/>
        <a:p>
          <a:endParaRPr lang="en-US" b="1">
            <a:solidFill>
              <a:schemeClr val="bg2"/>
            </a:solidFill>
          </a:endParaRPr>
        </a:p>
      </dgm:t>
    </dgm:pt>
    <dgm:pt modelId="{BF47D3FA-8AE4-40E1-AF6E-61761307A97B}" type="sibTrans" cxnId="{9F16672E-DBBD-4625-B109-7A327F3108B2}">
      <dgm:prSet/>
      <dgm:spPr/>
      <dgm:t>
        <a:bodyPr/>
        <a:lstStyle/>
        <a:p>
          <a:endParaRPr lang="en-US" b="1">
            <a:solidFill>
              <a:schemeClr val="bg2"/>
            </a:solidFill>
          </a:endParaRPr>
        </a:p>
      </dgm:t>
    </dgm:pt>
    <dgm:pt modelId="{EA63CE37-2E49-488B-80E5-15D3CEADCF53}" type="pres">
      <dgm:prSet presAssocID="{C756007D-87AE-44D2-8C70-75265DD8FF57}" presName="cycle" presStyleCnt="0">
        <dgm:presLayoutVars>
          <dgm:chMax val="1"/>
          <dgm:dir/>
          <dgm:animLvl val="ctr"/>
          <dgm:resizeHandles val="exact"/>
        </dgm:presLayoutVars>
      </dgm:prSet>
      <dgm:spPr/>
      <dgm:t>
        <a:bodyPr/>
        <a:lstStyle/>
        <a:p>
          <a:endParaRPr lang="en-US"/>
        </a:p>
      </dgm:t>
    </dgm:pt>
    <dgm:pt modelId="{6E0234AE-DFD5-43E9-ABB6-DD6F31A88740}" type="pres">
      <dgm:prSet presAssocID="{D23FA494-BFFB-474B-BAE2-2303A63003DA}" presName="centerShape" presStyleLbl="node0" presStyleIdx="0" presStyleCnt="1" custLinFactNeighborY="-2241"/>
      <dgm:spPr/>
      <dgm:t>
        <a:bodyPr/>
        <a:lstStyle/>
        <a:p>
          <a:endParaRPr lang="en-US"/>
        </a:p>
      </dgm:t>
    </dgm:pt>
    <dgm:pt modelId="{5838443C-8132-4B85-A573-DC38AFF2CF10}" type="pres">
      <dgm:prSet presAssocID="{B65C1984-C342-47A1-A122-7CDCC324DF18}" presName="parTrans" presStyleLbl="bgSibTrans2D1" presStyleIdx="0" presStyleCnt="6"/>
      <dgm:spPr/>
      <dgm:t>
        <a:bodyPr/>
        <a:lstStyle/>
        <a:p>
          <a:endParaRPr lang="en-US"/>
        </a:p>
      </dgm:t>
    </dgm:pt>
    <dgm:pt modelId="{5715067D-6979-42BD-BA44-1588B7382995}" type="pres">
      <dgm:prSet presAssocID="{A87EAB9B-2CDC-47C8-80D1-DDBC29BCEA5B}" presName="node" presStyleLbl="node1" presStyleIdx="0" presStyleCnt="6">
        <dgm:presLayoutVars>
          <dgm:bulletEnabled val="1"/>
        </dgm:presLayoutVars>
      </dgm:prSet>
      <dgm:spPr/>
      <dgm:t>
        <a:bodyPr/>
        <a:lstStyle/>
        <a:p>
          <a:endParaRPr lang="en-US"/>
        </a:p>
      </dgm:t>
    </dgm:pt>
    <dgm:pt modelId="{46774F68-98A6-4E78-B74D-1B829E262F68}" type="pres">
      <dgm:prSet presAssocID="{B74D5D3F-5BE2-43D5-A0F6-C996F7BABFE5}" presName="parTrans" presStyleLbl="bgSibTrans2D1" presStyleIdx="1" presStyleCnt="6"/>
      <dgm:spPr/>
      <dgm:t>
        <a:bodyPr/>
        <a:lstStyle/>
        <a:p>
          <a:endParaRPr lang="en-US"/>
        </a:p>
      </dgm:t>
    </dgm:pt>
    <dgm:pt modelId="{44DDB4E9-8305-4385-BA2B-1E9D0C9BFC99}" type="pres">
      <dgm:prSet presAssocID="{FAF1B8F6-D155-44CC-93F5-D479F8D0939F}" presName="node" presStyleLbl="node1" presStyleIdx="1" presStyleCnt="6" custRadScaleRad="97207" custRadScaleInc="-7774">
        <dgm:presLayoutVars>
          <dgm:bulletEnabled val="1"/>
        </dgm:presLayoutVars>
      </dgm:prSet>
      <dgm:spPr/>
      <dgm:t>
        <a:bodyPr/>
        <a:lstStyle/>
        <a:p>
          <a:endParaRPr lang="en-US"/>
        </a:p>
      </dgm:t>
    </dgm:pt>
    <dgm:pt modelId="{33804947-ADC6-4B77-92E4-6D2F0B5A6A5C}" type="pres">
      <dgm:prSet presAssocID="{5B98F90B-FD74-4A2B-A7C7-79F9E7F996FE}" presName="parTrans" presStyleLbl="bgSibTrans2D1" presStyleIdx="2" presStyleCnt="6"/>
      <dgm:spPr/>
      <dgm:t>
        <a:bodyPr/>
        <a:lstStyle/>
        <a:p>
          <a:endParaRPr lang="en-US"/>
        </a:p>
      </dgm:t>
    </dgm:pt>
    <dgm:pt modelId="{BCF4596B-D911-49C7-B42C-3CE993D6D8AE}" type="pres">
      <dgm:prSet presAssocID="{3257FD98-690D-4134-9334-18356D059869}" presName="node" presStyleLbl="node1" presStyleIdx="2" presStyleCnt="6" custScaleY="144896" custRadScaleRad="92080" custRadScaleInc="-4252">
        <dgm:presLayoutVars>
          <dgm:bulletEnabled val="1"/>
        </dgm:presLayoutVars>
      </dgm:prSet>
      <dgm:spPr/>
      <dgm:t>
        <a:bodyPr/>
        <a:lstStyle/>
        <a:p>
          <a:endParaRPr lang="en-US"/>
        </a:p>
      </dgm:t>
    </dgm:pt>
    <dgm:pt modelId="{632119E7-748A-4EDD-926E-D85AEDB7765C}" type="pres">
      <dgm:prSet presAssocID="{26BA7ECA-5E19-4C49-B1BE-43121B4F9791}" presName="parTrans" presStyleLbl="bgSibTrans2D1" presStyleIdx="3" presStyleCnt="6"/>
      <dgm:spPr/>
      <dgm:t>
        <a:bodyPr/>
        <a:lstStyle/>
        <a:p>
          <a:endParaRPr lang="en-US"/>
        </a:p>
      </dgm:t>
    </dgm:pt>
    <dgm:pt modelId="{34751690-EEA9-46D0-A3C6-96D36224182F}" type="pres">
      <dgm:prSet presAssocID="{5E5020DA-529E-482C-B817-76A3BB86FBEF}" presName="node" presStyleLbl="node1" presStyleIdx="3" presStyleCnt="6" custScaleY="144774" custRadScaleRad="92227" custRadScaleInc="5255">
        <dgm:presLayoutVars>
          <dgm:bulletEnabled val="1"/>
        </dgm:presLayoutVars>
      </dgm:prSet>
      <dgm:spPr/>
      <dgm:t>
        <a:bodyPr/>
        <a:lstStyle/>
        <a:p>
          <a:endParaRPr lang="en-US"/>
        </a:p>
      </dgm:t>
    </dgm:pt>
    <dgm:pt modelId="{A72DAA0E-0DCB-4017-B970-68EB07CDE2D4}" type="pres">
      <dgm:prSet presAssocID="{19707439-06B0-41C6-9B6B-68184EBFB901}" presName="parTrans" presStyleLbl="bgSibTrans2D1" presStyleIdx="4" presStyleCnt="6"/>
      <dgm:spPr/>
      <dgm:t>
        <a:bodyPr/>
        <a:lstStyle/>
        <a:p>
          <a:endParaRPr lang="en-US"/>
        </a:p>
      </dgm:t>
    </dgm:pt>
    <dgm:pt modelId="{3D911295-9A69-45F6-8E92-A5BB761F7B95}" type="pres">
      <dgm:prSet presAssocID="{AE0D7498-2B3B-4889-B485-59D3F8386517}" presName="node" presStyleLbl="node1" presStyleIdx="4" presStyleCnt="6" custRadScaleRad="94988" custRadScaleInc="14663">
        <dgm:presLayoutVars>
          <dgm:bulletEnabled val="1"/>
        </dgm:presLayoutVars>
      </dgm:prSet>
      <dgm:spPr/>
      <dgm:t>
        <a:bodyPr/>
        <a:lstStyle/>
        <a:p>
          <a:endParaRPr lang="en-US"/>
        </a:p>
      </dgm:t>
    </dgm:pt>
    <dgm:pt modelId="{D9F35AF6-89DD-4DEE-94FD-7A720C8694F9}" type="pres">
      <dgm:prSet presAssocID="{4F3326F9-52C8-46DA-B405-48E059C3AF00}" presName="parTrans" presStyleLbl="bgSibTrans2D1" presStyleIdx="5" presStyleCnt="6"/>
      <dgm:spPr/>
      <dgm:t>
        <a:bodyPr/>
        <a:lstStyle/>
        <a:p>
          <a:endParaRPr lang="en-US"/>
        </a:p>
      </dgm:t>
    </dgm:pt>
    <dgm:pt modelId="{48D148FA-936D-4BB5-856E-6C9491A885FF}" type="pres">
      <dgm:prSet presAssocID="{4A9B0CCD-3FDE-42C6-9DC6-5A202C95F2BD}" presName="node" presStyleLbl="node1" presStyleIdx="5" presStyleCnt="6">
        <dgm:presLayoutVars>
          <dgm:bulletEnabled val="1"/>
        </dgm:presLayoutVars>
      </dgm:prSet>
      <dgm:spPr/>
      <dgm:t>
        <a:bodyPr/>
        <a:lstStyle/>
        <a:p>
          <a:endParaRPr lang="en-US"/>
        </a:p>
      </dgm:t>
    </dgm:pt>
  </dgm:ptLst>
  <dgm:cxnLst>
    <dgm:cxn modelId="{6CA4B828-90FB-47B7-B525-61CC17E43F4C}" type="presOf" srcId="{19707439-06B0-41C6-9B6B-68184EBFB901}" destId="{A72DAA0E-0DCB-4017-B970-68EB07CDE2D4}" srcOrd="0" destOrd="0" presId="urn:microsoft.com/office/officeart/2005/8/layout/radial4"/>
    <dgm:cxn modelId="{994635E7-A531-4DB8-AD85-FF0D25942E1D}" srcId="{D23FA494-BFFB-474B-BAE2-2303A63003DA}" destId="{A87EAB9B-2CDC-47C8-80D1-DDBC29BCEA5B}" srcOrd="0" destOrd="0" parTransId="{B65C1984-C342-47A1-A122-7CDCC324DF18}" sibTransId="{C9DBA6A0-8946-40B4-9CE1-EA0AB2EBE03F}"/>
    <dgm:cxn modelId="{8F4298FD-017A-41DF-AA01-0FCF23068CC3}" type="presOf" srcId="{B65C1984-C342-47A1-A122-7CDCC324DF18}" destId="{5838443C-8132-4B85-A573-DC38AFF2CF10}" srcOrd="0" destOrd="0" presId="urn:microsoft.com/office/officeart/2005/8/layout/radial4"/>
    <dgm:cxn modelId="{12194AA5-413A-48B4-84F2-6E0F7D8D6436}" type="presOf" srcId="{5E5020DA-529E-482C-B817-76A3BB86FBEF}" destId="{34751690-EEA9-46D0-A3C6-96D36224182F}" srcOrd="0" destOrd="0" presId="urn:microsoft.com/office/officeart/2005/8/layout/radial4"/>
    <dgm:cxn modelId="{1FF406E0-BBC6-4DDF-811D-1DBE9BA32D80}" srcId="{D23FA494-BFFB-474B-BAE2-2303A63003DA}" destId="{3257FD98-690D-4134-9334-18356D059869}" srcOrd="2" destOrd="0" parTransId="{5B98F90B-FD74-4A2B-A7C7-79F9E7F996FE}" sibTransId="{7EC65BDC-26ED-4797-9C29-FE45C9ED03E1}"/>
    <dgm:cxn modelId="{4B32A8CC-71B3-47A1-9C66-F3FFE8A543CC}" type="presOf" srcId="{4A9B0CCD-3FDE-42C6-9DC6-5A202C95F2BD}" destId="{48D148FA-936D-4BB5-856E-6C9491A885FF}" srcOrd="0" destOrd="0" presId="urn:microsoft.com/office/officeart/2005/8/layout/radial4"/>
    <dgm:cxn modelId="{763CFD57-29BE-4ACB-B93D-61FEC5A3D680}" srcId="{D23FA494-BFFB-474B-BAE2-2303A63003DA}" destId="{4A9B0CCD-3FDE-42C6-9DC6-5A202C95F2BD}" srcOrd="5" destOrd="0" parTransId="{4F3326F9-52C8-46DA-B405-48E059C3AF00}" sibTransId="{18DDE210-C0D2-40AC-A900-05C173C529D7}"/>
    <dgm:cxn modelId="{EA83CDB8-954E-466D-A4E3-C2C6F1AA3817}" type="presOf" srcId="{A87EAB9B-2CDC-47C8-80D1-DDBC29BCEA5B}" destId="{5715067D-6979-42BD-BA44-1588B7382995}" srcOrd="0" destOrd="0" presId="urn:microsoft.com/office/officeart/2005/8/layout/radial4"/>
    <dgm:cxn modelId="{90B415A4-81A6-46EA-AED9-ED3F2E093C04}" type="presOf" srcId="{AE0D7498-2B3B-4889-B485-59D3F8386517}" destId="{3D911295-9A69-45F6-8E92-A5BB761F7B95}" srcOrd="0" destOrd="0" presId="urn:microsoft.com/office/officeart/2005/8/layout/radial4"/>
    <dgm:cxn modelId="{7077E7AA-EE89-43A6-A40A-7571D5529A11}" type="presOf" srcId="{C756007D-87AE-44D2-8C70-75265DD8FF57}" destId="{EA63CE37-2E49-488B-80E5-15D3CEADCF53}" srcOrd="0" destOrd="0" presId="urn:microsoft.com/office/officeart/2005/8/layout/radial4"/>
    <dgm:cxn modelId="{9D1ED906-A4F7-446F-A112-9130CB39E998}" type="presOf" srcId="{26BA7ECA-5E19-4C49-B1BE-43121B4F9791}" destId="{632119E7-748A-4EDD-926E-D85AEDB7765C}" srcOrd="0" destOrd="0" presId="urn:microsoft.com/office/officeart/2005/8/layout/radial4"/>
    <dgm:cxn modelId="{D10B0101-8289-42CC-944F-6BF34C5C2C71}" type="presOf" srcId="{FAF1B8F6-D155-44CC-93F5-D479F8D0939F}" destId="{44DDB4E9-8305-4385-BA2B-1E9D0C9BFC99}" srcOrd="0" destOrd="0" presId="urn:microsoft.com/office/officeart/2005/8/layout/radial4"/>
    <dgm:cxn modelId="{A74AAF0F-9649-4393-B577-3EC882496A71}" srcId="{D23FA494-BFFB-474B-BAE2-2303A63003DA}" destId="{5E5020DA-529E-482C-B817-76A3BB86FBEF}" srcOrd="3" destOrd="0" parTransId="{26BA7ECA-5E19-4C49-B1BE-43121B4F9791}" sibTransId="{5DEC5FF1-D2C8-40EA-A880-4F964ED90172}"/>
    <dgm:cxn modelId="{D7D9B2A9-B493-4F51-AF1D-8781B1BD8F0A}" type="presOf" srcId="{4F3326F9-52C8-46DA-B405-48E059C3AF00}" destId="{D9F35AF6-89DD-4DEE-94FD-7A720C8694F9}" srcOrd="0" destOrd="0" presId="urn:microsoft.com/office/officeart/2005/8/layout/radial4"/>
    <dgm:cxn modelId="{2359C45A-60AE-4A30-B0C4-B8E1A62F9FAC}" type="presOf" srcId="{B74D5D3F-5BE2-43D5-A0F6-C996F7BABFE5}" destId="{46774F68-98A6-4E78-B74D-1B829E262F68}" srcOrd="0" destOrd="0" presId="urn:microsoft.com/office/officeart/2005/8/layout/radial4"/>
    <dgm:cxn modelId="{008891C0-7827-4ED9-A1E9-2AC927621C8B}" srcId="{C756007D-87AE-44D2-8C70-75265DD8FF57}" destId="{D23FA494-BFFB-474B-BAE2-2303A63003DA}" srcOrd="0" destOrd="0" parTransId="{AF62EA1A-59E1-4FBC-96B7-0B0B953EBA87}" sibTransId="{D4E5BED5-5440-44C6-AA39-0DE6D1255656}"/>
    <dgm:cxn modelId="{E96458B9-9CF0-4D55-8510-6BE7D09625D4}" type="presOf" srcId="{3257FD98-690D-4134-9334-18356D059869}" destId="{BCF4596B-D911-49C7-B42C-3CE993D6D8AE}" srcOrd="0" destOrd="0" presId="urn:microsoft.com/office/officeart/2005/8/layout/radial4"/>
    <dgm:cxn modelId="{3F2434F0-B7E3-4A06-BF74-F72F4F9A12DB}" type="presOf" srcId="{5B98F90B-FD74-4A2B-A7C7-79F9E7F996FE}" destId="{33804947-ADC6-4B77-92E4-6D2F0B5A6A5C}" srcOrd="0" destOrd="0" presId="urn:microsoft.com/office/officeart/2005/8/layout/radial4"/>
    <dgm:cxn modelId="{9C79AB5B-D773-4D53-AD08-F1322AE2AC82}" type="presOf" srcId="{D23FA494-BFFB-474B-BAE2-2303A63003DA}" destId="{6E0234AE-DFD5-43E9-ABB6-DD6F31A88740}" srcOrd="0" destOrd="0" presId="urn:microsoft.com/office/officeart/2005/8/layout/radial4"/>
    <dgm:cxn modelId="{E0B746FB-A865-4527-A654-A0D758E10BA5}" srcId="{D23FA494-BFFB-474B-BAE2-2303A63003DA}" destId="{FAF1B8F6-D155-44CC-93F5-D479F8D0939F}" srcOrd="1" destOrd="0" parTransId="{B74D5D3F-5BE2-43D5-A0F6-C996F7BABFE5}" sibTransId="{B3965D8E-6111-44D1-9C1D-E9CBEDE8A1D5}"/>
    <dgm:cxn modelId="{9F16672E-DBBD-4625-B109-7A327F3108B2}" srcId="{D23FA494-BFFB-474B-BAE2-2303A63003DA}" destId="{AE0D7498-2B3B-4889-B485-59D3F8386517}" srcOrd="4" destOrd="0" parTransId="{19707439-06B0-41C6-9B6B-68184EBFB901}" sibTransId="{BF47D3FA-8AE4-40E1-AF6E-61761307A97B}"/>
    <dgm:cxn modelId="{986093FA-46D1-4765-A9AD-2E22516EF5B7}" type="presParOf" srcId="{EA63CE37-2E49-488B-80E5-15D3CEADCF53}" destId="{6E0234AE-DFD5-43E9-ABB6-DD6F31A88740}" srcOrd="0" destOrd="0" presId="urn:microsoft.com/office/officeart/2005/8/layout/radial4"/>
    <dgm:cxn modelId="{9AE863CB-AF7B-4181-9D68-39A8D9AD20A3}" type="presParOf" srcId="{EA63CE37-2E49-488B-80E5-15D3CEADCF53}" destId="{5838443C-8132-4B85-A573-DC38AFF2CF10}" srcOrd="1" destOrd="0" presId="urn:microsoft.com/office/officeart/2005/8/layout/radial4"/>
    <dgm:cxn modelId="{2617B780-9D8A-4DA4-9E98-B050EE1B01E7}" type="presParOf" srcId="{EA63CE37-2E49-488B-80E5-15D3CEADCF53}" destId="{5715067D-6979-42BD-BA44-1588B7382995}" srcOrd="2" destOrd="0" presId="urn:microsoft.com/office/officeart/2005/8/layout/radial4"/>
    <dgm:cxn modelId="{08201994-399A-483B-8831-8D96A7BBA542}" type="presParOf" srcId="{EA63CE37-2E49-488B-80E5-15D3CEADCF53}" destId="{46774F68-98A6-4E78-B74D-1B829E262F68}" srcOrd="3" destOrd="0" presId="urn:microsoft.com/office/officeart/2005/8/layout/radial4"/>
    <dgm:cxn modelId="{5DDC35F1-653D-4323-88BC-E41516F6AC84}" type="presParOf" srcId="{EA63CE37-2E49-488B-80E5-15D3CEADCF53}" destId="{44DDB4E9-8305-4385-BA2B-1E9D0C9BFC99}" srcOrd="4" destOrd="0" presId="urn:microsoft.com/office/officeart/2005/8/layout/radial4"/>
    <dgm:cxn modelId="{A635DA7E-E6B1-444A-968F-14FD95ADDDAB}" type="presParOf" srcId="{EA63CE37-2E49-488B-80E5-15D3CEADCF53}" destId="{33804947-ADC6-4B77-92E4-6D2F0B5A6A5C}" srcOrd="5" destOrd="0" presId="urn:microsoft.com/office/officeart/2005/8/layout/radial4"/>
    <dgm:cxn modelId="{5271F85A-0E32-46D8-9604-D34A496EB2C7}" type="presParOf" srcId="{EA63CE37-2E49-488B-80E5-15D3CEADCF53}" destId="{BCF4596B-D911-49C7-B42C-3CE993D6D8AE}" srcOrd="6" destOrd="0" presId="urn:microsoft.com/office/officeart/2005/8/layout/radial4"/>
    <dgm:cxn modelId="{7EFAB6CD-CA52-4C72-82C1-4E18923637D0}" type="presParOf" srcId="{EA63CE37-2E49-488B-80E5-15D3CEADCF53}" destId="{632119E7-748A-4EDD-926E-D85AEDB7765C}" srcOrd="7" destOrd="0" presId="urn:microsoft.com/office/officeart/2005/8/layout/radial4"/>
    <dgm:cxn modelId="{5C3975BD-D04B-4A6A-9527-F4DF0298A3A0}" type="presParOf" srcId="{EA63CE37-2E49-488B-80E5-15D3CEADCF53}" destId="{34751690-EEA9-46D0-A3C6-96D36224182F}" srcOrd="8" destOrd="0" presId="urn:microsoft.com/office/officeart/2005/8/layout/radial4"/>
    <dgm:cxn modelId="{C08CBC60-5134-4C14-AC16-2816FB09C3DE}" type="presParOf" srcId="{EA63CE37-2E49-488B-80E5-15D3CEADCF53}" destId="{A72DAA0E-0DCB-4017-B970-68EB07CDE2D4}" srcOrd="9" destOrd="0" presId="urn:microsoft.com/office/officeart/2005/8/layout/radial4"/>
    <dgm:cxn modelId="{232AE0C4-CDA2-4AF0-BC06-1803AF6CD90D}" type="presParOf" srcId="{EA63CE37-2E49-488B-80E5-15D3CEADCF53}" destId="{3D911295-9A69-45F6-8E92-A5BB761F7B95}" srcOrd="10" destOrd="0" presId="urn:microsoft.com/office/officeart/2005/8/layout/radial4"/>
    <dgm:cxn modelId="{961CAEA0-BC80-4EB6-B000-76184182E598}" type="presParOf" srcId="{EA63CE37-2E49-488B-80E5-15D3CEADCF53}" destId="{D9F35AF6-89DD-4DEE-94FD-7A720C8694F9}" srcOrd="11" destOrd="0" presId="urn:microsoft.com/office/officeart/2005/8/layout/radial4"/>
    <dgm:cxn modelId="{4F429637-378D-455B-B621-6C6020CEED02}" type="presParOf" srcId="{EA63CE37-2E49-488B-80E5-15D3CEADCF53}" destId="{48D148FA-936D-4BB5-856E-6C9491A885FF}" srcOrd="12" destOrd="0" presId="urn:microsoft.com/office/officeart/2005/8/layout/radial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3BAF17A-D10A-4C0F-962F-2FFEBBA3A2E1}" type="doc">
      <dgm:prSet loTypeId="urn:microsoft.com/office/officeart/2005/8/layout/process4" loCatId="list" qsTypeId="urn:microsoft.com/office/officeart/2005/8/quickstyle/3d3" qsCatId="3D" csTypeId="urn:microsoft.com/office/officeart/2005/8/colors/colorful2" csCatId="colorful" phldr="1"/>
      <dgm:spPr/>
      <dgm:t>
        <a:bodyPr/>
        <a:lstStyle/>
        <a:p>
          <a:endParaRPr lang="en-US"/>
        </a:p>
      </dgm:t>
    </dgm:pt>
    <dgm:pt modelId="{576C39EE-91CC-49BE-9C66-B487C94501EB}">
      <dgm:prSet phldrT="[Text]" custT="1"/>
      <dgm:spPr/>
      <dgm:t>
        <a:bodyPr/>
        <a:lstStyle/>
        <a:p>
          <a:r>
            <a:rPr lang="en-US" sz="1100" b="1" dirty="0" smtClean="0">
              <a:solidFill>
                <a:schemeClr val="bg2"/>
              </a:solidFill>
              <a:latin typeface="Tahoma" pitchFamily="34" charset="0"/>
              <a:cs typeface="Tahoma" pitchFamily="34" charset="0"/>
            </a:rPr>
            <a:t>TERMASUK</a:t>
          </a:r>
        </a:p>
        <a:p>
          <a:r>
            <a:rPr lang="en-US" sz="1200" b="1" dirty="0" err="1" smtClean="0">
              <a:solidFill>
                <a:schemeClr val="bg2"/>
              </a:solidFill>
              <a:latin typeface="Tahoma" pitchFamily="34" charset="0"/>
              <a:cs typeface="Tahoma" pitchFamily="34" charset="0"/>
            </a:rPr>
            <a:t>Natura</a:t>
          </a:r>
          <a:r>
            <a:rPr lang="en-US" sz="1200" b="1" dirty="0" smtClean="0">
              <a:solidFill>
                <a:schemeClr val="bg2"/>
              </a:solidFill>
              <a:latin typeface="Tahoma" pitchFamily="34" charset="0"/>
              <a:cs typeface="Tahoma" pitchFamily="34" charset="0"/>
            </a:rPr>
            <a:t>/</a:t>
          </a:r>
          <a:r>
            <a:rPr lang="en-US" sz="1200" b="1" dirty="0" err="1" smtClean="0">
              <a:solidFill>
                <a:schemeClr val="bg2"/>
              </a:solidFill>
              <a:latin typeface="Tahoma" pitchFamily="34" charset="0"/>
              <a:cs typeface="Tahoma" pitchFamily="34" charset="0"/>
            </a:rPr>
            <a:t>Kenikmatan</a:t>
          </a:r>
          <a:r>
            <a:rPr lang="en-US" sz="1200" b="1" dirty="0" smtClean="0">
              <a:solidFill>
                <a:schemeClr val="bg2"/>
              </a:solidFill>
              <a:latin typeface="Tahoma" pitchFamily="34" charset="0"/>
              <a:cs typeface="Tahoma" pitchFamily="34" charset="0"/>
            </a:rPr>
            <a:t> </a:t>
          </a:r>
          <a:r>
            <a:rPr lang="en-US" sz="1200" b="1" dirty="0" err="1" smtClean="0">
              <a:solidFill>
                <a:schemeClr val="bg2"/>
              </a:solidFill>
              <a:latin typeface="Tahoma" pitchFamily="34" charset="0"/>
              <a:cs typeface="Tahoma" pitchFamily="34" charset="0"/>
            </a:rPr>
            <a:t>dari</a:t>
          </a:r>
          <a:r>
            <a:rPr lang="en-US" sz="1200" b="1" dirty="0" smtClean="0">
              <a:solidFill>
                <a:schemeClr val="bg2"/>
              </a:solidFill>
              <a:latin typeface="Tahoma" pitchFamily="34" charset="0"/>
              <a:cs typeface="Tahoma" pitchFamily="34" charset="0"/>
            </a:rPr>
            <a:t> :</a:t>
          </a:r>
          <a:endParaRPr lang="en-US" sz="1200" b="1" dirty="0">
            <a:solidFill>
              <a:schemeClr val="bg2"/>
            </a:solidFill>
          </a:endParaRPr>
        </a:p>
      </dgm:t>
    </dgm:pt>
    <dgm:pt modelId="{848A3179-C7C3-42D0-BB7C-0A13E82D37AE}" type="parTrans" cxnId="{11E34448-F3CB-486C-AC58-38A0529D7CE0}">
      <dgm:prSet/>
      <dgm:spPr/>
      <dgm:t>
        <a:bodyPr/>
        <a:lstStyle/>
        <a:p>
          <a:endParaRPr lang="en-US">
            <a:solidFill>
              <a:schemeClr val="bg2"/>
            </a:solidFill>
          </a:endParaRPr>
        </a:p>
      </dgm:t>
    </dgm:pt>
    <dgm:pt modelId="{FDC7DDEA-4CA4-476F-9735-D0E36A246D75}" type="sibTrans" cxnId="{11E34448-F3CB-486C-AC58-38A0529D7CE0}">
      <dgm:prSet/>
      <dgm:spPr/>
      <dgm:t>
        <a:bodyPr/>
        <a:lstStyle/>
        <a:p>
          <a:endParaRPr lang="en-US">
            <a:solidFill>
              <a:schemeClr val="bg2"/>
            </a:solidFill>
          </a:endParaRPr>
        </a:p>
      </dgm:t>
    </dgm:pt>
    <dgm:pt modelId="{269A4506-FC77-4FBE-BC11-BD2EF8C5ED35}">
      <dgm:prSet phldrT="[Text]" custT="1"/>
      <dgm:spPr>
        <a:solidFill>
          <a:schemeClr val="accent1"/>
        </a:solidFill>
      </dgm:spPr>
      <dgm:t>
        <a:bodyPr/>
        <a:lstStyle/>
        <a:p>
          <a:r>
            <a:rPr lang="en-US" sz="1800" b="1" dirty="0" err="1" smtClean="0">
              <a:solidFill>
                <a:schemeClr val="tx1"/>
              </a:solidFill>
              <a:latin typeface="Tahoma" pitchFamily="34" charset="0"/>
              <a:cs typeface="Tahoma" pitchFamily="34" charset="0"/>
            </a:rPr>
            <a:t>Bukan</a:t>
          </a:r>
          <a:r>
            <a:rPr lang="en-US" sz="1800" b="1" dirty="0" smtClean="0">
              <a:solidFill>
                <a:schemeClr val="tx1"/>
              </a:solidFill>
              <a:latin typeface="Tahoma" pitchFamily="34" charset="0"/>
              <a:cs typeface="Tahoma" pitchFamily="34" charset="0"/>
            </a:rPr>
            <a:t> </a:t>
          </a:r>
          <a:r>
            <a:rPr lang="en-US" sz="1800" b="1" dirty="0" err="1" smtClean="0">
              <a:solidFill>
                <a:schemeClr val="tx1"/>
              </a:solidFill>
              <a:latin typeface="Tahoma" pitchFamily="34" charset="0"/>
              <a:cs typeface="Tahoma" pitchFamily="34" charset="0"/>
            </a:rPr>
            <a:t>Wajib</a:t>
          </a:r>
          <a:r>
            <a:rPr lang="en-US" sz="1800" b="1" dirty="0" smtClean="0">
              <a:solidFill>
                <a:schemeClr val="tx1"/>
              </a:solidFill>
              <a:latin typeface="Tahoma" pitchFamily="34" charset="0"/>
              <a:cs typeface="Tahoma" pitchFamily="34" charset="0"/>
            </a:rPr>
            <a:t> </a:t>
          </a:r>
          <a:r>
            <a:rPr lang="en-US" sz="1800" b="1" dirty="0" err="1" smtClean="0">
              <a:solidFill>
                <a:schemeClr val="tx1"/>
              </a:solidFill>
              <a:latin typeface="Tahoma" pitchFamily="34" charset="0"/>
              <a:cs typeface="Tahoma" pitchFamily="34" charset="0"/>
            </a:rPr>
            <a:t>Pajak</a:t>
          </a:r>
          <a:endParaRPr lang="en-US" sz="1800" dirty="0">
            <a:solidFill>
              <a:schemeClr val="tx1"/>
            </a:solidFill>
          </a:endParaRPr>
        </a:p>
      </dgm:t>
    </dgm:pt>
    <dgm:pt modelId="{B8CF17D2-324D-4328-B54C-9EB9FBF42DFE}" type="parTrans" cxnId="{B5ECCD34-9D90-4A77-BD2B-80CDCB81BBA7}">
      <dgm:prSet/>
      <dgm:spPr/>
      <dgm:t>
        <a:bodyPr/>
        <a:lstStyle/>
        <a:p>
          <a:endParaRPr lang="en-US">
            <a:solidFill>
              <a:schemeClr val="bg2"/>
            </a:solidFill>
          </a:endParaRPr>
        </a:p>
      </dgm:t>
    </dgm:pt>
    <dgm:pt modelId="{EC4634B4-685F-4FE2-892C-45E11DB622CA}" type="sibTrans" cxnId="{B5ECCD34-9D90-4A77-BD2B-80CDCB81BBA7}">
      <dgm:prSet/>
      <dgm:spPr/>
      <dgm:t>
        <a:bodyPr/>
        <a:lstStyle/>
        <a:p>
          <a:endParaRPr lang="en-US">
            <a:solidFill>
              <a:schemeClr val="bg2"/>
            </a:solidFill>
          </a:endParaRPr>
        </a:p>
      </dgm:t>
    </dgm:pt>
    <dgm:pt modelId="{AB6C7E5B-C41F-47E1-A3F9-E5889A8D6A26}">
      <dgm:prSet phldrT="[Text]"/>
      <dgm:spPr/>
      <dgm:t>
        <a:bodyPr/>
        <a:lstStyle/>
        <a:p>
          <a:r>
            <a:rPr lang="en-US" b="1" dirty="0" err="1" smtClean="0">
              <a:solidFill>
                <a:schemeClr val="bg2"/>
              </a:solidFill>
              <a:latin typeface="Tahoma" pitchFamily="34" charset="0"/>
              <a:cs typeface="Tahoma" pitchFamily="34" charset="0"/>
            </a:rPr>
            <a:t>Wajib</a:t>
          </a:r>
          <a:r>
            <a:rPr lang="en-US" b="1" dirty="0" smtClean="0">
              <a:solidFill>
                <a:schemeClr val="bg2"/>
              </a:solidFill>
              <a:latin typeface="Tahoma" pitchFamily="34" charset="0"/>
              <a:cs typeface="Tahoma" pitchFamily="34" charset="0"/>
            </a:rPr>
            <a:t> </a:t>
          </a:r>
          <a:r>
            <a:rPr lang="en-US" b="1" dirty="0" err="1" smtClean="0">
              <a:solidFill>
                <a:schemeClr val="bg2"/>
              </a:solidFill>
              <a:latin typeface="Tahoma" pitchFamily="34" charset="0"/>
              <a:cs typeface="Tahoma" pitchFamily="34" charset="0"/>
            </a:rPr>
            <a:t>Pajak</a:t>
          </a:r>
          <a:r>
            <a:rPr lang="en-US" b="1" dirty="0" smtClean="0">
              <a:solidFill>
                <a:schemeClr val="bg2"/>
              </a:solidFill>
              <a:latin typeface="Tahoma" pitchFamily="34" charset="0"/>
              <a:cs typeface="Tahoma" pitchFamily="34" charset="0"/>
            </a:rPr>
            <a:t> </a:t>
          </a:r>
          <a:r>
            <a:rPr lang="en-US" b="1" dirty="0" err="1" smtClean="0">
              <a:solidFill>
                <a:schemeClr val="bg2"/>
              </a:solidFill>
              <a:latin typeface="Tahoma" pitchFamily="34" charset="0"/>
              <a:cs typeface="Tahoma" pitchFamily="34" charset="0"/>
            </a:rPr>
            <a:t>PPh</a:t>
          </a:r>
          <a:r>
            <a:rPr lang="en-US" b="1" dirty="0" smtClean="0">
              <a:solidFill>
                <a:schemeClr val="bg2"/>
              </a:solidFill>
              <a:latin typeface="Tahoma" pitchFamily="34" charset="0"/>
              <a:cs typeface="Tahoma" pitchFamily="34" charset="0"/>
            </a:rPr>
            <a:t> Final</a:t>
          </a:r>
          <a:endParaRPr lang="en-US" dirty="0">
            <a:solidFill>
              <a:schemeClr val="bg2"/>
            </a:solidFill>
          </a:endParaRPr>
        </a:p>
      </dgm:t>
    </dgm:pt>
    <dgm:pt modelId="{5B3168F4-2FA3-4F55-94F5-B140F97CCC3F}" type="parTrans" cxnId="{8019CC06-E3D3-474F-BC33-0AC3C1AE760F}">
      <dgm:prSet/>
      <dgm:spPr/>
      <dgm:t>
        <a:bodyPr/>
        <a:lstStyle/>
        <a:p>
          <a:endParaRPr lang="en-US">
            <a:solidFill>
              <a:schemeClr val="bg2"/>
            </a:solidFill>
          </a:endParaRPr>
        </a:p>
      </dgm:t>
    </dgm:pt>
    <dgm:pt modelId="{CB17F622-DAC3-4A43-A38C-182B08714A3F}" type="sibTrans" cxnId="{8019CC06-E3D3-474F-BC33-0AC3C1AE760F}">
      <dgm:prSet/>
      <dgm:spPr/>
      <dgm:t>
        <a:bodyPr/>
        <a:lstStyle/>
        <a:p>
          <a:endParaRPr lang="en-US">
            <a:solidFill>
              <a:schemeClr val="bg2"/>
            </a:solidFill>
          </a:endParaRPr>
        </a:p>
      </dgm:t>
    </dgm:pt>
    <dgm:pt modelId="{46C0BDD9-9D74-4F28-A062-1E90D50F7837}">
      <dgm:prSet phldrT="[Text]"/>
      <dgm:spPr/>
      <dgm:t>
        <a:bodyPr/>
        <a:lstStyle/>
        <a:p>
          <a:r>
            <a:rPr lang="en-US" b="1" dirty="0" err="1" smtClean="0">
              <a:solidFill>
                <a:schemeClr val="bg2"/>
              </a:solidFill>
              <a:latin typeface="Tahoma" pitchFamily="34" charset="0"/>
              <a:cs typeface="Tahoma" pitchFamily="34" charset="0"/>
            </a:rPr>
            <a:t>Wajib</a:t>
          </a:r>
          <a:r>
            <a:rPr lang="en-US" b="1" dirty="0" smtClean="0">
              <a:solidFill>
                <a:schemeClr val="bg2"/>
              </a:solidFill>
              <a:latin typeface="Tahoma" pitchFamily="34" charset="0"/>
              <a:cs typeface="Tahoma" pitchFamily="34" charset="0"/>
            </a:rPr>
            <a:t> </a:t>
          </a:r>
          <a:r>
            <a:rPr lang="en-US" b="1" dirty="0" err="1" smtClean="0">
              <a:solidFill>
                <a:schemeClr val="bg2"/>
              </a:solidFill>
              <a:latin typeface="Tahoma" pitchFamily="34" charset="0"/>
              <a:cs typeface="Tahoma" pitchFamily="34" charset="0"/>
            </a:rPr>
            <a:t>Pajak</a:t>
          </a:r>
          <a:r>
            <a:rPr lang="en-US" b="1" dirty="0" smtClean="0">
              <a:solidFill>
                <a:schemeClr val="bg2"/>
              </a:solidFill>
              <a:latin typeface="Tahoma" pitchFamily="34" charset="0"/>
              <a:cs typeface="Tahoma" pitchFamily="34" charset="0"/>
            </a:rPr>
            <a:t> Norma </a:t>
          </a:r>
          <a:r>
            <a:rPr lang="en-US" b="1" dirty="0" err="1" smtClean="0">
              <a:solidFill>
                <a:schemeClr val="bg2"/>
              </a:solidFill>
              <a:latin typeface="Tahoma" pitchFamily="34" charset="0"/>
              <a:cs typeface="Tahoma" pitchFamily="34" charset="0"/>
            </a:rPr>
            <a:t>Penghitungan</a:t>
          </a:r>
          <a:r>
            <a:rPr lang="en-US" b="1" dirty="0" smtClean="0">
              <a:solidFill>
                <a:schemeClr val="bg2"/>
              </a:solidFill>
              <a:latin typeface="Tahoma" pitchFamily="34" charset="0"/>
              <a:cs typeface="Tahoma" pitchFamily="34" charset="0"/>
            </a:rPr>
            <a:t> </a:t>
          </a:r>
          <a:r>
            <a:rPr lang="en-US" b="1" dirty="0" err="1" smtClean="0">
              <a:solidFill>
                <a:schemeClr val="bg2"/>
              </a:solidFill>
              <a:latin typeface="Tahoma" pitchFamily="34" charset="0"/>
              <a:cs typeface="Tahoma" pitchFamily="34" charset="0"/>
            </a:rPr>
            <a:t>Khusus</a:t>
          </a:r>
          <a:endParaRPr lang="en-US" dirty="0">
            <a:solidFill>
              <a:schemeClr val="bg2"/>
            </a:solidFill>
          </a:endParaRPr>
        </a:p>
      </dgm:t>
    </dgm:pt>
    <dgm:pt modelId="{04B0651E-FE96-423A-B443-63372A43D7C9}" type="parTrans" cxnId="{4ED09ED1-E587-4142-9832-DD2B486091E6}">
      <dgm:prSet/>
      <dgm:spPr/>
      <dgm:t>
        <a:bodyPr/>
        <a:lstStyle/>
        <a:p>
          <a:endParaRPr lang="en-US">
            <a:solidFill>
              <a:schemeClr val="bg2"/>
            </a:solidFill>
          </a:endParaRPr>
        </a:p>
      </dgm:t>
    </dgm:pt>
    <dgm:pt modelId="{24FA1E56-82A9-4F97-8AE7-371C6658C43C}" type="sibTrans" cxnId="{4ED09ED1-E587-4142-9832-DD2B486091E6}">
      <dgm:prSet/>
      <dgm:spPr/>
      <dgm:t>
        <a:bodyPr/>
        <a:lstStyle/>
        <a:p>
          <a:endParaRPr lang="en-US">
            <a:solidFill>
              <a:schemeClr val="bg2"/>
            </a:solidFill>
          </a:endParaRPr>
        </a:p>
      </dgm:t>
    </dgm:pt>
    <dgm:pt modelId="{322AB404-5BC0-461D-8276-5A34C99BDD50}" type="pres">
      <dgm:prSet presAssocID="{63BAF17A-D10A-4C0F-962F-2FFEBBA3A2E1}" presName="Name0" presStyleCnt="0">
        <dgm:presLayoutVars>
          <dgm:dir/>
          <dgm:animLvl val="lvl"/>
          <dgm:resizeHandles val="exact"/>
        </dgm:presLayoutVars>
      </dgm:prSet>
      <dgm:spPr/>
      <dgm:t>
        <a:bodyPr/>
        <a:lstStyle/>
        <a:p>
          <a:endParaRPr lang="en-US"/>
        </a:p>
      </dgm:t>
    </dgm:pt>
    <dgm:pt modelId="{FC8A08F1-F31F-4CC1-B753-2858C5DF35EF}" type="pres">
      <dgm:prSet presAssocID="{269A4506-FC77-4FBE-BC11-BD2EF8C5ED35}" presName="boxAndChildren" presStyleCnt="0"/>
      <dgm:spPr/>
    </dgm:pt>
    <dgm:pt modelId="{60E5675E-037E-4AEB-9697-8376CCBEF07A}" type="pres">
      <dgm:prSet presAssocID="{269A4506-FC77-4FBE-BC11-BD2EF8C5ED35}" presName="parentTextBox" presStyleLbl="node1" presStyleIdx="0" presStyleCnt="2"/>
      <dgm:spPr/>
      <dgm:t>
        <a:bodyPr/>
        <a:lstStyle/>
        <a:p>
          <a:endParaRPr lang="en-US"/>
        </a:p>
      </dgm:t>
    </dgm:pt>
    <dgm:pt modelId="{DC2FFBA2-87DF-4BFF-9B0D-2048863B48F8}" type="pres">
      <dgm:prSet presAssocID="{269A4506-FC77-4FBE-BC11-BD2EF8C5ED35}" presName="entireBox" presStyleLbl="node1" presStyleIdx="0" presStyleCnt="2" custScaleY="196418"/>
      <dgm:spPr/>
      <dgm:t>
        <a:bodyPr/>
        <a:lstStyle/>
        <a:p>
          <a:endParaRPr lang="en-US"/>
        </a:p>
      </dgm:t>
    </dgm:pt>
    <dgm:pt modelId="{5940F073-AE4A-4162-A15E-2C6A30118228}" type="pres">
      <dgm:prSet presAssocID="{269A4506-FC77-4FBE-BC11-BD2EF8C5ED35}" presName="descendantBox" presStyleCnt="0"/>
      <dgm:spPr/>
    </dgm:pt>
    <dgm:pt modelId="{E71D8E9E-C342-43A7-9409-3ADCD1F0DF31}" type="pres">
      <dgm:prSet presAssocID="{AB6C7E5B-C41F-47E1-A3F9-E5889A8D6A26}" presName="childTextBox" presStyleLbl="fgAccFollowNode1" presStyleIdx="0" presStyleCnt="2">
        <dgm:presLayoutVars>
          <dgm:bulletEnabled val="1"/>
        </dgm:presLayoutVars>
      </dgm:prSet>
      <dgm:spPr/>
      <dgm:t>
        <a:bodyPr/>
        <a:lstStyle/>
        <a:p>
          <a:endParaRPr lang="en-US"/>
        </a:p>
      </dgm:t>
    </dgm:pt>
    <dgm:pt modelId="{5A656689-73D4-411E-B229-36C894679CBE}" type="pres">
      <dgm:prSet presAssocID="{46C0BDD9-9D74-4F28-A062-1E90D50F7837}" presName="childTextBox" presStyleLbl="fgAccFollowNode1" presStyleIdx="1" presStyleCnt="2">
        <dgm:presLayoutVars>
          <dgm:bulletEnabled val="1"/>
        </dgm:presLayoutVars>
      </dgm:prSet>
      <dgm:spPr/>
      <dgm:t>
        <a:bodyPr/>
        <a:lstStyle/>
        <a:p>
          <a:endParaRPr lang="en-US"/>
        </a:p>
      </dgm:t>
    </dgm:pt>
    <dgm:pt modelId="{246F3FCE-F3D8-492B-B65C-C5945C51B170}" type="pres">
      <dgm:prSet presAssocID="{FDC7DDEA-4CA4-476F-9735-D0E36A246D75}" presName="sp" presStyleCnt="0"/>
      <dgm:spPr/>
    </dgm:pt>
    <dgm:pt modelId="{FAA208F7-5971-483E-8266-BEFA5A5F2711}" type="pres">
      <dgm:prSet presAssocID="{576C39EE-91CC-49BE-9C66-B487C94501EB}" presName="arrowAndChildren" presStyleCnt="0"/>
      <dgm:spPr/>
    </dgm:pt>
    <dgm:pt modelId="{8DBC5CA0-12BD-4DAB-A72C-6CCC9E0A0BFF}" type="pres">
      <dgm:prSet presAssocID="{576C39EE-91CC-49BE-9C66-B487C94501EB}" presName="parentTextArrow" presStyleLbl="node1" presStyleIdx="1" presStyleCnt="2"/>
      <dgm:spPr/>
      <dgm:t>
        <a:bodyPr/>
        <a:lstStyle/>
        <a:p>
          <a:endParaRPr lang="en-US"/>
        </a:p>
      </dgm:t>
    </dgm:pt>
  </dgm:ptLst>
  <dgm:cxnLst>
    <dgm:cxn modelId="{C6D5CDE1-6FEC-4A28-9E4C-FC860E421E64}" type="presOf" srcId="{AB6C7E5B-C41F-47E1-A3F9-E5889A8D6A26}" destId="{E71D8E9E-C342-43A7-9409-3ADCD1F0DF31}" srcOrd="0" destOrd="0" presId="urn:microsoft.com/office/officeart/2005/8/layout/process4"/>
    <dgm:cxn modelId="{EBD15134-12D1-4B67-ABE9-C33A5BAF6A97}" type="presOf" srcId="{63BAF17A-D10A-4C0F-962F-2FFEBBA3A2E1}" destId="{322AB404-5BC0-461D-8276-5A34C99BDD50}" srcOrd="0" destOrd="0" presId="urn:microsoft.com/office/officeart/2005/8/layout/process4"/>
    <dgm:cxn modelId="{9FDC7C25-2974-452A-816A-4D0B054C5822}" type="presOf" srcId="{576C39EE-91CC-49BE-9C66-B487C94501EB}" destId="{8DBC5CA0-12BD-4DAB-A72C-6CCC9E0A0BFF}" srcOrd="0" destOrd="0" presId="urn:microsoft.com/office/officeart/2005/8/layout/process4"/>
    <dgm:cxn modelId="{4ED09ED1-E587-4142-9832-DD2B486091E6}" srcId="{269A4506-FC77-4FBE-BC11-BD2EF8C5ED35}" destId="{46C0BDD9-9D74-4F28-A062-1E90D50F7837}" srcOrd="1" destOrd="0" parTransId="{04B0651E-FE96-423A-B443-63372A43D7C9}" sibTransId="{24FA1E56-82A9-4F97-8AE7-371C6658C43C}"/>
    <dgm:cxn modelId="{FAA07017-18BD-4D1C-A5E3-51EC6C721F83}" type="presOf" srcId="{269A4506-FC77-4FBE-BC11-BD2EF8C5ED35}" destId="{60E5675E-037E-4AEB-9697-8376CCBEF07A}" srcOrd="0" destOrd="0" presId="urn:microsoft.com/office/officeart/2005/8/layout/process4"/>
    <dgm:cxn modelId="{11E34448-F3CB-486C-AC58-38A0529D7CE0}" srcId="{63BAF17A-D10A-4C0F-962F-2FFEBBA3A2E1}" destId="{576C39EE-91CC-49BE-9C66-B487C94501EB}" srcOrd="0" destOrd="0" parTransId="{848A3179-C7C3-42D0-BB7C-0A13E82D37AE}" sibTransId="{FDC7DDEA-4CA4-476F-9735-D0E36A246D75}"/>
    <dgm:cxn modelId="{B5ECCD34-9D90-4A77-BD2B-80CDCB81BBA7}" srcId="{63BAF17A-D10A-4C0F-962F-2FFEBBA3A2E1}" destId="{269A4506-FC77-4FBE-BC11-BD2EF8C5ED35}" srcOrd="1" destOrd="0" parTransId="{B8CF17D2-324D-4328-B54C-9EB9FBF42DFE}" sibTransId="{EC4634B4-685F-4FE2-892C-45E11DB622CA}"/>
    <dgm:cxn modelId="{325F5CB8-9DF6-4F6C-801A-C6D1C3B2EF37}" type="presOf" srcId="{46C0BDD9-9D74-4F28-A062-1E90D50F7837}" destId="{5A656689-73D4-411E-B229-36C894679CBE}" srcOrd="0" destOrd="0" presId="urn:microsoft.com/office/officeart/2005/8/layout/process4"/>
    <dgm:cxn modelId="{3E6B295A-AA41-4DFE-9919-D7B7C1DC7246}" type="presOf" srcId="{269A4506-FC77-4FBE-BC11-BD2EF8C5ED35}" destId="{DC2FFBA2-87DF-4BFF-9B0D-2048863B48F8}" srcOrd="1" destOrd="0" presId="urn:microsoft.com/office/officeart/2005/8/layout/process4"/>
    <dgm:cxn modelId="{8019CC06-E3D3-474F-BC33-0AC3C1AE760F}" srcId="{269A4506-FC77-4FBE-BC11-BD2EF8C5ED35}" destId="{AB6C7E5B-C41F-47E1-A3F9-E5889A8D6A26}" srcOrd="0" destOrd="0" parTransId="{5B3168F4-2FA3-4F55-94F5-B140F97CCC3F}" sibTransId="{CB17F622-DAC3-4A43-A38C-182B08714A3F}"/>
    <dgm:cxn modelId="{994895EA-4BFA-4B73-960B-6E26DB7CBAA1}" type="presParOf" srcId="{322AB404-5BC0-461D-8276-5A34C99BDD50}" destId="{FC8A08F1-F31F-4CC1-B753-2858C5DF35EF}" srcOrd="0" destOrd="0" presId="urn:microsoft.com/office/officeart/2005/8/layout/process4"/>
    <dgm:cxn modelId="{7F443CB9-CEE1-44EF-8919-DF2207D973A6}" type="presParOf" srcId="{FC8A08F1-F31F-4CC1-B753-2858C5DF35EF}" destId="{60E5675E-037E-4AEB-9697-8376CCBEF07A}" srcOrd="0" destOrd="0" presId="urn:microsoft.com/office/officeart/2005/8/layout/process4"/>
    <dgm:cxn modelId="{DB174047-C919-4746-AC7A-288C2E8AA2A2}" type="presParOf" srcId="{FC8A08F1-F31F-4CC1-B753-2858C5DF35EF}" destId="{DC2FFBA2-87DF-4BFF-9B0D-2048863B48F8}" srcOrd="1" destOrd="0" presId="urn:microsoft.com/office/officeart/2005/8/layout/process4"/>
    <dgm:cxn modelId="{77649CA6-D6AD-4413-9B03-EEC102C2ACB6}" type="presParOf" srcId="{FC8A08F1-F31F-4CC1-B753-2858C5DF35EF}" destId="{5940F073-AE4A-4162-A15E-2C6A30118228}" srcOrd="2" destOrd="0" presId="urn:microsoft.com/office/officeart/2005/8/layout/process4"/>
    <dgm:cxn modelId="{B126356E-903B-47BC-9BDE-6166354A64EF}" type="presParOf" srcId="{5940F073-AE4A-4162-A15E-2C6A30118228}" destId="{E71D8E9E-C342-43A7-9409-3ADCD1F0DF31}" srcOrd="0" destOrd="0" presId="urn:microsoft.com/office/officeart/2005/8/layout/process4"/>
    <dgm:cxn modelId="{4F0A91F8-ACD9-4847-9A88-43CDAE2A705A}" type="presParOf" srcId="{5940F073-AE4A-4162-A15E-2C6A30118228}" destId="{5A656689-73D4-411E-B229-36C894679CBE}" srcOrd="1" destOrd="0" presId="urn:microsoft.com/office/officeart/2005/8/layout/process4"/>
    <dgm:cxn modelId="{C12A51FA-EAE1-452D-84D9-7E9EA7497EC0}" type="presParOf" srcId="{322AB404-5BC0-461D-8276-5A34C99BDD50}" destId="{246F3FCE-F3D8-492B-B65C-C5945C51B170}" srcOrd="1" destOrd="0" presId="urn:microsoft.com/office/officeart/2005/8/layout/process4"/>
    <dgm:cxn modelId="{953CC532-C81C-4C1D-8A15-46F47A0A6ADD}" type="presParOf" srcId="{322AB404-5BC0-461D-8276-5A34C99BDD50}" destId="{FAA208F7-5971-483E-8266-BEFA5A5F2711}" srcOrd="2" destOrd="0" presId="urn:microsoft.com/office/officeart/2005/8/layout/process4"/>
    <dgm:cxn modelId="{4A5C2967-AAD2-4461-B9DD-E78BFE6A1CA5}" type="presParOf" srcId="{FAA208F7-5971-483E-8266-BEFA5A5F2711}" destId="{8DBC5CA0-12BD-4DAB-A72C-6CCC9E0A0BFF}" srcOrd="0" destOrd="0" presId="urn:microsoft.com/office/officeart/2005/8/layout/process4"/>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AE7C564-CF99-43E2-94F9-21153375E7B0}" type="doc">
      <dgm:prSet loTypeId="urn:microsoft.com/office/officeart/2005/8/layout/hierarchy2" loCatId="hierarchy" qsTypeId="urn:microsoft.com/office/officeart/2005/8/quickstyle/3d4" qsCatId="3D" csTypeId="urn:microsoft.com/office/officeart/2005/8/colors/colorful4" csCatId="colorful" phldr="1"/>
      <dgm:spPr/>
      <dgm:t>
        <a:bodyPr/>
        <a:lstStyle/>
        <a:p>
          <a:endParaRPr lang="id-ID"/>
        </a:p>
      </dgm:t>
    </dgm:pt>
    <dgm:pt modelId="{05CD8C9C-AD66-40DE-A5FE-C890ADAE4415}">
      <dgm:prSet phldrT="[Text]" custT="1"/>
      <dgm:spPr/>
      <dgm:t>
        <a:bodyPr/>
        <a:lstStyle/>
        <a:p>
          <a:r>
            <a:rPr lang="id-ID" sz="4000" dirty="0" smtClean="0">
              <a:solidFill>
                <a:schemeClr val="bg2"/>
              </a:solidFill>
            </a:rPr>
            <a:t>1721</a:t>
          </a:r>
          <a:endParaRPr lang="id-ID" sz="4000" dirty="0">
            <a:solidFill>
              <a:schemeClr val="bg2"/>
            </a:solidFill>
          </a:endParaRPr>
        </a:p>
      </dgm:t>
    </dgm:pt>
    <dgm:pt modelId="{6EDD0E81-4638-4762-8D35-89A5834014B7}" type="parTrans" cxnId="{10297991-356E-4687-87C1-67E496B3AFB9}">
      <dgm:prSet/>
      <dgm:spPr/>
      <dgm:t>
        <a:bodyPr/>
        <a:lstStyle/>
        <a:p>
          <a:endParaRPr lang="id-ID">
            <a:solidFill>
              <a:schemeClr val="bg2"/>
            </a:solidFill>
          </a:endParaRPr>
        </a:p>
      </dgm:t>
    </dgm:pt>
    <dgm:pt modelId="{82F037C1-56ED-4087-B1B9-F23741A03413}" type="sibTrans" cxnId="{10297991-356E-4687-87C1-67E496B3AFB9}">
      <dgm:prSet/>
      <dgm:spPr/>
      <dgm:t>
        <a:bodyPr/>
        <a:lstStyle/>
        <a:p>
          <a:endParaRPr lang="id-ID">
            <a:solidFill>
              <a:schemeClr val="bg2"/>
            </a:solidFill>
          </a:endParaRPr>
        </a:p>
      </dgm:t>
    </dgm:pt>
    <dgm:pt modelId="{757367A0-1D8A-4CC4-A02C-C85B3DEEEC1E}">
      <dgm:prSet phldrT="[Text]" custT="1"/>
      <dgm:spPr/>
      <dgm:t>
        <a:bodyPr/>
        <a:lstStyle/>
        <a:p>
          <a:r>
            <a:rPr lang="id-ID" sz="1600" b="1" u="sng" dirty="0" smtClean="0">
              <a:solidFill>
                <a:schemeClr val="bg2"/>
              </a:solidFill>
              <a:effectLst>
                <a:outerShdw blurRad="38100" dist="38100" dir="2700000" algn="tl">
                  <a:srgbClr val="000000">
                    <a:alpha val="43137"/>
                  </a:srgbClr>
                </a:outerShdw>
              </a:effectLst>
            </a:rPr>
            <a:t>1721 – I</a:t>
          </a:r>
        </a:p>
        <a:p>
          <a:r>
            <a:rPr lang="id-ID" sz="1200" b="1" dirty="0" smtClean="0">
              <a:solidFill>
                <a:schemeClr val="bg2"/>
              </a:solidFill>
              <a:effectLst/>
            </a:rPr>
            <a:t>DAFTAR BUKTI PEMOTONGAN PPh PASAL 21 DAN/ATAU PASAL 26</a:t>
          </a:r>
        </a:p>
        <a:p>
          <a:r>
            <a:rPr lang="id-ID" sz="1200" b="1" dirty="0" smtClean="0">
              <a:solidFill>
                <a:schemeClr val="bg2"/>
              </a:solidFill>
              <a:effectLst/>
            </a:rPr>
            <a:t>UNTUK PEGAWAI TETAP DAN PENERIMA PENSIUN BERKALA</a:t>
          </a:r>
        </a:p>
      </dgm:t>
    </dgm:pt>
    <dgm:pt modelId="{72CBA01C-8F0F-4BA1-A599-58AD89442561}" type="parTrans" cxnId="{012CF236-F8E6-4DFC-8593-03530339F5EE}">
      <dgm:prSet/>
      <dgm:spPr/>
      <dgm:t>
        <a:bodyPr/>
        <a:lstStyle/>
        <a:p>
          <a:endParaRPr lang="id-ID">
            <a:solidFill>
              <a:schemeClr val="bg2"/>
            </a:solidFill>
          </a:endParaRPr>
        </a:p>
      </dgm:t>
    </dgm:pt>
    <dgm:pt modelId="{7CF47A4C-3CE6-40C6-A4F3-FC9972507D56}" type="sibTrans" cxnId="{012CF236-F8E6-4DFC-8593-03530339F5EE}">
      <dgm:prSet/>
      <dgm:spPr/>
      <dgm:t>
        <a:bodyPr/>
        <a:lstStyle/>
        <a:p>
          <a:endParaRPr lang="id-ID">
            <a:solidFill>
              <a:schemeClr val="bg2"/>
            </a:solidFill>
          </a:endParaRPr>
        </a:p>
      </dgm:t>
    </dgm:pt>
    <dgm:pt modelId="{C8B63DE2-D1FE-4B80-ACF4-24B32D4E5FB0}">
      <dgm:prSet phldrT="[Text]" custT="1"/>
      <dgm:spPr/>
      <dgm:t>
        <a:bodyPr/>
        <a:lstStyle/>
        <a:p>
          <a:r>
            <a:rPr lang="id-ID" sz="1400" b="1" dirty="0" smtClean="0">
              <a:solidFill>
                <a:schemeClr val="bg2"/>
              </a:solidFill>
              <a:effectLst/>
            </a:rPr>
            <a:t>Wajib disampaikan </a:t>
          </a:r>
          <a:r>
            <a:rPr lang="id-ID" sz="1400" b="1" dirty="0" smtClean="0">
              <a:solidFill>
                <a:srgbClr val="FF0000"/>
              </a:solidFill>
              <a:effectLst>
                <a:outerShdw blurRad="38100" dist="38100" dir="2700000" algn="tl">
                  <a:srgbClr val="000000">
                    <a:alpha val="43137"/>
                  </a:srgbClr>
                </a:outerShdw>
              </a:effectLst>
            </a:rPr>
            <a:t>hanya pada Masa Pajak Desember. </a:t>
          </a:r>
        </a:p>
        <a:p>
          <a:r>
            <a:rPr lang="id-ID" sz="1400" b="1" dirty="0" smtClean="0">
              <a:solidFill>
                <a:schemeClr val="bg2"/>
              </a:solidFill>
              <a:effectLst/>
            </a:rPr>
            <a:t>Berfungsi sebagai lampiran dari SPT Masa PPh Pasal 21dan/atau Pasal26</a:t>
          </a:r>
        </a:p>
        <a:p>
          <a:r>
            <a:rPr lang="id-ID" sz="1400" b="1" dirty="0" smtClean="0">
              <a:solidFill>
                <a:srgbClr val="FF0000"/>
              </a:solidFill>
              <a:effectLst>
                <a:outerShdw blurRad="38100" dist="38100" dir="2700000" algn="tl">
                  <a:srgbClr val="000000">
                    <a:alpha val="43137"/>
                  </a:srgbClr>
                </a:outerShdw>
              </a:effectLst>
            </a:rPr>
            <a:t>(Rekapitulasi 1721A1/A2)</a:t>
          </a:r>
        </a:p>
        <a:p>
          <a:r>
            <a:rPr lang="id-ID" sz="1400" b="1" dirty="0" smtClean="0">
              <a:solidFill>
                <a:schemeClr val="bg2"/>
              </a:solidFill>
              <a:effectLst/>
            </a:rPr>
            <a:t>1721A1/A2 tetap diberikan kepada pegawai oleh pemberi kerja</a:t>
          </a:r>
          <a:endParaRPr lang="id-ID" sz="1400" dirty="0">
            <a:solidFill>
              <a:schemeClr val="bg2"/>
            </a:solidFill>
            <a:effectLst/>
          </a:endParaRPr>
        </a:p>
      </dgm:t>
    </dgm:pt>
    <dgm:pt modelId="{B48946EE-2689-4626-B774-CC0AF39A2C7A}" type="parTrans" cxnId="{EA78465F-78F6-4AD9-B886-16A8BE5C2949}">
      <dgm:prSet/>
      <dgm:spPr/>
      <dgm:t>
        <a:bodyPr/>
        <a:lstStyle/>
        <a:p>
          <a:endParaRPr lang="id-ID">
            <a:solidFill>
              <a:schemeClr val="bg2"/>
            </a:solidFill>
          </a:endParaRPr>
        </a:p>
      </dgm:t>
    </dgm:pt>
    <dgm:pt modelId="{614CF0D4-0C27-4799-970B-3289AF0BDE2B}" type="sibTrans" cxnId="{EA78465F-78F6-4AD9-B886-16A8BE5C2949}">
      <dgm:prSet/>
      <dgm:spPr/>
      <dgm:t>
        <a:bodyPr/>
        <a:lstStyle/>
        <a:p>
          <a:endParaRPr lang="id-ID">
            <a:solidFill>
              <a:schemeClr val="bg2"/>
            </a:solidFill>
          </a:endParaRPr>
        </a:p>
      </dgm:t>
    </dgm:pt>
    <dgm:pt modelId="{99E7FF23-6B74-48B8-BD50-9F523740450D}">
      <dgm:prSet phldrT="[Text]" custT="1"/>
      <dgm:spPr>
        <a:solidFill>
          <a:srgbClr val="00B050"/>
        </a:solidFill>
      </dgm:spPr>
      <dgm:t>
        <a:bodyPr/>
        <a:lstStyle/>
        <a:p>
          <a:r>
            <a:rPr lang="id-ID" sz="1800" b="1" u="sng" dirty="0" smtClean="0">
              <a:solidFill>
                <a:schemeClr val="bg2"/>
              </a:solidFill>
              <a:effectLst>
                <a:outerShdw blurRad="38100" dist="38100" dir="2700000" algn="tl">
                  <a:srgbClr val="000000">
                    <a:alpha val="43137"/>
                  </a:srgbClr>
                </a:outerShdw>
              </a:effectLst>
            </a:rPr>
            <a:t>1721 – II</a:t>
          </a:r>
        </a:p>
        <a:p>
          <a:r>
            <a:rPr lang="id-ID" sz="1400" b="1" u="none" dirty="0" smtClean="0">
              <a:solidFill>
                <a:schemeClr val="bg2"/>
              </a:solidFill>
              <a:effectLst>
                <a:outerShdw blurRad="38100" dist="38100" dir="2700000" algn="tl">
                  <a:srgbClr val="000000">
                    <a:alpha val="43137"/>
                  </a:srgbClr>
                </a:outerShdw>
              </a:effectLst>
            </a:rPr>
            <a:t>DAFTAR PERUBAHAN PEGAWAI TETAP</a:t>
          </a:r>
          <a:endParaRPr lang="id-ID" sz="1400" b="1" u="none" dirty="0">
            <a:solidFill>
              <a:schemeClr val="bg2"/>
            </a:solidFill>
            <a:effectLst>
              <a:outerShdw blurRad="38100" dist="38100" dir="2700000" algn="tl">
                <a:srgbClr val="000000">
                  <a:alpha val="43137"/>
                </a:srgbClr>
              </a:outerShdw>
            </a:effectLst>
          </a:endParaRPr>
        </a:p>
      </dgm:t>
    </dgm:pt>
    <dgm:pt modelId="{56D0DE05-2CEF-4CC2-A2DD-8388DCE17124}" type="parTrans" cxnId="{DCD794B1-D28F-4221-899E-A3CDBC45F59A}">
      <dgm:prSet/>
      <dgm:spPr/>
      <dgm:t>
        <a:bodyPr/>
        <a:lstStyle/>
        <a:p>
          <a:endParaRPr lang="id-ID">
            <a:solidFill>
              <a:schemeClr val="bg2"/>
            </a:solidFill>
          </a:endParaRPr>
        </a:p>
      </dgm:t>
    </dgm:pt>
    <dgm:pt modelId="{5D829ABB-CE45-48B6-86B6-A04CDFCC8C43}" type="sibTrans" cxnId="{DCD794B1-D28F-4221-899E-A3CDBC45F59A}">
      <dgm:prSet/>
      <dgm:spPr/>
      <dgm:t>
        <a:bodyPr/>
        <a:lstStyle/>
        <a:p>
          <a:endParaRPr lang="id-ID">
            <a:solidFill>
              <a:schemeClr val="bg2"/>
            </a:solidFill>
          </a:endParaRPr>
        </a:p>
      </dgm:t>
    </dgm:pt>
    <dgm:pt modelId="{7608C2AE-1975-4441-B4A4-BBE2F3849EDB}">
      <dgm:prSet phldrT="[Text]" custT="1"/>
      <dgm:spPr>
        <a:solidFill>
          <a:srgbClr val="00B0F0"/>
        </a:solidFill>
      </dgm:spPr>
      <dgm:t>
        <a:bodyPr/>
        <a:lstStyle/>
        <a:p>
          <a:r>
            <a:rPr lang="id-ID" sz="1400" b="1" dirty="0" smtClean="0">
              <a:solidFill>
                <a:schemeClr val="bg2"/>
              </a:solidFill>
              <a:effectLst/>
            </a:rPr>
            <a:t>Wajib disampaikan hanya pada saat ada </a:t>
          </a:r>
          <a:r>
            <a:rPr lang="id-ID" sz="1400" b="1" dirty="0" smtClean="0">
              <a:solidFill>
                <a:srgbClr val="FF0000"/>
              </a:solidFill>
              <a:effectLst>
                <a:outerShdw blurRad="38100" dist="38100" dir="2700000" algn="tl">
                  <a:srgbClr val="000000">
                    <a:alpha val="43137"/>
                  </a:srgbClr>
                </a:outerShdw>
              </a:effectLst>
            </a:rPr>
            <a:t>Pegawai Tetap yang keluar </a:t>
          </a:r>
          <a:r>
            <a:rPr lang="id-ID" sz="1400" b="1" dirty="0" smtClean="0">
              <a:solidFill>
                <a:schemeClr val="bg2"/>
              </a:solidFill>
              <a:effectLst/>
            </a:rPr>
            <a:t>dan/atau ada</a:t>
          </a:r>
        </a:p>
        <a:p>
          <a:r>
            <a:rPr lang="id-ID" sz="1400" b="1" dirty="0" smtClean="0">
              <a:solidFill>
                <a:schemeClr val="bg2"/>
              </a:solidFill>
              <a:effectLst/>
            </a:rPr>
            <a:t>Pegawai Tetap </a:t>
          </a:r>
          <a:r>
            <a:rPr lang="id-ID" sz="1400" b="1" dirty="0" smtClean="0">
              <a:solidFill>
                <a:schemeClr val="bg2"/>
              </a:solidFill>
              <a:effectLst>
                <a:outerShdw blurRad="38100" dist="38100" dir="2700000" algn="tl">
                  <a:srgbClr val="000000">
                    <a:alpha val="43137"/>
                  </a:srgbClr>
                </a:outerShdw>
              </a:effectLst>
            </a:rPr>
            <a:t>yang masuk </a:t>
          </a:r>
          <a:r>
            <a:rPr lang="id-ID" sz="1400" b="1" dirty="0" smtClean="0">
              <a:solidFill>
                <a:schemeClr val="bg2"/>
              </a:solidFill>
              <a:effectLst/>
            </a:rPr>
            <a:t>dan/atau ada Pegawai yang </a:t>
          </a:r>
          <a:r>
            <a:rPr lang="id-ID" sz="1400" b="1" dirty="0" smtClean="0">
              <a:solidFill>
                <a:srgbClr val="FF0000"/>
              </a:solidFill>
              <a:effectLst>
                <a:outerShdw blurRad="38100" dist="38100" dir="2700000" algn="tl">
                  <a:srgbClr val="000000">
                    <a:alpha val="43137"/>
                  </a:srgbClr>
                </a:outerShdw>
              </a:effectLst>
            </a:rPr>
            <a:t>baru memiliki NPWP</a:t>
          </a:r>
          <a:endParaRPr lang="id-ID" sz="1400" b="1" dirty="0">
            <a:solidFill>
              <a:srgbClr val="FF0000"/>
            </a:solidFill>
            <a:effectLst>
              <a:outerShdw blurRad="38100" dist="38100" dir="2700000" algn="tl">
                <a:srgbClr val="000000">
                  <a:alpha val="43137"/>
                </a:srgbClr>
              </a:outerShdw>
            </a:effectLst>
          </a:endParaRPr>
        </a:p>
      </dgm:t>
    </dgm:pt>
    <dgm:pt modelId="{9335418E-AE88-49A8-89E6-B112632E1A62}" type="parTrans" cxnId="{C0B48026-5B4E-4DA8-A0FA-E4BDA2017194}">
      <dgm:prSet/>
      <dgm:spPr/>
      <dgm:t>
        <a:bodyPr/>
        <a:lstStyle/>
        <a:p>
          <a:endParaRPr lang="id-ID">
            <a:solidFill>
              <a:schemeClr val="bg2"/>
            </a:solidFill>
          </a:endParaRPr>
        </a:p>
      </dgm:t>
    </dgm:pt>
    <dgm:pt modelId="{82085A34-46A4-4BAE-85EF-C60C90D84776}" type="sibTrans" cxnId="{C0B48026-5B4E-4DA8-A0FA-E4BDA2017194}">
      <dgm:prSet/>
      <dgm:spPr/>
      <dgm:t>
        <a:bodyPr/>
        <a:lstStyle/>
        <a:p>
          <a:endParaRPr lang="id-ID">
            <a:solidFill>
              <a:schemeClr val="bg2"/>
            </a:solidFill>
          </a:endParaRPr>
        </a:p>
      </dgm:t>
    </dgm:pt>
    <dgm:pt modelId="{71FBB2AE-2055-4805-8048-F8DAB0D95428}">
      <dgm:prSet custT="1"/>
      <dgm:spPr>
        <a:solidFill>
          <a:schemeClr val="accent2">
            <a:lumMod val="75000"/>
          </a:schemeClr>
        </a:solidFill>
      </dgm:spPr>
      <dgm:t>
        <a:bodyPr/>
        <a:lstStyle/>
        <a:p>
          <a:r>
            <a:rPr lang="id-ID" sz="2000" b="1" u="sng" dirty="0" smtClean="0">
              <a:solidFill>
                <a:schemeClr val="bg2"/>
              </a:solidFill>
              <a:effectLst>
                <a:outerShdw blurRad="38100" dist="38100" dir="2700000" algn="tl">
                  <a:srgbClr val="000000">
                    <a:alpha val="43137"/>
                  </a:srgbClr>
                </a:outerShdw>
              </a:effectLst>
            </a:rPr>
            <a:t>1721 – T</a:t>
          </a:r>
        </a:p>
        <a:p>
          <a:r>
            <a:rPr lang="id-ID" sz="1400" b="1" dirty="0" smtClean="0">
              <a:solidFill>
                <a:schemeClr val="bg2"/>
              </a:solidFill>
              <a:effectLst>
                <a:outerShdw blurRad="38100" dist="38100" dir="2700000" algn="tl">
                  <a:srgbClr val="000000">
                    <a:alpha val="43137"/>
                  </a:srgbClr>
                </a:outerShdw>
              </a:effectLst>
            </a:rPr>
            <a:t>DAFTAR PEGAWAI TETAP/PENERIMA PENSIUN BERKALA</a:t>
          </a:r>
          <a:endParaRPr lang="id-ID" sz="1400" b="1" dirty="0">
            <a:solidFill>
              <a:schemeClr val="bg2"/>
            </a:solidFill>
            <a:effectLst>
              <a:outerShdw blurRad="38100" dist="38100" dir="2700000" algn="tl">
                <a:srgbClr val="000000">
                  <a:alpha val="43137"/>
                </a:srgbClr>
              </a:outerShdw>
            </a:effectLst>
          </a:endParaRPr>
        </a:p>
      </dgm:t>
    </dgm:pt>
    <dgm:pt modelId="{32D6C340-B9DA-4D67-9AEF-232739C7305B}" type="parTrans" cxnId="{24A4F74D-1388-41F6-8556-FDBAC3F8DD37}">
      <dgm:prSet/>
      <dgm:spPr/>
      <dgm:t>
        <a:bodyPr/>
        <a:lstStyle/>
        <a:p>
          <a:endParaRPr lang="id-ID">
            <a:solidFill>
              <a:schemeClr val="bg2"/>
            </a:solidFill>
          </a:endParaRPr>
        </a:p>
      </dgm:t>
    </dgm:pt>
    <dgm:pt modelId="{758548C3-4853-4CD1-A151-456567E380E4}" type="sibTrans" cxnId="{24A4F74D-1388-41F6-8556-FDBAC3F8DD37}">
      <dgm:prSet/>
      <dgm:spPr/>
      <dgm:t>
        <a:bodyPr/>
        <a:lstStyle/>
        <a:p>
          <a:endParaRPr lang="id-ID">
            <a:solidFill>
              <a:schemeClr val="bg2"/>
            </a:solidFill>
          </a:endParaRPr>
        </a:p>
      </dgm:t>
    </dgm:pt>
    <dgm:pt modelId="{0DA0C4DF-3C4D-4735-BA04-028877E9029D}">
      <dgm:prSet custT="1"/>
      <dgm:spPr>
        <a:solidFill>
          <a:schemeClr val="accent5">
            <a:lumMod val="60000"/>
            <a:lumOff val="40000"/>
          </a:schemeClr>
        </a:solidFill>
      </dgm:spPr>
      <dgm:t>
        <a:bodyPr/>
        <a:lstStyle/>
        <a:p>
          <a:r>
            <a:rPr lang="id-ID" sz="1400" b="1" dirty="0" smtClean="0">
              <a:solidFill>
                <a:schemeClr val="bg2"/>
              </a:solidFill>
              <a:effectLst>
                <a:outerShdw blurRad="38100" dist="38100" dir="2700000" algn="tl">
                  <a:srgbClr val="000000">
                    <a:alpha val="43137"/>
                  </a:srgbClr>
                </a:outerShdw>
              </a:effectLst>
            </a:rPr>
            <a:t>Wajib dilampirkan pada saat pertama kali Wajib Pajak berkewajiban untuk menyampaikan</a:t>
          </a:r>
        </a:p>
        <a:p>
          <a:r>
            <a:rPr lang="id-ID" sz="1400" b="1" dirty="0" smtClean="0">
              <a:solidFill>
                <a:schemeClr val="bg2"/>
              </a:solidFill>
              <a:effectLst>
                <a:outerShdw blurRad="38100" dist="38100" dir="2700000" algn="tl">
                  <a:srgbClr val="000000">
                    <a:alpha val="43137"/>
                  </a:srgbClr>
                </a:outerShdw>
              </a:effectLst>
            </a:rPr>
            <a:t>SPT Masa Pajak Penghasilan Pasal 21 dan/atau Pasal 26.</a:t>
          </a:r>
        </a:p>
        <a:p>
          <a:r>
            <a:rPr lang="id-ID" sz="1400" b="1" dirty="0" smtClean="0">
              <a:solidFill>
                <a:schemeClr val="bg2"/>
              </a:solidFill>
              <a:effectLst>
                <a:outerShdw blurRad="38100" dist="38100" dir="2700000" algn="tl">
                  <a:srgbClr val="000000">
                    <a:alpha val="43137"/>
                  </a:srgbClr>
                </a:outerShdw>
              </a:effectLst>
            </a:rPr>
            <a:t>Sebelum Per-32/PJ/2009 berlaku, Wajib </a:t>
          </a:r>
          <a:r>
            <a:rPr lang="fi-FI" sz="1400" b="1" dirty="0" smtClean="0">
              <a:solidFill>
                <a:schemeClr val="bg2"/>
              </a:solidFill>
              <a:effectLst>
                <a:outerShdw blurRad="38100" dist="38100" dir="2700000" algn="tl">
                  <a:srgbClr val="000000">
                    <a:alpha val="43137"/>
                  </a:srgbClr>
                </a:outerShdw>
              </a:effectLst>
            </a:rPr>
            <a:t>dilampirkan pada Masa Pajak Juli 2009</a:t>
          </a:r>
          <a:endParaRPr lang="id-ID" sz="1400" b="1" dirty="0">
            <a:solidFill>
              <a:schemeClr val="bg2"/>
            </a:solidFill>
            <a:effectLst>
              <a:outerShdw blurRad="38100" dist="38100" dir="2700000" algn="tl">
                <a:srgbClr val="000000">
                  <a:alpha val="43137"/>
                </a:srgbClr>
              </a:outerShdw>
            </a:effectLst>
          </a:endParaRPr>
        </a:p>
      </dgm:t>
    </dgm:pt>
    <dgm:pt modelId="{F670D8F0-B878-4F8C-B8BF-9232C7F38255}" type="parTrans" cxnId="{125CBDA9-0977-4982-901A-E826D55CC62F}">
      <dgm:prSet/>
      <dgm:spPr/>
      <dgm:t>
        <a:bodyPr/>
        <a:lstStyle/>
        <a:p>
          <a:endParaRPr lang="id-ID">
            <a:solidFill>
              <a:schemeClr val="bg2"/>
            </a:solidFill>
          </a:endParaRPr>
        </a:p>
      </dgm:t>
    </dgm:pt>
    <dgm:pt modelId="{238917B7-72FD-478F-B39D-8A42890D2AB9}" type="sibTrans" cxnId="{125CBDA9-0977-4982-901A-E826D55CC62F}">
      <dgm:prSet/>
      <dgm:spPr/>
      <dgm:t>
        <a:bodyPr/>
        <a:lstStyle/>
        <a:p>
          <a:endParaRPr lang="id-ID">
            <a:solidFill>
              <a:schemeClr val="bg2"/>
            </a:solidFill>
          </a:endParaRPr>
        </a:p>
      </dgm:t>
    </dgm:pt>
    <dgm:pt modelId="{C5813E32-4808-46A7-870B-509509AF0C6A}" type="pres">
      <dgm:prSet presAssocID="{9AE7C564-CF99-43E2-94F9-21153375E7B0}" presName="diagram" presStyleCnt="0">
        <dgm:presLayoutVars>
          <dgm:chPref val="1"/>
          <dgm:dir/>
          <dgm:animOne val="branch"/>
          <dgm:animLvl val="lvl"/>
          <dgm:resizeHandles val="exact"/>
        </dgm:presLayoutVars>
      </dgm:prSet>
      <dgm:spPr/>
      <dgm:t>
        <a:bodyPr/>
        <a:lstStyle/>
        <a:p>
          <a:endParaRPr lang="en-US"/>
        </a:p>
      </dgm:t>
    </dgm:pt>
    <dgm:pt modelId="{801D34F7-6420-405E-8AE2-516126069E4A}" type="pres">
      <dgm:prSet presAssocID="{05CD8C9C-AD66-40DE-A5FE-C890ADAE4415}" presName="root1" presStyleCnt="0"/>
      <dgm:spPr/>
    </dgm:pt>
    <dgm:pt modelId="{82EA6F53-D8AE-4923-BE7A-23F937E63DEA}" type="pres">
      <dgm:prSet presAssocID="{05CD8C9C-AD66-40DE-A5FE-C890ADAE4415}" presName="LevelOneTextNode" presStyleLbl="node0" presStyleIdx="0" presStyleCnt="1" custLinFactNeighborY="31483">
        <dgm:presLayoutVars>
          <dgm:chPref val="3"/>
        </dgm:presLayoutVars>
      </dgm:prSet>
      <dgm:spPr/>
      <dgm:t>
        <a:bodyPr/>
        <a:lstStyle/>
        <a:p>
          <a:endParaRPr lang="en-US"/>
        </a:p>
      </dgm:t>
    </dgm:pt>
    <dgm:pt modelId="{89B232C9-68A8-488F-91D8-C0C5E2DADB5B}" type="pres">
      <dgm:prSet presAssocID="{05CD8C9C-AD66-40DE-A5FE-C890ADAE4415}" presName="level2hierChild" presStyleCnt="0"/>
      <dgm:spPr/>
    </dgm:pt>
    <dgm:pt modelId="{4BE283F7-9882-47C6-B43C-6A12C97025D4}" type="pres">
      <dgm:prSet presAssocID="{72CBA01C-8F0F-4BA1-A599-58AD89442561}" presName="conn2-1" presStyleLbl="parChTrans1D2" presStyleIdx="0" presStyleCnt="3"/>
      <dgm:spPr/>
      <dgm:t>
        <a:bodyPr/>
        <a:lstStyle/>
        <a:p>
          <a:endParaRPr lang="en-US"/>
        </a:p>
      </dgm:t>
    </dgm:pt>
    <dgm:pt modelId="{63E969B8-214C-4088-9E0C-B67FB818EB86}" type="pres">
      <dgm:prSet presAssocID="{72CBA01C-8F0F-4BA1-A599-58AD89442561}" presName="connTx" presStyleLbl="parChTrans1D2" presStyleIdx="0" presStyleCnt="3"/>
      <dgm:spPr/>
      <dgm:t>
        <a:bodyPr/>
        <a:lstStyle/>
        <a:p>
          <a:endParaRPr lang="en-US"/>
        </a:p>
      </dgm:t>
    </dgm:pt>
    <dgm:pt modelId="{CDC2E725-1DD2-4B72-830A-3FF92BC1AD75}" type="pres">
      <dgm:prSet presAssocID="{757367A0-1D8A-4CC4-A02C-C85B3DEEEC1E}" presName="root2" presStyleCnt="0"/>
      <dgm:spPr/>
    </dgm:pt>
    <dgm:pt modelId="{0302BAA0-6AD4-4874-89E4-4028E6C75D37}" type="pres">
      <dgm:prSet presAssocID="{757367A0-1D8A-4CC4-A02C-C85B3DEEEC1E}" presName="LevelTwoTextNode" presStyleLbl="node2" presStyleIdx="0" presStyleCnt="3" custScaleX="108158" custScaleY="241059" custLinFactNeighborX="253" custLinFactNeighborY="-30989">
        <dgm:presLayoutVars>
          <dgm:chPref val="3"/>
        </dgm:presLayoutVars>
      </dgm:prSet>
      <dgm:spPr/>
      <dgm:t>
        <a:bodyPr/>
        <a:lstStyle/>
        <a:p>
          <a:endParaRPr lang="id-ID"/>
        </a:p>
      </dgm:t>
    </dgm:pt>
    <dgm:pt modelId="{14CC1F2E-E445-46E8-80F1-86F711C7E5B7}" type="pres">
      <dgm:prSet presAssocID="{757367A0-1D8A-4CC4-A02C-C85B3DEEEC1E}" presName="level3hierChild" presStyleCnt="0"/>
      <dgm:spPr/>
    </dgm:pt>
    <dgm:pt modelId="{DE662194-A4B1-4CD5-9BFF-994F1CA90D45}" type="pres">
      <dgm:prSet presAssocID="{B48946EE-2689-4626-B774-CC0AF39A2C7A}" presName="conn2-1" presStyleLbl="parChTrans1D3" presStyleIdx="0" presStyleCnt="3"/>
      <dgm:spPr/>
      <dgm:t>
        <a:bodyPr/>
        <a:lstStyle/>
        <a:p>
          <a:endParaRPr lang="en-US"/>
        </a:p>
      </dgm:t>
    </dgm:pt>
    <dgm:pt modelId="{FC9FEB0A-BC50-471B-A09A-EF7AE6E24501}" type="pres">
      <dgm:prSet presAssocID="{B48946EE-2689-4626-B774-CC0AF39A2C7A}" presName="connTx" presStyleLbl="parChTrans1D3" presStyleIdx="0" presStyleCnt="3"/>
      <dgm:spPr/>
      <dgm:t>
        <a:bodyPr/>
        <a:lstStyle/>
        <a:p>
          <a:endParaRPr lang="en-US"/>
        </a:p>
      </dgm:t>
    </dgm:pt>
    <dgm:pt modelId="{BC3B2A6A-8132-4819-90AE-B7684C15D02E}" type="pres">
      <dgm:prSet presAssocID="{C8B63DE2-D1FE-4B80-ACF4-24B32D4E5FB0}" presName="root2" presStyleCnt="0"/>
      <dgm:spPr/>
    </dgm:pt>
    <dgm:pt modelId="{E752C517-36CE-4532-817D-ACC13E74659E}" type="pres">
      <dgm:prSet presAssocID="{C8B63DE2-D1FE-4B80-ACF4-24B32D4E5FB0}" presName="LevelTwoTextNode" presStyleLbl="node3" presStyleIdx="0" presStyleCnt="3" custScaleX="191711" custScaleY="225356" custLinFactNeighborX="253" custLinFactNeighborY="-47485">
        <dgm:presLayoutVars>
          <dgm:chPref val="3"/>
        </dgm:presLayoutVars>
      </dgm:prSet>
      <dgm:spPr/>
      <dgm:t>
        <a:bodyPr/>
        <a:lstStyle/>
        <a:p>
          <a:endParaRPr lang="id-ID"/>
        </a:p>
      </dgm:t>
    </dgm:pt>
    <dgm:pt modelId="{0149EB2A-41D0-4EF8-98B1-D9D512E0C9CA}" type="pres">
      <dgm:prSet presAssocID="{C8B63DE2-D1FE-4B80-ACF4-24B32D4E5FB0}" presName="level3hierChild" presStyleCnt="0"/>
      <dgm:spPr/>
    </dgm:pt>
    <dgm:pt modelId="{155B8A53-3B04-40DB-B568-B30E8F3F23F5}" type="pres">
      <dgm:prSet presAssocID="{56D0DE05-2CEF-4CC2-A2DD-8388DCE17124}" presName="conn2-1" presStyleLbl="parChTrans1D2" presStyleIdx="1" presStyleCnt="3"/>
      <dgm:spPr/>
      <dgm:t>
        <a:bodyPr/>
        <a:lstStyle/>
        <a:p>
          <a:endParaRPr lang="en-US"/>
        </a:p>
      </dgm:t>
    </dgm:pt>
    <dgm:pt modelId="{20A0C426-31FE-41A2-9097-77237DFF8877}" type="pres">
      <dgm:prSet presAssocID="{56D0DE05-2CEF-4CC2-A2DD-8388DCE17124}" presName="connTx" presStyleLbl="parChTrans1D2" presStyleIdx="1" presStyleCnt="3"/>
      <dgm:spPr/>
      <dgm:t>
        <a:bodyPr/>
        <a:lstStyle/>
        <a:p>
          <a:endParaRPr lang="en-US"/>
        </a:p>
      </dgm:t>
    </dgm:pt>
    <dgm:pt modelId="{A986057C-81B9-4BC3-9C40-9E3982318E68}" type="pres">
      <dgm:prSet presAssocID="{99E7FF23-6B74-48B8-BD50-9F523740450D}" presName="root2" presStyleCnt="0"/>
      <dgm:spPr/>
    </dgm:pt>
    <dgm:pt modelId="{D98CAE6B-60F0-4DE3-A70C-7DE8EEFA2C08}" type="pres">
      <dgm:prSet presAssocID="{99E7FF23-6B74-48B8-BD50-9F523740450D}" presName="LevelTwoTextNode" presStyleLbl="node2" presStyleIdx="1" presStyleCnt="3" custScaleX="109699" custScaleY="146751" custLinFactNeighborX="2358" custLinFactNeighborY="-13553">
        <dgm:presLayoutVars>
          <dgm:chPref val="3"/>
        </dgm:presLayoutVars>
      </dgm:prSet>
      <dgm:spPr/>
      <dgm:t>
        <a:bodyPr/>
        <a:lstStyle/>
        <a:p>
          <a:endParaRPr lang="id-ID"/>
        </a:p>
      </dgm:t>
    </dgm:pt>
    <dgm:pt modelId="{B9FADFF3-048C-4531-9259-6C7BD84C9993}" type="pres">
      <dgm:prSet presAssocID="{99E7FF23-6B74-48B8-BD50-9F523740450D}" presName="level3hierChild" presStyleCnt="0"/>
      <dgm:spPr/>
    </dgm:pt>
    <dgm:pt modelId="{340D06D1-C22E-4A73-8B22-E93D016CB463}" type="pres">
      <dgm:prSet presAssocID="{9335418E-AE88-49A8-89E6-B112632E1A62}" presName="conn2-1" presStyleLbl="parChTrans1D3" presStyleIdx="1" presStyleCnt="3"/>
      <dgm:spPr/>
      <dgm:t>
        <a:bodyPr/>
        <a:lstStyle/>
        <a:p>
          <a:endParaRPr lang="en-US"/>
        </a:p>
      </dgm:t>
    </dgm:pt>
    <dgm:pt modelId="{575F0964-2E76-4936-98CA-2F1D9CA74EF5}" type="pres">
      <dgm:prSet presAssocID="{9335418E-AE88-49A8-89E6-B112632E1A62}" presName="connTx" presStyleLbl="parChTrans1D3" presStyleIdx="1" presStyleCnt="3"/>
      <dgm:spPr/>
      <dgm:t>
        <a:bodyPr/>
        <a:lstStyle/>
        <a:p>
          <a:endParaRPr lang="en-US"/>
        </a:p>
      </dgm:t>
    </dgm:pt>
    <dgm:pt modelId="{53A22F91-B520-4E7E-B88A-77D98D2CE9B6}" type="pres">
      <dgm:prSet presAssocID="{7608C2AE-1975-4441-B4A4-BBE2F3849EDB}" presName="root2" presStyleCnt="0"/>
      <dgm:spPr/>
    </dgm:pt>
    <dgm:pt modelId="{FA1A2FDB-E8AD-4662-B3AE-1D4BD1398762}" type="pres">
      <dgm:prSet presAssocID="{7608C2AE-1975-4441-B4A4-BBE2F3849EDB}" presName="LevelTwoTextNode" presStyleLbl="node3" presStyleIdx="1" presStyleCnt="3" custScaleX="182287" custScaleY="164244" custLinFactNeighborX="2358" custLinFactNeighborY="-13553">
        <dgm:presLayoutVars>
          <dgm:chPref val="3"/>
        </dgm:presLayoutVars>
      </dgm:prSet>
      <dgm:spPr/>
      <dgm:t>
        <a:bodyPr/>
        <a:lstStyle/>
        <a:p>
          <a:endParaRPr lang="id-ID"/>
        </a:p>
      </dgm:t>
    </dgm:pt>
    <dgm:pt modelId="{D7498BE9-8D76-483C-BBEF-0532236533D8}" type="pres">
      <dgm:prSet presAssocID="{7608C2AE-1975-4441-B4A4-BBE2F3849EDB}" presName="level3hierChild" presStyleCnt="0"/>
      <dgm:spPr/>
    </dgm:pt>
    <dgm:pt modelId="{F7669A9A-E8BE-49B8-976C-D2D857A47D02}" type="pres">
      <dgm:prSet presAssocID="{32D6C340-B9DA-4D67-9AEF-232739C7305B}" presName="conn2-1" presStyleLbl="parChTrans1D2" presStyleIdx="2" presStyleCnt="3"/>
      <dgm:spPr/>
      <dgm:t>
        <a:bodyPr/>
        <a:lstStyle/>
        <a:p>
          <a:endParaRPr lang="en-US"/>
        </a:p>
      </dgm:t>
    </dgm:pt>
    <dgm:pt modelId="{14B9908D-DF41-4B08-AE38-21B789201E15}" type="pres">
      <dgm:prSet presAssocID="{32D6C340-B9DA-4D67-9AEF-232739C7305B}" presName="connTx" presStyleLbl="parChTrans1D2" presStyleIdx="2" presStyleCnt="3"/>
      <dgm:spPr/>
      <dgm:t>
        <a:bodyPr/>
        <a:lstStyle/>
        <a:p>
          <a:endParaRPr lang="en-US"/>
        </a:p>
      </dgm:t>
    </dgm:pt>
    <dgm:pt modelId="{B6D966CE-938F-4777-986E-7F3F28689674}" type="pres">
      <dgm:prSet presAssocID="{71FBB2AE-2055-4805-8048-F8DAB0D95428}" presName="root2" presStyleCnt="0"/>
      <dgm:spPr/>
    </dgm:pt>
    <dgm:pt modelId="{AFCFA91C-511C-4727-BF07-8E3FC3915D42}" type="pres">
      <dgm:prSet presAssocID="{71FBB2AE-2055-4805-8048-F8DAB0D95428}" presName="LevelTwoTextNode" presStyleLbl="node2" presStyleIdx="2" presStyleCnt="3" custScaleX="112190" custScaleY="166814" custLinFactNeighborX="-8" custLinFactNeighborY="35392">
        <dgm:presLayoutVars>
          <dgm:chPref val="3"/>
        </dgm:presLayoutVars>
      </dgm:prSet>
      <dgm:spPr/>
      <dgm:t>
        <a:bodyPr/>
        <a:lstStyle/>
        <a:p>
          <a:endParaRPr lang="id-ID"/>
        </a:p>
      </dgm:t>
    </dgm:pt>
    <dgm:pt modelId="{C1E25E30-CDF0-401F-8A8B-8CE7B47B86AF}" type="pres">
      <dgm:prSet presAssocID="{71FBB2AE-2055-4805-8048-F8DAB0D95428}" presName="level3hierChild" presStyleCnt="0"/>
      <dgm:spPr/>
    </dgm:pt>
    <dgm:pt modelId="{CFF5D001-4371-44AF-9894-DAAA9D4878DE}" type="pres">
      <dgm:prSet presAssocID="{F670D8F0-B878-4F8C-B8BF-9232C7F38255}" presName="conn2-1" presStyleLbl="parChTrans1D3" presStyleIdx="2" presStyleCnt="3"/>
      <dgm:spPr/>
      <dgm:t>
        <a:bodyPr/>
        <a:lstStyle/>
        <a:p>
          <a:endParaRPr lang="en-US"/>
        </a:p>
      </dgm:t>
    </dgm:pt>
    <dgm:pt modelId="{9F82559F-9317-409B-9D43-87263CAFEB4B}" type="pres">
      <dgm:prSet presAssocID="{F670D8F0-B878-4F8C-B8BF-9232C7F38255}" presName="connTx" presStyleLbl="parChTrans1D3" presStyleIdx="2" presStyleCnt="3"/>
      <dgm:spPr/>
      <dgm:t>
        <a:bodyPr/>
        <a:lstStyle/>
        <a:p>
          <a:endParaRPr lang="en-US"/>
        </a:p>
      </dgm:t>
    </dgm:pt>
    <dgm:pt modelId="{4D3AA2F3-81B9-4E8A-A689-8A7AE70811C0}" type="pres">
      <dgm:prSet presAssocID="{0DA0C4DF-3C4D-4735-BA04-028877E9029D}" presName="root2" presStyleCnt="0"/>
      <dgm:spPr/>
    </dgm:pt>
    <dgm:pt modelId="{77BE7469-BEAE-4E2B-B1B8-A9CE2920B16C}" type="pres">
      <dgm:prSet presAssocID="{0DA0C4DF-3C4D-4735-BA04-028877E9029D}" presName="LevelTwoTextNode" presStyleLbl="node3" presStyleIdx="2" presStyleCnt="3" custScaleX="178681" custScaleY="227075" custLinFactNeighborX="74" custLinFactNeighborY="35918">
        <dgm:presLayoutVars>
          <dgm:chPref val="3"/>
        </dgm:presLayoutVars>
      </dgm:prSet>
      <dgm:spPr/>
      <dgm:t>
        <a:bodyPr/>
        <a:lstStyle/>
        <a:p>
          <a:endParaRPr lang="id-ID"/>
        </a:p>
      </dgm:t>
    </dgm:pt>
    <dgm:pt modelId="{1612EE89-CC1D-44E8-AF55-98E854A5CDA8}" type="pres">
      <dgm:prSet presAssocID="{0DA0C4DF-3C4D-4735-BA04-028877E9029D}" presName="level3hierChild" presStyleCnt="0"/>
      <dgm:spPr/>
    </dgm:pt>
  </dgm:ptLst>
  <dgm:cxnLst>
    <dgm:cxn modelId="{654EDEA7-33A1-4116-85EA-A75DE696B60C}" type="presOf" srcId="{9335418E-AE88-49A8-89E6-B112632E1A62}" destId="{340D06D1-C22E-4A73-8B22-E93D016CB463}" srcOrd="0" destOrd="0" presId="urn:microsoft.com/office/officeart/2005/8/layout/hierarchy2"/>
    <dgm:cxn modelId="{FEA4B64A-4460-473E-85AD-33679B6FB8DB}" type="presOf" srcId="{7608C2AE-1975-4441-B4A4-BBE2F3849EDB}" destId="{FA1A2FDB-E8AD-4662-B3AE-1D4BD1398762}" srcOrd="0" destOrd="0" presId="urn:microsoft.com/office/officeart/2005/8/layout/hierarchy2"/>
    <dgm:cxn modelId="{C6F60A85-1B77-45F5-AD6E-3513467647B7}" type="presOf" srcId="{B48946EE-2689-4626-B774-CC0AF39A2C7A}" destId="{DE662194-A4B1-4CD5-9BFF-994F1CA90D45}" srcOrd="0" destOrd="0" presId="urn:microsoft.com/office/officeart/2005/8/layout/hierarchy2"/>
    <dgm:cxn modelId="{645357D6-087B-44EF-8DC5-0E3697244439}" type="presOf" srcId="{F670D8F0-B878-4F8C-B8BF-9232C7F38255}" destId="{9F82559F-9317-409B-9D43-87263CAFEB4B}" srcOrd="1" destOrd="0" presId="urn:microsoft.com/office/officeart/2005/8/layout/hierarchy2"/>
    <dgm:cxn modelId="{3D5BE37F-0F88-4443-8E05-1D5BB0F908D5}" type="presOf" srcId="{05CD8C9C-AD66-40DE-A5FE-C890ADAE4415}" destId="{82EA6F53-D8AE-4923-BE7A-23F937E63DEA}" srcOrd="0" destOrd="0" presId="urn:microsoft.com/office/officeart/2005/8/layout/hierarchy2"/>
    <dgm:cxn modelId="{C0F44BB5-BE66-4F32-A629-0E3E22279F75}" type="presOf" srcId="{B48946EE-2689-4626-B774-CC0AF39A2C7A}" destId="{FC9FEB0A-BC50-471B-A09A-EF7AE6E24501}" srcOrd="1" destOrd="0" presId="urn:microsoft.com/office/officeart/2005/8/layout/hierarchy2"/>
    <dgm:cxn modelId="{8C2E9DF9-C3CB-4EB7-9AA5-96A038129B8A}" type="presOf" srcId="{9AE7C564-CF99-43E2-94F9-21153375E7B0}" destId="{C5813E32-4808-46A7-870B-509509AF0C6A}" srcOrd="0" destOrd="0" presId="urn:microsoft.com/office/officeart/2005/8/layout/hierarchy2"/>
    <dgm:cxn modelId="{60028298-18BE-49AC-80C3-26CD10E8C5CE}" type="presOf" srcId="{56D0DE05-2CEF-4CC2-A2DD-8388DCE17124}" destId="{20A0C426-31FE-41A2-9097-77237DFF8877}" srcOrd="1" destOrd="0" presId="urn:microsoft.com/office/officeart/2005/8/layout/hierarchy2"/>
    <dgm:cxn modelId="{DCD794B1-D28F-4221-899E-A3CDBC45F59A}" srcId="{05CD8C9C-AD66-40DE-A5FE-C890ADAE4415}" destId="{99E7FF23-6B74-48B8-BD50-9F523740450D}" srcOrd="1" destOrd="0" parTransId="{56D0DE05-2CEF-4CC2-A2DD-8388DCE17124}" sibTransId="{5D829ABB-CE45-48B6-86B6-A04CDFCC8C43}"/>
    <dgm:cxn modelId="{3583F876-4FCA-4060-BC78-E561975E6ED2}" type="presOf" srcId="{757367A0-1D8A-4CC4-A02C-C85B3DEEEC1E}" destId="{0302BAA0-6AD4-4874-89E4-4028E6C75D37}" srcOrd="0" destOrd="0" presId="urn:microsoft.com/office/officeart/2005/8/layout/hierarchy2"/>
    <dgm:cxn modelId="{BE2EBE0C-93B1-441F-B2C5-12FE94A32972}" type="presOf" srcId="{72CBA01C-8F0F-4BA1-A599-58AD89442561}" destId="{63E969B8-214C-4088-9E0C-B67FB818EB86}" srcOrd="1" destOrd="0" presId="urn:microsoft.com/office/officeart/2005/8/layout/hierarchy2"/>
    <dgm:cxn modelId="{002A3222-9616-4DB6-8725-2EE75D7CA514}" type="presOf" srcId="{9335418E-AE88-49A8-89E6-B112632E1A62}" destId="{575F0964-2E76-4936-98CA-2F1D9CA74EF5}" srcOrd="1" destOrd="0" presId="urn:microsoft.com/office/officeart/2005/8/layout/hierarchy2"/>
    <dgm:cxn modelId="{24A4F74D-1388-41F6-8556-FDBAC3F8DD37}" srcId="{05CD8C9C-AD66-40DE-A5FE-C890ADAE4415}" destId="{71FBB2AE-2055-4805-8048-F8DAB0D95428}" srcOrd="2" destOrd="0" parTransId="{32D6C340-B9DA-4D67-9AEF-232739C7305B}" sibTransId="{758548C3-4853-4CD1-A151-456567E380E4}"/>
    <dgm:cxn modelId="{10297991-356E-4687-87C1-67E496B3AFB9}" srcId="{9AE7C564-CF99-43E2-94F9-21153375E7B0}" destId="{05CD8C9C-AD66-40DE-A5FE-C890ADAE4415}" srcOrd="0" destOrd="0" parTransId="{6EDD0E81-4638-4762-8D35-89A5834014B7}" sibTransId="{82F037C1-56ED-4087-B1B9-F23741A03413}"/>
    <dgm:cxn modelId="{96B1CC64-FBC4-49E5-A7B1-1CF2376A8565}" type="presOf" srcId="{72CBA01C-8F0F-4BA1-A599-58AD89442561}" destId="{4BE283F7-9882-47C6-B43C-6A12C97025D4}" srcOrd="0" destOrd="0" presId="urn:microsoft.com/office/officeart/2005/8/layout/hierarchy2"/>
    <dgm:cxn modelId="{FB9C3D2D-E4FB-4BF5-ADEC-33898888316A}" type="presOf" srcId="{C8B63DE2-D1FE-4B80-ACF4-24B32D4E5FB0}" destId="{E752C517-36CE-4532-817D-ACC13E74659E}" srcOrd="0" destOrd="0" presId="urn:microsoft.com/office/officeart/2005/8/layout/hierarchy2"/>
    <dgm:cxn modelId="{B77FCF99-2FD0-46E5-8E4F-71619817845A}" type="presOf" srcId="{99E7FF23-6B74-48B8-BD50-9F523740450D}" destId="{D98CAE6B-60F0-4DE3-A70C-7DE8EEFA2C08}" srcOrd="0" destOrd="0" presId="urn:microsoft.com/office/officeart/2005/8/layout/hierarchy2"/>
    <dgm:cxn modelId="{39040F93-758B-446D-A000-6F19B679F826}" type="presOf" srcId="{F670D8F0-B878-4F8C-B8BF-9232C7F38255}" destId="{CFF5D001-4371-44AF-9894-DAAA9D4878DE}" srcOrd="0" destOrd="0" presId="urn:microsoft.com/office/officeart/2005/8/layout/hierarchy2"/>
    <dgm:cxn modelId="{99433BBF-FD76-4734-8BEF-7096D63EB1DB}" type="presOf" srcId="{32D6C340-B9DA-4D67-9AEF-232739C7305B}" destId="{14B9908D-DF41-4B08-AE38-21B789201E15}" srcOrd="1" destOrd="0" presId="urn:microsoft.com/office/officeart/2005/8/layout/hierarchy2"/>
    <dgm:cxn modelId="{6BD9CD39-C1A2-4290-AB77-4AE7C7748DDE}" type="presOf" srcId="{56D0DE05-2CEF-4CC2-A2DD-8388DCE17124}" destId="{155B8A53-3B04-40DB-B568-B30E8F3F23F5}" srcOrd="0" destOrd="0" presId="urn:microsoft.com/office/officeart/2005/8/layout/hierarchy2"/>
    <dgm:cxn modelId="{EFE55C75-B66C-42CE-9DBD-87C6164D1099}" type="presOf" srcId="{71FBB2AE-2055-4805-8048-F8DAB0D95428}" destId="{AFCFA91C-511C-4727-BF07-8E3FC3915D42}" srcOrd="0" destOrd="0" presId="urn:microsoft.com/office/officeart/2005/8/layout/hierarchy2"/>
    <dgm:cxn modelId="{FBA5B713-91C5-4EA0-B3A6-5E9F555AA39E}" type="presOf" srcId="{32D6C340-B9DA-4D67-9AEF-232739C7305B}" destId="{F7669A9A-E8BE-49B8-976C-D2D857A47D02}" srcOrd="0" destOrd="0" presId="urn:microsoft.com/office/officeart/2005/8/layout/hierarchy2"/>
    <dgm:cxn modelId="{C0B48026-5B4E-4DA8-A0FA-E4BDA2017194}" srcId="{99E7FF23-6B74-48B8-BD50-9F523740450D}" destId="{7608C2AE-1975-4441-B4A4-BBE2F3849EDB}" srcOrd="0" destOrd="0" parTransId="{9335418E-AE88-49A8-89E6-B112632E1A62}" sibTransId="{82085A34-46A4-4BAE-85EF-C60C90D84776}"/>
    <dgm:cxn modelId="{012CF236-F8E6-4DFC-8593-03530339F5EE}" srcId="{05CD8C9C-AD66-40DE-A5FE-C890ADAE4415}" destId="{757367A0-1D8A-4CC4-A02C-C85B3DEEEC1E}" srcOrd="0" destOrd="0" parTransId="{72CBA01C-8F0F-4BA1-A599-58AD89442561}" sibTransId="{7CF47A4C-3CE6-40C6-A4F3-FC9972507D56}"/>
    <dgm:cxn modelId="{4C8122CD-2D8F-496F-A365-45E2FB432DBA}" type="presOf" srcId="{0DA0C4DF-3C4D-4735-BA04-028877E9029D}" destId="{77BE7469-BEAE-4E2B-B1B8-A9CE2920B16C}" srcOrd="0" destOrd="0" presId="urn:microsoft.com/office/officeart/2005/8/layout/hierarchy2"/>
    <dgm:cxn modelId="{125CBDA9-0977-4982-901A-E826D55CC62F}" srcId="{71FBB2AE-2055-4805-8048-F8DAB0D95428}" destId="{0DA0C4DF-3C4D-4735-BA04-028877E9029D}" srcOrd="0" destOrd="0" parTransId="{F670D8F0-B878-4F8C-B8BF-9232C7F38255}" sibTransId="{238917B7-72FD-478F-B39D-8A42890D2AB9}"/>
    <dgm:cxn modelId="{EA78465F-78F6-4AD9-B886-16A8BE5C2949}" srcId="{757367A0-1D8A-4CC4-A02C-C85B3DEEEC1E}" destId="{C8B63DE2-D1FE-4B80-ACF4-24B32D4E5FB0}" srcOrd="0" destOrd="0" parTransId="{B48946EE-2689-4626-B774-CC0AF39A2C7A}" sibTransId="{614CF0D4-0C27-4799-970B-3289AF0BDE2B}"/>
    <dgm:cxn modelId="{BB8FBEEC-7911-4BB0-8027-219D7D63BBFF}" type="presParOf" srcId="{C5813E32-4808-46A7-870B-509509AF0C6A}" destId="{801D34F7-6420-405E-8AE2-516126069E4A}" srcOrd="0" destOrd="0" presId="urn:microsoft.com/office/officeart/2005/8/layout/hierarchy2"/>
    <dgm:cxn modelId="{13040375-B94C-4A97-91C3-7943724E80AE}" type="presParOf" srcId="{801D34F7-6420-405E-8AE2-516126069E4A}" destId="{82EA6F53-D8AE-4923-BE7A-23F937E63DEA}" srcOrd="0" destOrd="0" presId="urn:microsoft.com/office/officeart/2005/8/layout/hierarchy2"/>
    <dgm:cxn modelId="{91E65E4C-419A-4DFF-BBDD-BB5FC13CD019}" type="presParOf" srcId="{801D34F7-6420-405E-8AE2-516126069E4A}" destId="{89B232C9-68A8-488F-91D8-C0C5E2DADB5B}" srcOrd="1" destOrd="0" presId="urn:microsoft.com/office/officeart/2005/8/layout/hierarchy2"/>
    <dgm:cxn modelId="{47BE832D-F1D1-4B7C-830E-F1C0FF7720F0}" type="presParOf" srcId="{89B232C9-68A8-488F-91D8-C0C5E2DADB5B}" destId="{4BE283F7-9882-47C6-B43C-6A12C97025D4}" srcOrd="0" destOrd="0" presId="urn:microsoft.com/office/officeart/2005/8/layout/hierarchy2"/>
    <dgm:cxn modelId="{AE0FDBFC-4239-4974-B634-951CBD9922EB}" type="presParOf" srcId="{4BE283F7-9882-47C6-B43C-6A12C97025D4}" destId="{63E969B8-214C-4088-9E0C-B67FB818EB86}" srcOrd="0" destOrd="0" presId="urn:microsoft.com/office/officeart/2005/8/layout/hierarchy2"/>
    <dgm:cxn modelId="{6B1E8296-808B-4FC5-9650-2696763B725E}" type="presParOf" srcId="{89B232C9-68A8-488F-91D8-C0C5E2DADB5B}" destId="{CDC2E725-1DD2-4B72-830A-3FF92BC1AD75}" srcOrd="1" destOrd="0" presId="urn:microsoft.com/office/officeart/2005/8/layout/hierarchy2"/>
    <dgm:cxn modelId="{30C6F58B-B2F4-4DCD-B6AB-84E242A02434}" type="presParOf" srcId="{CDC2E725-1DD2-4B72-830A-3FF92BC1AD75}" destId="{0302BAA0-6AD4-4874-89E4-4028E6C75D37}" srcOrd="0" destOrd="0" presId="urn:microsoft.com/office/officeart/2005/8/layout/hierarchy2"/>
    <dgm:cxn modelId="{5BF2FFE3-4F2D-4588-BE13-DF42D4AD379A}" type="presParOf" srcId="{CDC2E725-1DD2-4B72-830A-3FF92BC1AD75}" destId="{14CC1F2E-E445-46E8-80F1-86F711C7E5B7}" srcOrd="1" destOrd="0" presId="urn:microsoft.com/office/officeart/2005/8/layout/hierarchy2"/>
    <dgm:cxn modelId="{A025E0ED-B436-43CE-9936-7DFB36289E32}" type="presParOf" srcId="{14CC1F2E-E445-46E8-80F1-86F711C7E5B7}" destId="{DE662194-A4B1-4CD5-9BFF-994F1CA90D45}" srcOrd="0" destOrd="0" presId="urn:microsoft.com/office/officeart/2005/8/layout/hierarchy2"/>
    <dgm:cxn modelId="{893BAD84-4A75-459A-A7FF-B82DD4E71B52}" type="presParOf" srcId="{DE662194-A4B1-4CD5-9BFF-994F1CA90D45}" destId="{FC9FEB0A-BC50-471B-A09A-EF7AE6E24501}" srcOrd="0" destOrd="0" presId="urn:microsoft.com/office/officeart/2005/8/layout/hierarchy2"/>
    <dgm:cxn modelId="{30E1D38F-DE54-4ADE-8B62-C212B589126C}" type="presParOf" srcId="{14CC1F2E-E445-46E8-80F1-86F711C7E5B7}" destId="{BC3B2A6A-8132-4819-90AE-B7684C15D02E}" srcOrd="1" destOrd="0" presId="urn:microsoft.com/office/officeart/2005/8/layout/hierarchy2"/>
    <dgm:cxn modelId="{7C3A64D3-CC39-41F5-ADA6-4856D3DD5533}" type="presParOf" srcId="{BC3B2A6A-8132-4819-90AE-B7684C15D02E}" destId="{E752C517-36CE-4532-817D-ACC13E74659E}" srcOrd="0" destOrd="0" presId="urn:microsoft.com/office/officeart/2005/8/layout/hierarchy2"/>
    <dgm:cxn modelId="{52A8C34E-0BA0-4E95-A80A-C860190A479D}" type="presParOf" srcId="{BC3B2A6A-8132-4819-90AE-B7684C15D02E}" destId="{0149EB2A-41D0-4EF8-98B1-D9D512E0C9CA}" srcOrd="1" destOrd="0" presId="urn:microsoft.com/office/officeart/2005/8/layout/hierarchy2"/>
    <dgm:cxn modelId="{CE59F6AD-3B6C-4207-8F02-C14D9E7307F3}" type="presParOf" srcId="{89B232C9-68A8-488F-91D8-C0C5E2DADB5B}" destId="{155B8A53-3B04-40DB-B568-B30E8F3F23F5}" srcOrd="2" destOrd="0" presId="urn:microsoft.com/office/officeart/2005/8/layout/hierarchy2"/>
    <dgm:cxn modelId="{ADFFF771-002E-4E13-83B4-67BD8D9B9686}" type="presParOf" srcId="{155B8A53-3B04-40DB-B568-B30E8F3F23F5}" destId="{20A0C426-31FE-41A2-9097-77237DFF8877}" srcOrd="0" destOrd="0" presId="urn:microsoft.com/office/officeart/2005/8/layout/hierarchy2"/>
    <dgm:cxn modelId="{C7518B4F-ACBF-43E8-AC48-4C248D814613}" type="presParOf" srcId="{89B232C9-68A8-488F-91D8-C0C5E2DADB5B}" destId="{A986057C-81B9-4BC3-9C40-9E3982318E68}" srcOrd="3" destOrd="0" presId="urn:microsoft.com/office/officeart/2005/8/layout/hierarchy2"/>
    <dgm:cxn modelId="{24FD5C14-CB7C-4C4A-AAD3-C9151A2BF044}" type="presParOf" srcId="{A986057C-81B9-4BC3-9C40-9E3982318E68}" destId="{D98CAE6B-60F0-4DE3-A70C-7DE8EEFA2C08}" srcOrd="0" destOrd="0" presId="urn:microsoft.com/office/officeart/2005/8/layout/hierarchy2"/>
    <dgm:cxn modelId="{DDE6AA1E-88BA-42FB-8CDA-ED2BFCAF8D40}" type="presParOf" srcId="{A986057C-81B9-4BC3-9C40-9E3982318E68}" destId="{B9FADFF3-048C-4531-9259-6C7BD84C9993}" srcOrd="1" destOrd="0" presId="urn:microsoft.com/office/officeart/2005/8/layout/hierarchy2"/>
    <dgm:cxn modelId="{4F90683B-8F8F-49F7-BCDA-95D7E2A7671E}" type="presParOf" srcId="{B9FADFF3-048C-4531-9259-6C7BD84C9993}" destId="{340D06D1-C22E-4A73-8B22-E93D016CB463}" srcOrd="0" destOrd="0" presId="urn:microsoft.com/office/officeart/2005/8/layout/hierarchy2"/>
    <dgm:cxn modelId="{A1451E56-59A9-4073-AF02-FA659960B93B}" type="presParOf" srcId="{340D06D1-C22E-4A73-8B22-E93D016CB463}" destId="{575F0964-2E76-4936-98CA-2F1D9CA74EF5}" srcOrd="0" destOrd="0" presId="urn:microsoft.com/office/officeart/2005/8/layout/hierarchy2"/>
    <dgm:cxn modelId="{2D74946D-5162-4A1C-B678-0CCBD9E09845}" type="presParOf" srcId="{B9FADFF3-048C-4531-9259-6C7BD84C9993}" destId="{53A22F91-B520-4E7E-B88A-77D98D2CE9B6}" srcOrd="1" destOrd="0" presId="urn:microsoft.com/office/officeart/2005/8/layout/hierarchy2"/>
    <dgm:cxn modelId="{EE691D20-2726-47E0-8BE3-032B505FEF64}" type="presParOf" srcId="{53A22F91-B520-4E7E-B88A-77D98D2CE9B6}" destId="{FA1A2FDB-E8AD-4662-B3AE-1D4BD1398762}" srcOrd="0" destOrd="0" presId="urn:microsoft.com/office/officeart/2005/8/layout/hierarchy2"/>
    <dgm:cxn modelId="{ACF7F913-CAAB-47CA-BBFF-ACE78B7F613D}" type="presParOf" srcId="{53A22F91-B520-4E7E-B88A-77D98D2CE9B6}" destId="{D7498BE9-8D76-483C-BBEF-0532236533D8}" srcOrd="1" destOrd="0" presId="urn:microsoft.com/office/officeart/2005/8/layout/hierarchy2"/>
    <dgm:cxn modelId="{E3CC6AD4-C65F-467C-B29B-2D677880B8B3}" type="presParOf" srcId="{89B232C9-68A8-488F-91D8-C0C5E2DADB5B}" destId="{F7669A9A-E8BE-49B8-976C-D2D857A47D02}" srcOrd="4" destOrd="0" presId="urn:microsoft.com/office/officeart/2005/8/layout/hierarchy2"/>
    <dgm:cxn modelId="{BA12DBD6-C09A-45CD-817C-615BE6378E74}" type="presParOf" srcId="{F7669A9A-E8BE-49B8-976C-D2D857A47D02}" destId="{14B9908D-DF41-4B08-AE38-21B789201E15}" srcOrd="0" destOrd="0" presId="urn:microsoft.com/office/officeart/2005/8/layout/hierarchy2"/>
    <dgm:cxn modelId="{ADED24B3-FBCF-485F-AE0F-E083AD78F183}" type="presParOf" srcId="{89B232C9-68A8-488F-91D8-C0C5E2DADB5B}" destId="{B6D966CE-938F-4777-986E-7F3F28689674}" srcOrd="5" destOrd="0" presId="urn:microsoft.com/office/officeart/2005/8/layout/hierarchy2"/>
    <dgm:cxn modelId="{F4A696B8-A2AF-4F48-9A39-F92F6ABF21F5}" type="presParOf" srcId="{B6D966CE-938F-4777-986E-7F3F28689674}" destId="{AFCFA91C-511C-4727-BF07-8E3FC3915D42}" srcOrd="0" destOrd="0" presId="urn:microsoft.com/office/officeart/2005/8/layout/hierarchy2"/>
    <dgm:cxn modelId="{93024F75-C0A1-4650-A05A-668201FD0E25}" type="presParOf" srcId="{B6D966CE-938F-4777-986E-7F3F28689674}" destId="{C1E25E30-CDF0-401F-8A8B-8CE7B47B86AF}" srcOrd="1" destOrd="0" presId="urn:microsoft.com/office/officeart/2005/8/layout/hierarchy2"/>
    <dgm:cxn modelId="{1868FEAF-3CE5-4CEA-8E51-BC299AD02ECC}" type="presParOf" srcId="{C1E25E30-CDF0-401F-8A8B-8CE7B47B86AF}" destId="{CFF5D001-4371-44AF-9894-DAAA9D4878DE}" srcOrd="0" destOrd="0" presId="urn:microsoft.com/office/officeart/2005/8/layout/hierarchy2"/>
    <dgm:cxn modelId="{D6639503-16CA-4CC3-92EF-A15B941962C1}" type="presParOf" srcId="{CFF5D001-4371-44AF-9894-DAAA9D4878DE}" destId="{9F82559F-9317-409B-9D43-87263CAFEB4B}" srcOrd="0" destOrd="0" presId="urn:microsoft.com/office/officeart/2005/8/layout/hierarchy2"/>
    <dgm:cxn modelId="{07578F1B-0FC5-4397-BB29-162962CC82EC}" type="presParOf" srcId="{C1E25E30-CDF0-401F-8A8B-8CE7B47B86AF}" destId="{4D3AA2F3-81B9-4E8A-A689-8A7AE70811C0}" srcOrd="1" destOrd="0" presId="urn:microsoft.com/office/officeart/2005/8/layout/hierarchy2"/>
    <dgm:cxn modelId="{A16FD69A-CBFC-4C88-8229-A42585451D94}" type="presParOf" srcId="{4D3AA2F3-81B9-4E8A-A689-8A7AE70811C0}" destId="{77BE7469-BEAE-4E2B-B1B8-A9CE2920B16C}" srcOrd="0" destOrd="0" presId="urn:microsoft.com/office/officeart/2005/8/layout/hierarchy2"/>
    <dgm:cxn modelId="{E46009A3-536B-4E60-A7E0-98A438256D7B}" type="presParOf" srcId="{4D3AA2F3-81B9-4E8A-A689-8A7AE70811C0}" destId="{1612EE89-CC1D-44E8-AF55-98E854A5CDA8}" srcOrd="1" destOrd="0" presId="urn:microsoft.com/office/officeart/2005/8/layout/hierarchy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00D24FF-2FE4-40FE-BD54-012034AC4505}" type="doc">
      <dgm:prSet loTypeId="urn:microsoft.com/office/officeart/2008/layout/VerticalCurvedList" loCatId="list" qsTypeId="urn:microsoft.com/office/officeart/2005/8/quickstyle/3d2" qsCatId="3D" csTypeId="urn:microsoft.com/office/officeart/2005/8/colors/colorful1#5" csCatId="colorful" phldr="1"/>
      <dgm:spPr/>
      <dgm:t>
        <a:bodyPr/>
        <a:lstStyle/>
        <a:p>
          <a:endParaRPr lang="id-ID"/>
        </a:p>
      </dgm:t>
    </dgm:pt>
    <dgm:pt modelId="{73707ED0-4210-4AFD-B903-043A56847CAD}">
      <dgm:prSet phldrT="[Text]" custT="1"/>
      <dgm:spPr>
        <a:solidFill>
          <a:srgbClr val="0070C0"/>
        </a:solidFill>
      </dgm:spPr>
      <dgm:t>
        <a:bodyPr/>
        <a:lstStyle/>
        <a:p>
          <a:pPr algn="just"/>
          <a:r>
            <a:rPr lang="id-ID" sz="1800" b="1" dirty="0" smtClean="0">
              <a:effectLst>
                <a:outerShdw blurRad="38100" dist="38100" dir="2700000" algn="tl">
                  <a:srgbClr val="000000">
                    <a:alpha val="43137"/>
                  </a:srgbClr>
                </a:outerShdw>
              </a:effectLst>
              <a:latin typeface="Constantia" pitchFamily="18" charset="0"/>
            </a:rPr>
            <a:t>BAGI ORANG PRIBADI YANG PENGHASILANNYA BERSUMBER ANTARA LAIN DARI USAHA DAN/ATAU PEKERJAAN BEBAS, SEPERTI DOKTER PRAKTEK, PENGACARA, PEDAGANG, PENGUSAHA, BIRO JASA, KONSULTAN DAN LAIN-LAIN YANG PEKERJAANNYA TIDAK TERIKAT.</a:t>
          </a:r>
          <a:endParaRPr lang="id-ID" sz="1800" dirty="0">
            <a:latin typeface="Constantia" pitchFamily="18" charset="0"/>
          </a:endParaRPr>
        </a:p>
      </dgm:t>
    </dgm:pt>
    <dgm:pt modelId="{11BEF44E-EEE2-4E30-BD1E-FB5821C8FD6E}" type="parTrans" cxnId="{657D2827-CB05-43B2-A3C6-05B598C80235}">
      <dgm:prSet/>
      <dgm:spPr/>
      <dgm:t>
        <a:bodyPr/>
        <a:lstStyle/>
        <a:p>
          <a:endParaRPr lang="id-ID"/>
        </a:p>
      </dgm:t>
    </dgm:pt>
    <dgm:pt modelId="{9A7DA405-C569-4DA6-8BD0-2525CEEAD412}" type="sibTrans" cxnId="{657D2827-CB05-43B2-A3C6-05B598C80235}">
      <dgm:prSet/>
      <dgm:spPr/>
      <dgm:t>
        <a:bodyPr/>
        <a:lstStyle/>
        <a:p>
          <a:endParaRPr lang="id-ID"/>
        </a:p>
      </dgm:t>
    </dgm:pt>
    <dgm:pt modelId="{030F2C3B-4026-4080-9C6F-A102C8CD5CE5}">
      <dgm:prSet phldrT="[Text]" custT="1"/>
      <dgm:spPr>
        <a:solidFill>
          <a:schemeClr val="tx1">
            <a:lumMod val="85000"/>
            <a:lumOff val="15000"/>
          </a:schemeClr>
        </a:solidFill>
      </dgm:spPr>
      <dgm:t>
        <a:bodyPr/>
        <a:lstStyle/>
        <a:p>
          <a:pPr algn="just"/>
          <a:r>
            <a:rPr lang="id-ID" sz="1400" b="0" dirty="0" smtClean="0">
              <a:solidFill>
                <a:schemeClr val="bg1"/>
              </a:solidFill>
              <a:effectLst>
                <a:outerShdw blurRad="38100" dist="38100" dir="2700000" algn="tl">
                  <a:srgbClr val="000000">
                    <a:alpha val="43137"/>
                  </a:srgbClr>
                </a:outerShdw>
              </a:effectLst>
              <a:latin typeface="Constantia" pitchFamily="18" charset="0"/>
            </a:rPr>
            <a:t>BAGI ORANG PRIBADI  YANG SUMBER PENGHASILANNYA DIPEROLEH DARI SATU ATAU LEBIH PEMBERI KERJA DAN MEMLIKI PENGHASILAN LAINNYA YANG BUKAN DARI KEGIATAN USAHA DAN/ATAU PEKERJAAN BEBAS. </a:t>
          </a:r>
        </a:p>
        <a:p>
          <a:pPr algn="just"/>
          <a:r>
            <a:rPr lang="id-ID" sz="1400" b="0" dirty="0" smtClean="0">
              <a:solidFill>
                <a:schemeClr val="bg1"/>
              </a:solidFill>
              <a:effectLst>
                <a:outerShdw blurRad="38100" dist="38100" dir="2700000" algn="tl">
                  <a:srgbClr val="000000">
                    <a:alpha val="43137"/>
                  </a:srgbClr>
                </a:outerShdw>
              </a:effectLst>
              <a:latin typeface="Constantia" pitchFamily="18" charset="0"/>
            </a:rPr>
            <a:t>CONTOHNYA KARYAWAN, PNS, TNI, POLRI, PEJABAT NEGARA, YANG MEMILIKI PENGHASILAN LAINNYA ANTARA LAIN SEWA RUMAH, HONOR PEMBICARA/PENGAJAR/PELATIH DAN SEBAGAINYA</a:t>
          </a:r>
          <a:r>
            <a:rPr lang="id-ID" sz="1400" b="0" i="0" u="none" dirty="0" smtClean="0">
              <a:solidFill>
                <a:schemeClr val="bg1"/>
              </a:solidFill>
              <a:effectLst>
                <a:outerShdw blurRad="38100" dist="38100" dir="2700000" algn="tl">
                  <a:srgbClr val="000000">
                    <a:alpha val="43137"/>
                  </a:srgbClr>
                </a:outerShdw>
              </a:effectLst>
              <a:latin typeface="Constantia" pitchFamily="18" charset="0"/>
            </a:rPr>
            <a:t>	</a:t>
          </a:r>
          <a:r>
            <a:rPr lang="id-ID" sz="1400" b="0" i="0" u="none" dirty="0" smtClean="0">
              <a:solidFill>
                <a:schemeClr val="tx1"/>
              </a:solidFill>
              <a:effectLst>
                <a:outerShdw blurRad="38100" dist="38100" dir="2700000" algn="tl">
                  <a:srgbClr val="000000">
                    <a:alpha val="43137"/>
                  </a:srgbClr>
                </a:outerShdw>
              </a:effectLst>
            </a:rPr>
            <a:t> 	</a:t>
          </a:r>
          <a:r>
            <a:rPr lang="id-ID" sz="1400" b="0" i="0" u="none" dirty="0" smtClean="0">
              <a:solidFill>
                <a:schemeClr val="tx1"/>
              </a:solidFill>
            </a:rPr>
            <a:t> </a:t>
          </a:r>
          <a:endParaRPr lang="id-ID" sz="1400" dirty="0">
            <a:solidFill>
              <a:schemeClr val="tx1"/>
            </a:solidFill>
          </a:endParaRPr>
        </a:p>
      </dgm:t>
    </dgm:pt>
    <dgm:pt modelId="{58C3A787-C40C-4324-9175-8A8A1CEB0D39}" type="parTrans" cxnId="{2CBC9045-8A51-4384-997C-AD907024DF0D}">
      <dgm:prSet/>
      <dgm:spPr/>
      <dgm:t>
        <a:bodyPr/>
        <a:lstStyle/>
        <a:p>
          <a:endParaRPr lang="id-ID"/>
        </a:p>
      </dgm:t>
    </dgm:pt>
    <dgm:pt modelId="{F98A1D25-8F76-48F0-AD3B-B8A1109B6A40}" type="sibTrans" cxnId="{2CBC9045-8A51-4384-997C-AD907024DF0D}">
      <dgm:prSet/>
      <dgm:spPr/>
      <dgm:t>
        <a:bodyPr/>
        <a:lstStyle/>
        <a:p>
          <a:endParaRPr lang="id-ID"/>
        </a:p>
      </dgm:t>
    </dgm:pt>
    <dgm:pt modelId="{5767D9E5-0CD1-440D-9679-6252113F99FA}">
      <dgm:prSet phldrT="[Text]">
        <dgm:style>
          <a:lnRef idx="0">
            <a:schemeClr val="accent5"/>
          </a:lnRef>
          <a:fillRef idx="3">
            <a:schemeClr val="accent5"/>
          </a:fillRef>
          <a:effectRef idx="3">
            <a:schemeClr val="accent5"/>
          </a:effectRef>
          <a:fontRef idx="minor">
            <a:schemeClr val="lt1"/>
          </a:fontRef>
        </dgm:style>
      </dgm:prSet>
      <dgm:spPr>
        <a:solidFill>
          <a:schemeClr val="accent1">
            <a:lumMod val="50000"/>
          </a:schemeClr>
        </a:solidFill>
      </dgm:spPr>
      <dgm:t>
        <a:bodyPr/>
        <a:lstStyle/>
        <a:p>
          <a:pPr algn="l"/>
          <a:r>
            <a:rPr lang="id-ID" b="1" dirty="0" smtClean="0">
              <a:solidFill>
                <a:schemeClr val="tx1"/>
              </a:solidFill>
              <a:latin typeface="Constantia" pitchFamily="18" charset="0"/>
            </a:rPr>
            <a:t>BAGI ORANG PRIBADI YANG SUMBER PENGHASILANNYA DARI SATU PEMBERI KERJA (SEBAGAI KARYAWAN) DAN JUMLAH PENGHASILAN BRUTONYA TIDAK MELEBIHI RP60.000.000 SETAHUN SERTA TIDAK TERDAPAT PENGHASILAN LAINNYA KECUALI PENGHASILAN DARI BUNGA BANK DAN BUNGA KOPERASI</a:t>
          </a:r>
          <a:endParaRPr lang="id-ID" dirty="0">
            <a:solidFill>
              <a:schemeClr val="tx1"/>
            </a:solidFill>
            <a:latin typeface="Constantia" pitchFamily="18" charset="0"/>
          </a:endParaRPr>
        </a:p>
      </dgm:t>
    </dgm:pt>
    <dgm:pt modelId="{258998B1-D532-4C44-8009-E901DA969FD8}" type="parTrans" cxnId="{5F488BA4-F8C5-48F1-865F-60D91E397EDE}">
      <dgm:prSet/>
      <dgm:spPr/>
      <dgm:t>
        <a:bodyPr/>
        <a:lstStyle/>
        <a:p>
          <a:endParaRPr lang="id-ID"/>
        </a:p>
      </dgm:t>
    </dgm:pt>
    <dgm:pt modelId="{53AC8407-EDD5-4076-B17E-6FA0F41A92BD}" type="sibTrans" cxnId="{5F488BA4-F8C5-48F1-865F-60D91E397EDE}">
      <dgm:prSet/>
      <dgm:spPr/>
      <dgm:t>
        <a:bodyPr/>
        <a:lstStyle/>
        <a:p>
          <a:endParaRPr lang="id-ID"/>
        </a:p>
      </dgm:t>
    </dgm:pt>
    <dgm:pt modelId="{78E23028-A696-4A59-A481-977724F398B8}" type="pres">
      <dgm:prSet presAssocID="{000D24FF-2FE4-40FE-BD54-012034AC4505}" presName="Name0" presStyleCnt="0">
        <dgm:presLayoutVars>
          <dgm:chMax val="7"/>
          <dgm:chPref val="7"/>
          <dgm:dir/>
        </dgm:presLayoutVars>
      </dgm:prSet>
      <dgm:spPr/>
      <dgm:t>
        <a:bodyPr/>
        <a:lstStyle/>
        <a:p>
          <a:endParaRPr lang="id-ID"/>
        </a:p>
      </dgm:t>
    </dgm:pt>
    <dgm:pt modelId="{1E676C12-52C1-472C-B8E8-A4CAD6EC0690}" type="pres">
      <dgm:prSet presAssocID="{000D24FF-2FE4-40FE-BD54-012034AC4505}" presName="Name1" presStyleCnt="0"/>
      <dgm:spPr/>
    </dgm:pt>
    <dgm:pt modelId="{09039B27-01F8-4B9D-A163-932F4EFE900A}" type="pres">
      <dgm:prSet presAssocID="{000D24FF-2FE4-40FE-BD54-012034AC4505}" presName="cycle" presStyleCnt="0"/>
      <dgm:spPr/>
    </dgm:pt>
    <dgm:pt modelId="{C935AAF7-DE75-46F3-A2D5-0B1E8FC5B0D2}" type="pres">
      <dgm:prSet presAssocID="{000D24FF-2FE4-40FE-BD54-012034AC4505}" presName="srcNode" presStyleLbl="node1" presStyleIdx="0" presStyleCnt="3"/>
      <dgm:spPr/>
    </dgm:pt>
    <dgm:pt modelId="{193D1C27-48FF-489A-BEC6-1ACC1A7A4ADB}" type="pres">
      <dgm:prSet presAssocID="{000D24FF-2FE4-40FE-BD54-012034AC4505}" presName="conn" presStyleLbl="parChTrans1D2" presStyleIdx="0" presStyleCnt="1"/>
      <dgm:spPr/>
      <dgm:t>
        <a:bodyPr/>
        <a:lstStyle/>
        <a:p>
          <a:endParaRPr lang="id-ID"/>
        </a:p>
      </dgm:t>
    </dgm:pt>
    <dgm:pt modelId="{75CF704A-1997-498A-BFD4-0560AA3E9140}" type="pres">
      <dgm:prSet presAssocID="{000D24FF-2FE4-40FE-BD54-012034AC4505}" presName="extraNode" presStyleLbl="node1" presStyleIdx="0" presStyleCnt="3"/>
      <dgm:spPr/>
    </dgm:pt>
    <dgm:pt modelId="{CCA36742-4A92-4074-91B1-9E803DDC88F2}" type="pres">
      <dgm:prSet presAssocID="{000D24FF-2FE4-40FE-BD54-012034AC4505}" presName="dstNode" presStyleLbl="node1" presStyleIdx="0" presStyleCnt="3"/>
      <dgm:spPr/>
    </dgm:pt>
    <dgm:pt modelId="{8BE273C1-D350-47AD-835B-9FFFD66230B2}" type="pres">
      <dgm:prSet presAssocID="{73707ED0-4210-4AFD-B903-043A56847CAD}" presName="text_1" presStyleLbl="node1" presStyleIdx="0" presStyleCnt="3" custScaleY="122467" custLinFactNeighborX="3173" custLinFactNeighborY="-17996">
        <dgm:presLayoutVars>
          <dgm:bulletEnabled val="1"/>
        </dgm:presLayoutVars>
      </dgm:prSet>
      <dgm:spPr/>
      <dgm:t>
        <a:bodyPr/>
        <a:lstStyle/>
        <a:p>
          <a:endParaRPr lang="id-ID"/>
        </a:p>
      </dgm:t>
    </dgm:pt>
    <dgm:pt modelId="{CC6F007D-1444-401D-BF8E-6253785CC667}" type="pres">
      <dgm:prSet presAssocID="{73707ED0-4210-4AFD-B903-043A56847CAD}" presName="accent_1" presStyleCnt="0"/>
      <dgm:spPr/>
    </dgm:pt>
    <dgm:pt modelId="{CF168BF8-23F3-4553-BB71-E04631CC33E3}" type="pres">
      <dgm:prSet presAssocID="{73707ED0-4210-4AFD-B903-043A56847CAD}" presName="accentRepeatNode" presStyleLbl="solidFgAcc1" presStyleIdx="0" presStyleCnt="3"/>
      <dgm:spPr>
        <a:solidFill>
          <a:srgbClr val="FF00FF"/>
        </a:solidFill>
      </dgm:spPr>
      <dgm:t>
        <a:bodyPr/>
        <a:lstStyle/>
        <a:p>
          <a:endParaRPr lang="en-US"/>
        </a:p>
      </dgm:t>
    </dgm:pt>
    <dgm:pt modelId="{057776A9-4DB7-42A8-8702-F7165FB230DD}" type="pres">
      <dgm:prSet presAssocID="{030F2C3B-4026-4080-9C6F-A102C8CD5CE5}" presName="text_2" presStyleLbl="node1" presStyleIdx="1" presStyleCnt="3" custScaleY="145250">
        <dgm:presLayoutVars>
          <dgm:bulletEnabled val="1"/>
        </dgm:presLayoutVars>
      </dgm:prSet>
      <dgm:spPr/>
      <dgm:t>
        <a:bodyPr/>
        <a:lstStyle/>
        <a:p>
          <a:endParaRPr lang="id-ID"/>
        </a:p>
      </dgm:t>
    </dgm:pt>
    <dgm:pt modelId="{E07E9DB8-7D50-4644-8DC7-649039A6FE8B}" type="pres">
      <dgm:prSet presAssocID="{030F2C3B-4026-4080-9C6F-A102C8CD5CE5}" presName="accent_2" presStyleCnt="0"/>
      <dgm:spPr/>
    </dgm:pt>
    <dgm:pt modelId="{DC4A9429-DF78-471B-A116-375702D9E146}" type="pres">
      <dgm:prSet presAssocID="{030F2C3B-4026-4080-9C6F-A102C8CD5CE5}" presName="accentRepeatNode" presStyleLbl="solidFgAcc1" presStyleIdx="1" presStyleCnt="3"/>
      <dgm:spPr>
        <a:solidFill>
          <a:srgbClr val="FF00FF"/>
        </a:solidFill>
      </dgm:spPr>
      <dgm:t>
        <a:bodyPr/>
        <a:lstStyle/>
        <a:p>
          <a:endParaRPr lang="en-US"/>
        </a:p>
      </dgm:t>
    </dgm:pt>
    <dgm:pt modelId="{5B6B776E-6E17-42B5-A9BD-BFA29458A205}" type="pres">
      <dgm:prSet presAssocID="{5767D9E5-0CD1-440D-9679-6252113F99FA}" presName="text_3" presStyleLbl="node1" presStyleIdx="2" presStyleCnt="3">
        <dgm:presLayoutVars>
          <dgm:bulletEnabled val="1"/>
        </dgm:presLayoutVars>
      </dgm:prSet>
      <dgm:spPr/>
      <dgm:t>
        <a:bodyPr/>
        <a:lstStyle/>
        <a:p>
          <a:endParaRPr lang="id-ID"/>
        </a:p>
      </dgm:t>
    </dgm:pt>
    <dgm:pt modelId="{1A8F760E-FFD5-49B0-A3FC-0722265CA05D}" type="pres">
      <dgm:prSet presAssocID="{5767D9E5-0CD1-440D-9679-6252113F99FA}" presName="accent_3" presStyleCnt="0"/>
      <dgm:spPr/>
    </dgm:pt>
    <dgm:pt modelId="{7A62B515-FD8C-411A-970E-266A017E8200}" type="pres">
      <dgm:prSet presAssocID="{5767D9E5-0CD1-440D-9679-6252113F99FA}" presName="accentRepeatNode" presStyleLbl="solidFgAcc1" presStyleIdx="2" presStyleCnt="3"/>
      <dgm:spPr>
        <a:solidFill>
          <a:srgbClr val="FF00FF"/>
        </a:solidFill>
      </dgm:spPr>
      <dgm:t>
        <a:bodyPr/>
        <a:lstStyle/>
        <a:p>
          <a:endParaRPr lang="en-US"/>
        </a:p>
      </dgm:t>
    </dgm:pt>
  </dgm:ptLst>
  <dgm:cxnLst>
    <dgm:cxn modelId="{2CBC9045-8A51-4384-997C-AD907024DF0D}" srcId="{000D24FF-2FE4-40FE-BD54-012034AC4505}" destId="{030F2C3B-4026-4080-9C6F-A102C8CD5CE5}" srcOrd="1" destOrd="0" parTransId="{58C3A787-C40C-4324-9175-8A8A1CEB0D39}" sibTransId="{F98A1D25-8F76-48F0-AD3B-B8A1109B6A40}"/>
    <dgm:cxn modelId="{ADA46708-BB38-4BE6-A557-8A2C2EBAA2C6}" type="presOf" srcId="{5767D9E5-0CD1-440D-9679-6252113F99FA}" destId="{5B6B776E-6E17-42B5-A9BD-BFA29458A205}" srcOrd="0" destOrd="0" presId="urn:microsoft.com/office/officeart/2008/layout/VerticalCurvedList"/>
    <dgm:cxn modelId="{3F7011BC-8BBF-4404-9ABB-298002B98138}" type="presOf" srcId="{73707ED0-4210-4AFD-B903-043A56847CAD}" destId="{8BE273C1-D350-47AD-835B-9FFFD66230B2}" srcOrd="0" destOrd="0" presId="urn:microsoft.com/office/officeart/2008/layout/VerticalCurvedList"/>
    <dgm:cxn modelId="{8374A791-8D79-4540-AEC6-2717803C0669}" type="presOf" srcId="{030F2C3B-4026-4080-9C6F-A102C8CD5CE5}" destId="{057776A9-4DB7-42A8-8702-F7165FB230DD}" srcOrd="0" destOrd="0" presId="urn:microsoft.com/office/officeart/2008/layout/VerticalCurvedList"/>
    <dgm:cxn modelId="{657D2827-CB05-43B2-A3C6-05B598C80235}" srcId="{000D24FF-2FE4-40FE-BD54-012034AC4505}" destId="{73707ED0-4210-4AFD-B903-043A56847CAD}" srcOrd="0" destOrd="0" parTransId="{11BEF44E-EEE2-4E30-BD1E-FB5821C8FD6E}" sibTransId="{9A7DA405-C569-4DA6-8BD0-2525CEEAD412}"/>
    <dgm:cxn modelId="{B47FE94E-1CBF-4006-B22B-67188461E5F2}" type="presOf" srcId="{9A7DA405-C569-4DA6-8BD0-2525CEEAD412}" destId="{193D1C27-48FF-489A-BEC6-1ACC1A7A4ADB}" srcOrd="0" destOrd="0" presId="urn:microsoft.com/office/officeart/2008/layout/VerticalCurvedList"/>
    <dgm:cxn modelId="{A7D7A76F-BCD2-41F7-971B-B78EFBB0C2EC}" type="presOf" srcId="{000D24FF-2FE4-40FE-BD54-012034AC4505}" destId="{78E23028-A696-4A59-A481-977724F398B8}" srcOrd="0" destOrd="0" presId="urn:microsoft.com/office/officeart/2008/layout/VerticalCurvedList"/>
    <dgm:cxn modelId="{5F488BA4-F8C5-48F1-865F-60D91E397EDE}" srcId="{000D24FF-2FE4-40FE-BD54-012034AC4505}" destId="{5767D9E5-0CD1-440D-9679-6252113F99FA}" srcOrd="2" destOrd="0" parTransId="{258998B1-D532-4C44-8009-E901DA969FD8}" sibTransId="{53AC8407-EDD5-4076-B17E-6FA0F41A92BD}"/>
    <dgm:cxn modelId="{22955C01-1E41-4B1C-AB43-5B634AC0460C}" type="presParOf" srcId="{78E23028-A696-4A59-A481-977724F398B8}" destId="{1E676C12-52C1-472C-B8E8-A4CAD6EC0690}" srcOrd="0" destOrd="0" presId="urn:microsoft.com/office/officeart/2008/layout/VerticalCurvedList"/>
    <dgm:cxn modelId="{99E93FF2-02E7-4091-BE54-2E78CEE018F7}" type="presParOf" srcId="{1E676C12-52C1-472C-B8E8-A4CAD6EC0690}" destId="{09039B27-01F8-4B9D-A163-932F4EFE900A}" srcOrd="0" destOrd="0" presId="urn:microsoft.com/office/officeart/2008/layout/VerticalCurvedList"/>
    <dgm:cxn modelId="{1BF5AEA2-D7BF-42DF-B1CB-20A74884DBFB}" type="presParOf" srcId="{09039B27-01F8-4B9D-A163-932F4EFE900A}" destId="{C935AAF7-DE75-46F3-A2D5-0B1E8FC5B0D2}" srcOrd="0" destOrd="0" presId="urn:microsoft.com/office/officeart/2008/layout/VerticalCurvedList"/>
    <dgm:cxn modelId="{76157B8C-CB79-43DC-9CD9-7BD6C343D34F}" type="presParOf" srcId="{09039B27-01F8-4B9D-A163-932F4EFE900A}" destId="{193D1C27-48FF-489A-BEC6-1ACC1A7A4ADB}" srcOrd="1" destOrd="0" presId="urn:microsoft.com/office/officeart/2008/layout/VerticalCurvedList"/>
    <dgm:cxn modelId="{1E975BCA-2D51-47F2-8425-F2B81DA3C96D}" type="presParOf" srcId="{09039B27-01F8-4B9D-A163-932F4EFE900A}" destId="{75CF704A-1997-498A-BFD4-0560AA3E9140}" srcOrd="2" destOrd="0" presId="urn:microsoft.com/office/officeart/2008/layout/VerticalCurvedList"/>
    <dgm:cxn modelId="{9BC83CF1-8DF4-4ABE-87E0-72B1BDD231B0}" type="presParOf" srcId="{09039B27-01F8-4B9D-A163-932F4EFE900A}" destId="{CCA36742-4A92-4074-91B1-9E803DDC88F2}" srcOrd="3" destOrd="0" presId="urn:microsoft.com/office/officeart/2008/layout/VerticalCurvedList"/>
    <dgm:cxn modelId="{89BD6ED8-5271-49C9-82F2-7222A5BE307A}" type="presParOf" srcId="{1E676C12-52C1-472C-B8E8-A4CAD6EC0690}" destId="{8BE273C1-D350-47AD-835B-9FFFD66230B2}" srcOrd="1" destOrd="0" presId="urn:microsoft.com/office/officeart/2008/layout/VerticalCurvedList"/>
    <dgm:cxn modelId="{D1169483-85DE-4AEA-AAB2-FFF62E0817D7}" type="presParOf" srcId="{1E676C12-52C1-472C-B8E8-A4CAD6EC0690}" destId="{CC6F007D-1444-401D-BF8E-6253785CC667}" srcOrd="2" destOrd="0" presId="urn:microsoft.com/office/officeart/2008/layout/VerticalCurvedList"/>
    <dgm:cxn modelId="{EEF4C530-92BE-4D52-BFE6-0207F01E1760}" type="presParOf" srcId="{CC6F007D-1444-401D-BF8E-6253785CC667}" destId="{CF168BF8-23F3-4553-BB71-E04631CC33E3}" srcOrd="0" destOrd="0" presId="urn:microsoft.com/office/officeart/2008/layout/VerticalCurvedList"/>
    <dgm:cxn modelId="{C483513A-E7A3-4E05-9948-922A9F249264}" type="presParOf" srcId="{1E676C12-52C1-472C-B8E8-A4CAD6EC0690}" destId="{057776A9-4DB7-42A8-8702-F7165FB230DD}" srcOrd="3" destOrd="0" presId="urn:microsoft.com/office/officeart/2008/layout/VerticalCurvedList"/>
    <dgm:cxn modelId="{5BB14CEC-FAA3-406C-B56F-00F115A2627F}" type="presParOf" srcId="{1E676C12-52C1-472C-B8E8-A4CAD6EC0690}" destId="{E07E9DB8-7D50-4644-8DC7-649039A6FE8B}" srcOrd="4" destOrd="0" presId="urn:microsoft.com/office/officeart/2008/layout/VerticalCurvedList"/>
    <dgm:cxn modelId="{16B7FC57-CC05-4B53-AC4D-AA225F1AF2FE}" type="presParOf" srcId="{E07E9DB8-7D50-4644-8DC7-649039A6FE8B}" destId="{DC4A9429-DF78-471B-A116-375702D9E146}" srcOrd="0" destOrd="0" presId="urn:microsoft.com/office/officeart/2008/layout/VerticalCurvedList"/>
    <dgm:cxn modelId="{91204F5B-78D4-4C4B-842F-EFA426A59B42}" type="presParOf" srcId="{1E676C12-52C1-472C-B8E8-A4CAD6EC0690}" destId="{5B6B776E-6E17-42B5-A9BD-BFA29458A205}" srcOrd="5" destOrd="0" presId="urn:microsoft.com/office/officeart/2008/layout/VerticalCurvedList"/>
    <dgm:cxn modelId="{D160CCD2-606A-4CDB-BAF2-2B7E5C85897D}" type="presParOf" srcId="{1E676C12-52C1-472C-B8E8-A4CAD6EC0690}" destId="{1A8F760E-FFD5-49B0-A3FC-0722265CA05D}" srcOrd="6" destOrd="0" presId="urn:microsoft.com/office/officeart/2008/layout/VerticalCurvedList"/>
    <dgm:cxn modelId="{0B53BD64-E57B-4532-B9AE-21B137E6CACE}" type="presParOf" srcId="{1A8F760E-FFD5-49B0-A3FC-0722265CA05D}" destId="{7A62B515-FD8C-411A-970E-266A017E8200}" srcOrd="0" destOrd="0" presId="urn:microsoft.com/office/officeart/2008/layout/VerticalCurved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88F9D20-36A4-4444-967A-132752F693C7}" type="doc">
      <dgm:prSet loTypeId="urn:microsoft.com/office/officeart/2005/8/layout/cycle6" loCatId="relationship" qsTypeId="urn:microsoft.com/office/officeart/2005/8/quickstyle/simple1" qsCatId="simple" csTypeId="urn:microsoft.com/office/officeart/2005/8/colors/accent1_2" csCatId="accent1" phldr="1"/>
      <dgm:spPr/>
      <dgm:t>
        <a:bodyPr/>
        <a:lstStyle/>
        <a:p>
          <a:endParaRPr lang="en-US"/>
        </a:p>
      </dgm:t>
    </dgm:pt>
    <dgm:pt modelId="{B386A399-BB68-4FFB-A9D3-A90AB96AB932}">
      <dgm:prSet phldrT="[Text]" custT="1"/>
      <dgm:spPr/>
      <dgm:t>
        <a:bodyPr/>
        <a:lstStyle/>
        <a:p>
          <a:r>
            <a:rPr lang="en-US" sz="1400" dirty="0" smtClean="0"/>
            <a:t>PUBLIC</a:t>
          </a:r>
        </a:p>
        <a:p>
          <a:r>
            <a:rPr lang="en-US" sz="1400" dirty="0" smtClean="0"/>
            <a:t>CONDITION</a:t>
          </a:r>
          <a:endParaRPr lang="en-US" sz="1400" dirty="0"/>
        </a:p>
      </dgm:t>
    </dgm:pt>
    <dgm:pt modelId="{53CE9372-5087-482F-8FA8-F583DBBCE745}" type="parTrans" cxnId="{99FD1A9C-5A26-4DC3-9C91-4E37FF89A28D}">
      <dgm:prSet/>
      <dgm:spPr/>
      <dgm:t>
        <a:bodyPr/>
        <a:lstStyle/>
        <a:p>
          <a:endParaRPr lang="en-US"/>
        </a:p>
      </dgm:t>
    </dgm:pt>
    <dgm:pt modelId="{7F588821-4BC6-4AA8-B6E1-FF93CB5E688A}" type="sibTrans" cxnId="{99FD1A9C-5A26-4DC3-9C91-4E37FF89A28D}">
      <dgm:prSet/>
      <dgm:spPr>
        <a:ln>
          <a:solidFill>
            <a:srgbClr val="FF0000"/>
          </a:solidFill>
        </a:ln>
      </dgm:spPr>
      <dgm:t>
        <a:bodyPr/>
        <a:lstStyle/>
        <a:p>
          <a:endParaRPr lang="en-US"/>
        </a:p>
      </dgm:t>
    </dgm:pt>
    <dgm:pt modelId="{7985A8B2-93BB-481F-95E6-AD9ABDCA34A1}">
      <dgm:prSet phldrT="[Text]"/>
      <dgm:spPr/>
      <dgm:t>
        <a:bodyPr/>
        <a:lstStyle/>
        <a:p>
          <a:r>
            <a:rPr lang="en-US" dirty="0" smtClean="0"/>
            <a:t>TAX CONCEPT</a:t>
          </a:r>
          <a:endParaRPr lang="en-US" dirty="0"/>
        </a:p>
      </dgm:t>
    </dgm:pt>
    <dgm:pt modelId="{70F6F853-ED88-429E-9675-7234EEBA6D6F}" type="parTrans" cxnId="{FBB91B78-3B7A-443D-8526-D2B26FFE2CB1}">
      <dgm:prSet/>
      <dgm:spPr/>
      <dgm:t>
        <a:bodyPr/>
        <a:lstStyle/>
        <a:p>
          <a:endParaRPr lang="en-US"/>
        </a:p>
      </dgm:t>
    </dgm:pt>
    <dgm:pt modelId="{4B5C6AE6-BDD0-4FE8-A6EE-7166BB68A6D0}" type="sibTrans" cxnId="{FBB91B78-3B7A-443D-8526-D2B26FFE2CB1}">
      <dgm:prSet/>
      <dgm:spPr>
        <a:ln>
          <a:solidFill>
            <a:srgbClr val="FF0000"/>
          </a:solidFill>
        </a:ln>
      </dgm:spPr>
      <dgm:t>
        <a:bodyPr/>
        <a:lstStyle/>
        <a:p>
          <a:endParaRPr lang="en-US"/>
        </a:p>
      </dgm:t>
    </dgm:pt>
    <dgm:pt modelId="{DC28B899-0A14-4C2C-B42D-9571AC427E20}">
      <dgm:prSet phldrT="[Text]"/>
      <dgm:spPr/>
      <dgm:t>
        <a:bodyPr/>
        <a:lstStyle/>
        <a:p>
          <a:r>
            <a:rPr lang="en-US" dirty="0" smtClean="0"/>
            <a:t>TAX  SYSTEM</a:t>
          </a:r>
          <a:endParaRPr lang="en-US" dirty="0"/>
        </a:p>
      </dgm:t>
    </dgm:pt>
    <dgm:pt modelId="{1E544346-7808-4564-AEF5-E4D489880EE1}" type="parTrans" cxnId="{8D8A644B-CCA1-4649-8B36-FAD891155D1D}">
      <dgm:prSet/>
      <dgm:spPr/>
      <dgm:t>
        <a:bodyPr/>
        <a:lstStyle/>
        <a:p>
          <a:endParaRPr lang="en-US"/>
        </a:p>
      </dgm:t>
    </dgm:pt>
    <dgm:pt modelId="{2134DDB4-A41D-4CCE-AA4E-EA3A0724DC59}" type="sibTrans" cxnId="{8D8A644B-CCA1-4649-8B36-FAD891155D1D}">
      <dgm:prSet/>
      <dgm:spPr>
        <a:ln>
          <a:solidFill>
            <a:srgbClr val="FF0000"/>
          </a:solidFill>
        </a:ln>
      </dgm:spPr>
      <dgm:t>
        <a:bodyPr/>
        <a:lstStyle/>
        <a:p>
          <a:endParaRPr lang="en-US"/>
        </a:p>
      </dgm:t>
    </dgm:pt>
    <dgm:pt modelId="{69310B04-E734-42C9-BFB8-BCE236652A28}">
      <dgm:prSet phldrT="[Text]"/>
      <dgm:spPr/>
      <dgm:t>
        <a:bodyPr/>
        <a:lstStyle/>
        <a:p>
          <a:r>
            <a:rPr lang="en-US" dirty="0" smtClean="0"/>
            <a:t>GOV’T</a:t>
          </a:r>
        </a:p>
        <a:p>
          <a:r>
            <a:rPr lang="en-US" dirty="0" smtClean="0"/>
            <a:t>POLICY</a:t>
          </a:r>
          <a:endParaRPr lang="en-US" dirty="0"/>
        </a:p>
      </dgm:t>
    </dgm:pt>
    <dgm:pt modelId="{97586A60-DF82-4E9F-B32D-9755BCE9C7FA}" type="parTrans" cxnId="{9EFA91DE-1445-435C-A5A9-36608C124E8E}">
      <dgm:prSet/>
      <dgm:spPr/>
      <dgm:t>
        <a:bodyPr/>
        <a:lstStyle/>
        <a:p>
          <a:endParaRPr lang="en-US"/>
        </a:p>
      </dgm:t>
    </dgm:pt>
    <dgm:pt modelId="{7253ADF0-8FBE-4ADF-85B0-708D90AB65A7}" type="sibTrans" cxnId="{9EFA91DE-1445-435C-A5A9-36608C124E8E}">
      <dgm:prSet/>
      <dgm:spPr>
        <a:ln>
          <a:solidFill>
            <a:srgbClr val="FF0000"/>
          </a:solidFill>
        </a:ln>
      </dgm:spPr>
      <dgm:t>
        <a:bodyPr/>
        <a:lstStyle/>
        <a:p>
          <a:endParaRPr lang="en-US"/>
        </a:p>
      </dgm:t>
    </dgm:pt>
    <dgm:pt modelId="{E5DB514E-134B-4FC1-AEC3-F8C4C974E790}">
      <dgm:prSet phldrT="[Text]"/>
      <dgm:spPr/>
      <dgm:t>
        <a:bodyPr/>
        <a:lstStyle/>
        <a:p>
          <a:r>
            <a:rPr lang="en-US" dirty="0" smtClean="0"/>
            <a:t>FISCAL POLICY</a:t>
          </a:r>
          <a:endParaRPr lang="en-US" dirty="0"/>
        </a:p>
      </dgm:t>
    </dgm:pt>
    <dgm:pt modelId="{70C16FC6-8B91-446E-B8B2-8323A77CA5D2}" type="parTrans" cxnId="{BA492CAA-44D3-4233-9C65-4BC97C87ED9D}">
      <dgm:prSet/>
      <dgm:spPr/>
      <dgm:t>
        <a:bodyPr/>
        <a:lstStyle/>
        <a:p>
          <a:endParaRPr lang="en-US"/>
        </a:p>
      </dgm:t>
    </dgm:pt>
    <dgm:pt modelId="{C4C4FE9E-7CF1-4D17-AD49-95EE97911335}" type="sibTrans" cxnId="{BA492CAA-44D3-4233-9C65-4BC97C87ED9D}">
      <dgm:prSet/>
      <dgm:spPr>
        <a:ln>
          <a:solidFill>
            <a:srgbClr val="FF0000"/>
          </a:solidFill>
        </a:ln>
      </dgm:spPr>
      <dgm:t>
        <a:bodyPr/>
        <a:lstStyle/>
        <a:p>
          <a:endParaRPr lang="en-US"/>
        </a:p>
      </dgm:t>
    </dgm:pt>
    <dgm:pt modelId="{46CF27A9-F796-4FB9-8032-97A57B3A2938}">
      <dgm:prSet phldrT="[Text]"/>
      <dgm:spPr/>
      <dgm:t>
        <a:bodyPr/>
        <a:lstStyle/>
        <a:p>
          <a:r>
            <a:rPr lang="en-US" dirty="0" smtClean="0"/>
            <a:t>MONETARY POLICY</a:t>
          </a:r>
          <a:endParaRPr lang="en-US" dirty="0"/>
        </a:p>
      </dgm:t>
    </dgm:pt>
    <dgm:pt modelId="{4B38CCFC-843A-4322-B917-AF39250AC8AA}" type="parTrans" cxnId="{7A00A197-CA86-4020-A817-7711B7048353}">
      <dgm:prSet/>
      <dgm:spPr/>
      <dgm:t>
        <a:bodyPr/>
        <a:lstStyle/>
        <a:p>
          <a:endParaRPr lang="en-US"/>
        </a:p>
      </dgm:t>
    </dgm:pt>
    <dgm:pt modelId="{818263E5-F8AB-496D-89D5-A2FF90820162}" type="sibTrans" cxnId="{7A00A197-CA86-4020-A817-7711B7048353}">
      <dgm:prSet/>
      <dgm:spPr>
        <a:ln>
          <a:solidFill>
            <a:srgbClr val="FF0000"/>
          </a:solidFill>
        </a:ln>
      </dgm:spPr>
      <dgm:t>
        <a:bodyPr/>
        <a:lstStyle/>
        <a:p>
          <a:endParaRPr lang="en-US"/>
        </a:p>
      </dgm:t>
    </dgm:pt>
    <dgm:pt modelId="{6555E4BA-916B-4B18-9DC7-43AB72E97B4C}" type="pres">
      <dgm:prSet presAssocID="{F88F9D20-36A4-4444-967A-132752F693C7}" presName="cycle" presStyleCnt="0">
        <dgm:presLayoutVars>
          <dgm:dir/>
          <dgm:resizeHandles val="exact"/>
        </dgm:presLayoutVars>
      </dgm:prSet>
      <dgm:spPr/>
      <dgm:t>
        <a:bodyPr/>
        <a:lstStyle/>
        <a:p>
          <a:endParaRPr lang="en-US"/>
        </a:p>
      </dgm:t>
    </dgm:pt>
    <dgm:pt modelId="{D1C5DB55-6449-4D69-882D-3BAE72B94F6D}" type="pres">
      <dgm:prSet presAssocID="{B386A399-BB68-4FFB-A9D3-A90AB96AB932}" presName="node" presStyleLbl="node1" presStyleIdx="0" presStyleCnt="6" custScaleX="113651">
        <dgm:presLayoutVars>
          <dgm:bulletEnabled val="1"/>
        </dgm:presLayoutVars>
      </dgm:prSet>
      <dgm:spPr/>
      <dgm:t>
        <a:bodyPr/>
        <a:lstStyle/>
        <a:p>
          <a:endParaRPr lang="en-US"/>
        </a:p>
      </dgm:t>
    </dgm:pt>
    <dgm:pt modelId="{0F3D7524-24F9-49EE-90D4-3DEE22B90574}" type="pres">
      <dgm:prSet presAssocID="{B386A399-BB68-4FFB-A9D3-A90AB96AB932}" presName="spNode" presStyleCnt="0"/>
      <dgm:spPr/>
    </dgm:pt>
    <dgm:pt modelId="{59E5D5D8-4025-4BE4-B874-ADBCF574440C}" type="pres">
      <dgm:prSet presAssocID="{7F588821-4BC6-4AA8-B6E1-FF93CB5E688A}" presName="sibTrans" presStyleLbl="sibTrans1D1" presStyleIdx="0" presStyleCnt="6"/>
      <dgm:spPr/>
      <dgm:t>
        <a:bodyPr/>
        <a:lstStyle/>
        <a:p>
          <a:endParaRPr lang="en-US"/>
        </a:p>
      </dgm:t>
    </dgm:pt>
    <dgm:pt modelId="{594FABBC-E46D-42AF-AE55-8D381B235730}" type="pres">
      <dgm:prSet presAssocID="{7985A8B2-93BB-481F-95E6-AD9ABDCA34A1}" presName="node" presStyleLbl="node1" presStyleIdx="1" presStyleCnt="6">
        <dgm:presLayoutVars>
          <dgm:bulletEnabled val="1"/>
        </dgm:presLayoutVars>
      </dgm:prSet>
      <dgm:spPr/>
      <dgm:t>
        <a:bodyPr/>
        <a:lstStyle/>
        <a:p>
          <a:endParaRPr lang="en-US"/>
        </a:p>
      </dgm:t>
    </dgm:pt>
    <dgm:pt modelId="{74F84484-3672-40BC-A78C-4C70E5596B48}" type="pres">
      <dgm:prSet presAssocID="{7985A8B2-93BB-481F-95E6-AD9ABDCA34A1}" presName="spNode" presStyleCnt="0"/>
      <dgm:spPr/>
    </dgm:pt>
    <dgm:pt modelId="{B0ABA0BB-1F86-493E-B390-15E50406DAE6}" type="pres">
      <dgm:prSet presAssocID="{4B5C6AE6-BDD0-4FE8-A6EE-7166BB68A6D0}" presName="sibTrans" presStyleLbl="sibTrans1D1" presStyleIdx="1" presStyleCnt="6"/>
      <dgm:spPr/>
      <dgm:t>
        <a:bodyPr/>
        <a:lstStyle/>
        <a:p>
          <a:endParaRPr lang="en-US"/>
        </a:p>
      </dgm:t>
    </dgm:pt>
    <dgm:pt modelId="{32ABCFBE-B0F1-4A09-AE52-E6C8852EB9F9}" type="pres">
      <dgm:prSet presAssocID="{DC28B899-0A14-4C2C-B42D-9571AC427E20}" presName="node" presStyleLbl="node1" presStyleIdx="2" presStyleCnt="6">
        <dgm:presLayoutVars>
          <dgm:bulletEnabled val="1"/>
        </dgm:presLayoutVars>
      </dgm:prSet>
      <dgm:spPr/>
      <dgm:t>
        <a:bodyPr/>
        <a:lstStyle/>
        <a:p>
          <a:endParaRPr lang="en-US"/>
        </a:p>
      </dgm:t>
    </dgm:pt>
    <dgm:pt modelId="{B4EB1099-9395-471B-BE87-BF20CD553491}" type="pres">
      <dgm:prSet presAssocID="{DC28B899-0A14-4C2C-B42D-9571AC427E20}" presName="spNode" presStyleCnt="0"/>
      <dgm:spPr/>
    </dgm:pt>
    <dgm:pt modelId="{7D92FFF7-1D75-4C04-9A72-5BA0B32B5EB7}" type="pres">
      <dgm:prSet presAssocID="{2134DDB4-A41D-4CCE-AA4E-EA3A0724DC59}" presName="sibTrans" presStyleLbl="sibTrans1D1" presStyleIdx="2" presStyleCnt="6"/>
      <dgm:spPr/>
      <dgm:t>
        <a:bodyPr/>
        <a:lstStyle/>
        <a:p>
          <a:endParaRPr lang="en-US"/>
        </a:p>
      </dgm:t>
    </dgm:pt>
    <dgm:pt modelId="{5CA88096-6922-4533-9B57-7A889ADA248B}" type="pres">
      <dgm:prSet presAssocID="{69310B04-E734-42C9-BFB8-BCE236652A28}" presName="node" presStyleLbl="node1" presStyleIdx="3" presStyleCnt="6" custRadScaleRad="95129">
        <dgm:presLayoutVars>
          <dgm:bulletEnabled val="1"/>
        </dgm:presLayoutVars>
      </dgm:prSet>
      <dgm:spPr/>
      <dgm:t>
        <a:bodyPr/>
        <a:lstStyle/>
        <a:p>
          <a:endParaRPr lang="en-US"/>
        </a:p>
      </dgm:t>
    </dgm:pt>
    <dgm:pt modelId="{1882F642-5782-437D-BDE9-DAC34E1D50BD}" type="pres">
      <dgm:prSet presAssocID="{69310B04-E734-42C9-BFB8-BCE236652A28}" presName="spNode" presStyleCnt="0"/>
      <dgm:spPr/>
    </dgm:pt>
    <dgm:pt modelId="{ABF095A4-EDB7-441B-A3D9-D020ED849AD3}" type="pres">
      <dgm:prSet presAssocID="{7253ADF0-8FBE-4ADF-85B0-708D90AB65A7}" presName="sibTrans" presStyleLbl="sibTrans1D1" presStyleIdx="3" presStyleCnt="6"/>
      <dgm:spPr/>
      <dgm:t>
        <a:bodyPr/>
        <a:lstStyle/>
        <a:p>
          <a:endParaRPr lang="en-US"/>
        </a:p>
      </dgm:t>
    </dgm:pt>
    <dgm:pt modelId="{0DB30C90-5A90-45DC-A383-8DCC8EF7A27A}" type="pres">
      <dgm:prSet presAssocID="{E5DB514E-134B-4FC1-AEC3-F8C4C974E790}" presName="node" presStyleLbl="node1" presStyleIdx="4" presStyleCnt="6">
        <dgm:presLayoutVars>
          <dgm:bulletEnabled val="1"/>
        </dgm:presLayoutVars>
      </dgm:prSet>
      <dgm:spPr/>
      <dgm:t>
        <a:bodyPr/>
        <a:lstStyle/>
        <a:p>
          <a:endParaRPr lang="en-US"/>
        </a:p>
      </dgm:t>
    </dgm:pt>
    <dgm:pt modelId="{76DCE879-10FB-4621-A3F9-4D910F303B2B}" type="pres">
      <dgm:prSet presAssocID="{E5DB514E-134B-4FC1-AEC3-F8C4C974E790}" presName="spNode" presStyleCnt="0"/>
      <dgm:spPr/>
    </dgm:pt>
    <dgm:pt modelId="{CFA0E480-9C1C-4F60-8FB7-E8608B83DA85}" type="pres">
      <dgm:prSet presAssocID="{C4C4FE9E-7CF1-4D17-AD49-95EE97911335}" presName="sibTrans" presStyleLbl="sibTrans1D1" presStyleIdx="4" presStyleCnt="6"/>
      <dgm:spPr/>
      <dgm:t>
        <a:bodyPr/>
        <a:lstStyle/>
        <a:p>
          <a:endParaRPr lang="en-US"/>
        </a:p>
      </dgm:t>
    </dgm:pt>
    <dgm:pt modelId="{46606238-AC80-430B-B5D0-837FEF8571F0}" type="pres">
      <dgm:prSet presAssocID="{46CF27A9-F796-4FB9-8032-97A57B3A2938}" presName="node" presStyleLbl="node1" presStyleIdx="5" presStyleCnt="6">
        <dgm:presLayoutVars>
          <dgm:bulletEnabled val="1"/>
        </dgm:presLayoutVars>
      </dgm:prSet>
      <dgm:spPr/>
      <dgm:t>
        <a:bodyPr/>
        <a:lstStyle/>
        <a:p>
          <a:endParaRPr lang="en-US"/>
        </a:p>
      </dgm:t>
    </dgm:pt>
    <dgm:pt modelId="{82693333-E548-47FB-BE00-FA1094C21E38}" type="pres">
      <dgm:prSet presAssocID="{46CF27A9-F796-4FB9-8032-97A57B3A2938}" presName="spNode" presStyleCnt="0"/>
      <dgm:spPr/>
    </dgm:pt>
    <dgm:pt modelId="{50AA2C20-82E9-4F83-BA3D-5BC27D4CE574}" type="pres">
      <dgm:prSet presAssocID="{818263E5-F8AB-496D-89D5-A2FF90820162}" presName="sibTrans" presStyleLbl="sibTrans1D1" presStyleIdx="5" presStyleCnt="6"/>
      <dgm:spPr/>
      <dgm:t>
        <a:bodyPr/>
        <a:lstStyle/>
        <a:p>
          <a:endParaRPr lang="en-US"/>
        </a:p>
      </dgm:t>
    </dgm:pt>
  </dgm:ptLst>
  <dgm:cxnLst>
    <dgm:cxn modelId="{21781847-1548-4989-ACE8-B0A6EE23E2A5}" type="presOf" srcId="{B386A399-BB68-4FFB-A9D3-A90AB96AB932}" destId="{D1C5DB55-6449-4D69-882D-3BAE72B94F6D}" srcOrd="0" destOrd="0" presId="urn:microsoft.com/office/officeart/2005/8/layout/cycle6"/>
    <dgm:cxn modelId="{9EFA91DE-1445-435C-A5A9-36608C124E8E}" srcId="{F88F9D20-36A4-4444-967A-132752F693C7}" destId="{69310B04-E734-42C9-BFB8-BCE236652A28}" srcOrd="3" destOrd="0" parTransId="{97586A60-DF82-4E9F-B32D-9755BCE9C7FA}" sibTransId="{7253ADF0-8FBE-4ADF-85B0-708D90AB65A7}"/>
    <dgm:cxn modelId="{9DCB48AF-95F4-4BC7-BA08-BA2989D5EA56}" type="presOf" srcId="{7985A8B2-93BB-481F-95E6-AD9ABDCA34A1}" destId="{594FABBC-E46D-42AF-AE55-8D381B235730}" srcOrd="0" destOrd="0" presId="urn:microsoft.com/office/officeart/2005/8/layout/cycle6"/>
    <dgm:cxn modelId="{082496EE-140E-41F5-A0F4-5E8AEB8111A6}" type="presOf" srcId="{46CF27A9-F796-4FB9-8032-97A57B3A2938}" destId="{46606238-AC80-430B-B5D0-837FEF8571F0}" srcOrd="0" destOrd="0" presId="urn:microsoft.com/office/officeart/2005/8/layout/cycle6"/>
    <dgm:cxn modelId="{CE9579F8-6D7D-4CCE-AD14-57735410ED99}" type="presOf" srcId="{E5DB514E-134B-4FC1-AEC3-F8C4C974E790}" destId="{0DB30C90-5A90-45DC-A383-8DCC8EF7A27A}" srcOrd="0" destOrd="0" presId="urn:microsoft.com/office/officeart/2005/8/layout/cycle6"/>
    <dgm:cxn modelId="{43EE1595-C924-48BB-AE95-2630E0C9CD17}" type="presOf" srcId="{7253ADF0-8FBE-4ADF-85B0-708D90AB65A7}" destId="{ABF095A4-EDB7-441B-A3D9-D020ED849AD3}" srcOrd="0" destOrd="0" presId="urn:microsoft.com/office/officeart/2005/8/layout/cycle6"/>
    <dgm:cxn modelId="{4C70871A-1B91-490D-93B4-1B862FD98D7B}" type="presOf" srcId="{2134DDB4-A41D-4CCE-AA4E-EA3A0724DC59}" destId="{7D92FFF7-1D75-4C04-9A72-5BA0B32B5EB7}" srcOrd="0" destOrd="0" presId="urn:microsoft.com/office/officeart/2005/8/layout/cycle6"/>
    <dgm:cxn modelId="{D54FD8F2-BD76-4D29-849D-28C7470D7A69}" type="presOf" srcId="{7F588821-4BC6-4AA8-B6E1-FF93CB5E688A}" destId="{59E5D5D8-4025-4BE4-B874-ADBCF574440C}" srcOrd="0" destOrd="0" presId="urn:microsoft.com/office/officeart/2005/8/layout/cycle6"/>
    <dgm:cxn modelId="{F0AA8785-CEC2-4D65-AC48-DAF894ECB2B3}" type="presOf" srcId="{818263E5-F8AB-496D-89D5-A2FF90820162}" destId="{50AA2C20-82E9-4F83-BA3D-5BC27D4CE574}" srcOrd="0" destOrd="0" presId="urn:microsoft.com/office/officeart/2005/8/layout/cycle6"/>
    <dgm:cxn modelId="{BA492CAA-44D3-4233-9C65-4BC97C87ED9D}" srcId="{F88F9D20-36A4-4444-967A-132752F693C7}" destId="{E5DB514E-134B-4FC1-AEC3-F8C4C974E790}" srcOrd="4" destOrd="0" parTransId="{70C16FC6-8B91-446E-B8B2-8323A77CA5D2}" sibTransId="{C4C4FE9E-7CF1-4D17-AD49-95EE97911335}"/>
    <dgm:cxn modelId="{D44040FB-D467-421A-A03A-3CF3044F25D7}" type="presOf" srcId="{4B5C6AE6-BDD0-4FE8-A6EE-7166BB68A6D0}" destId="{B0ABA0BB-1F86-493E-B390-15E50406DAE6}" srcOrd="0" destOrd="0" presId="urn:microsoft.com/office/officeart/2005/8/layout/cycle6"/>
    <dgm:cxn modelId="{7A00A197-CA86-4020-A817-7711B7048353}" srcId="{F88F9D20-36A4-4444-967A-132752F693C7}" destId="{46CF27A9-F796-4FB9-8032-97A57B3A2938}" srcOrd="5" destOrd="0" parTransId="{4B38CCFC-843A-4322-B917-AF39250AC8AA}" sibTransId="{818263E5-F8AB-496D-89D5-A2FF90820162}"/>
    <dgm:cxn modelId="{FBB91B78-3B7A-443D-8526-D2B26FFE2CB1}" srcId="{F88F9D20-36A4-4444-967A-132752F693C7}" destId="{7985A8B2-93BB-481F-95E6-AD9ABDCA34A1}" srcOrd="1" destOrd="0" parTransId="{70F6F853-ED88-429E-9675-7234EEBA6D6F}" sibTransId="{4B5C6AE6-BDD0-4FE8-A6EE-7166BB68A6D0}"/>
    <dgm:cxn modelId="{F7F760E1-A1F1-47EB-A84C-44FD83C0B83D}" type="presOf" srcId="{C4C4FE9E-7CF1-4D17-AD49-95EE97911335}" destId="{CFA0E480-9C1C-4F60-8FB7-E8608B83DA85}" srcOrd="0" destOrd="0" presId="urn:microsoft.com/office/officeart/2005/8/layout/cycle6"/>
    <dgm:cxn modelId="{44D3368D-A444-4D76-A09A-79EB5F09F6F8}" type="presOf" srcId="{69310B04-E734-42C9-BFB8-BCE236652A28}" destId="{5CA88096-6922-4533-9B57-7A889ADA248B}" srcOrd="0" destOrd="0" presId="urn:microsoft.com/office/officeart/2005/8/layout/cycle6"/>
    <dgm:cxn modelId="{8D8A644B-CCA1-4649-8B36-FAD891155D1D}" srcId="{F88F9D20-36A4-4444-967A-132752F693C7}" destId="{DC28B899-0A14-4C2C-B42D-9571AC427E20}" srcOrd="2" destOrd="0" parTransId="{1E544346-7808-4564-AEF5-E4D489880EE1}" sibTransId="{2134DDB4-A41D-4CCE-AA4E-EA3A0724DC59}"/>
    <dgm:cxn modelId="{99FD1A9C-5A26-4DC3-9C91-4E37FF89A28D}" srcId="{F88F9D20-36A4-4444-967A-132752F693C7}" destId="{B386A399-BB68-4FFB-A9D3-A90AB96AB932}" srcOrd="0" destOrd="0" parTransId="{53CE9372-5087-482F-8FA8-F583DBBCE745}" sibTransId="{7F588821-4BC6-4AA8-B6E1-FF93CB5E688A}"/>
    <dgm:cxn modelId="{BF16C23B-0011-422E-90F7-5075894ADD79}" type="presOf" srcId="{DC28B899-0A14-4C2C-B42D-9571AC427E20}" destId="{32ABCFBE-B0F1-4A09-AE52-E6C8852EB9F9}" srcOrd="0" destOrd="0" presId="urn:microsoft.com/office/officeart/2005/8/layout/cycle6"/>
    <dgm:cxn modelId="{610F1C1D-2AB0-459B-AFBE-8CCFD0551922}" type="presOf" srcId="{F88F9D20-36A4-4444-967A-132752F693C7}" destId="{6555E4BA-916B-4B18-9DC7-43AB72E97B4C}" srcOrd="0" destOrd="0" presId="urn:microsoft.com/office/officeart/2005/8/layout/cycle6"/>
    <dgm:cxn modelId="{CA4760A8-0A2D-48C8-BB31-DB1242A9ECBE}" type="presParOf" srcId="{6555E4BA-916B-4B18-9DC7-43AB72E97B4C}" destId="{D1C5DB55-6449-4D69-882D-3BAE72B94F6D}" srcOrd="0" destOrd="0" presId="urn:microsoft.com/office/officeart/2005/8/layout/cycle6"/>
    <dgm:cxn modelId="{06299C49-6163-4056-9C72-FE46E668ED04}" type="presParOf" srcId="{6555E4BA-916B-4B18-9DC7-43AB72E97B4C}" destId="{0F3D7524-24F9-49EE-90D4-3DEE22B90574}" srcOrd="1" destOrd="0" presId="urn:microsoft.com/office/officeart/2005/8/layout/cycle6"/>
    <dgm:cxn modelId="{C5E178D4-1431-4D14-B97B-04ACCEB08DDF}" type="presParOf" srcId="{6555E4BA-916B-4B18-9DC7-43AB72E97B4C}" destId="{59E5D5D8-4025-4BE4-B874-ADBCF574440C}" srcOrd="2" destOrd="0" presId="urn:microsoft.com/office/officeart/2005/8/layout/cycle6"/>
    <dgm:cxn modelId="{8DB22747-7C81-42B7-9FB5-FCE72762BFE6}" type="presParOf" srcId="{6555E4BA-916B-4B18-9DC7-43AB72E97B4C}" destId="{594FABBC-E46D-42AF-AE55-8D381B235730}" srcOrd="3" destOrd="0" presId="urn:microsoft.com/office/officeart/2005/8/layout/cycle6"/>
    <dgm:cxn modelId="{EACBC4D8-E859-4B02-BA74-D275542A4E0F}" type="presParOf" srcId="{6555E4BA-916B-4B18-9DC7-43AB72E97B4C}" destId="{74F84484-3672-40BC-A78C-4C70E5596B48}" srcOrd="4" destOrd="0" presId="urn:microsoft.com/office/officeart/2005/8/layout/cycle6"/>
    <dgm:cxn modelId="{BBAEAF0F-D976-4FE7-8E36-153D52C06270}" type="presParOf" srcId="{6555E4BA-916B-4B18-9DC7-43AB72E97B4C}" destId="{B0ABA0BB-1F86-493E-B390-15E50406DAE6}" srcOrd="5" destOrd="0" presId="urn:microsoft.com/office/officeart/2005/8/layout/cycle6"/>
    <dgm:cxn modelId="{312131CA-9D88-4611-83FF-FA2E236D5ACF}" type="presParOf" srcId="{6555E4BA-916B-4B18-9DC7-43AB72E97B4C}" destId="{32ABCFBE-B0F1-4A09-AE52-E6C8852EB9F9}" srcOrd="6" destOrd="0" presId="urn:microsoft.com/office/officeart/2005/8/layout/cycle6"/>
    <dgm:cxn modelId="{85EBF2CA-E27F-4794-A5E3-76FE8ABE8E14}" type="presParOf" srcId="{6555E4BA-916B-4B18-9DC7-43AB72E97B4C}" destId="{B4EB1099-9395-471B-BE87-BF20CD553491}" srcOrd="7" destOrd="0" presId="urn:microsoft.com/office/officeart/2005/8/layout/cycle6"/>
    <dgm:cxn modelId="{430F228F-DE7B-4908-BC05-5AA1000E98C3}" type="presParOf" srcId="{6555E4BA-916B-4B18-9DC7-43AB72E97B4C}" destId="{7D92FFF7-1D75-4C04-9A72-5BA0B32B5EB7}" srcOrd="8" destOrd="0" presId="urn:microsoft.com/office/officeart/2005/8/layout/cycle6"/>
    <dgm:cxn modelId="{FD67DC08-D83D-4834-84D1-1964360FCE32}" type="presParOf" srcId="{6555E4BA-916B-4B18-9DC7-43AB72E97B4C}" destId="{5CA88096-6922-4533-9B57-7A889ADA248B}" srcOrd="9" destOrd="0" presId="urn:microsoft.com/office/officeart/2005/8/layout/cycle6"/>
    <dgm:cxn modelId="{3D46BEE3-5D73-4B1B-B0C1-130B91884A10}" type="presParOf" srcId="{6555E4BA-916B-4B18-9DC7-43AB72E97B4C}" destId="{1882F642-5782-437D-BDE9-DAC34E1D50BD}" srcOrd="10" destOrd="0" presId="urn:microsoft.com/office/officeart/2005/8/layout/cycle6"/>
    <dgm:cxn modelId="{5EC72EC5-EC56-48E0-A869-8157C160F55B}" type="presParOf" srcId="{6555E4BA-916B-4B18-9DC7-43AB72E97B4C}" destId="{ABF095A4-EDB7-441B-A3D9-D020ED849AD3}" srcOrd="11" destOrd="0" presId="urn:microsoft.com/office/officeart/2005/8/layout/cycle6"/>
    <dgm:cxn modelId="{D3D99290-A0EC-481B-B3EF-BEA8C4997FE0}" type="presParOf" srcId="{6555E4BA-916B-4B18-9DC7-43AB72E97B4C}" destId="{0DB30C90-5A90-45DC-A383-8DCC8EF7A27A}" srcOrd="12" destOrd="0" presId="urn:microsoft.com/office/officeart/2005/8/layout/cycle6"/>
    <dgm:cxn modelId="{FD22AA39-2C8E-44BE-951B-2484CF58C2B4}" type="presParOf" srcId="{6555E4BA-916B-4B18-9DC7-43AB72E97B4C}" destId="{76DCE879-10FB-4621-A3F9-4D910F303B2B}" srcOrd="13" destOrd="0" presId="urn:microsoft.com/office/officeart/2005/8/layout/cycle6"/>
    <dgm:cxn modelId="{054A81C7-ED36-414E-B9C0-1F88AB0E5EAD}" type="presParOf" srcId="{6555E4BA-916B-4B18-9DC7-43AB72E97B4C}" destId="{CFA0E480-9C1C-4F60-8FB7-E8608B83DA85}" srcOrd="14" destOrd="0" presId="urn:microsoft.com/office/officeart/2005/8/layout/cycle6"/>
    <dgm:cxn modelId="{F33A0405-5AE3-4FDF-A029-EC01407A61BC}" type="presParOf" srcId="{6555E4BA-916B-4B18-9DC7-43AB72E97B4C}" destId="{46606238-AC80-430B-B5D0-837FEF8571F0}" srcOrd="15" destOrd="0" presId="urn:microsoft.com/office/officeart/2005/8/layout/cycle6"/>
    <dgm:cxn modelId="{B5268E04-F417-41FB-882F-52129C002319}" type="presParOf" srcId="{6555E4BA-916B-4B18-9DC7-43AB72E97B4C}" destId="{82693333-E548-47FB-BE00-FA1094C21E38}" srcOrd="16" destOrd="0" presId="urn:microsoft.com/office/officeart/2005/8/layout/cycle6"/>
    <dgm:cxn modelId="{45D03E04-6A70-4A65-953B-EB933752A171}" type="presParOf" srcId="{6555E4BA-916B-4B18-9DC7-43AB72E97B4C}" destId="{50AA2C20-82E9-4F83-BA3D-5BC27D4CE574}" srcOrd="17" destOrd="0" presId="urn:microsoft.com/office/officeart/2005/8/layout/cycle6"/>
  </dgm:cxnLst>
  <dgm:bg>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50000" t="50000" r="50000" b="50000"/>
      </a:path>
      <a:tileRect/>
    </a:gradFill>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7B600A-80B7-4E77-A8E6-CCD382F8284C}"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0A5D3BFB-A78C-43C4-A4E3-BAF4D2C0008C}">
      <dgm:prSet phldrT="[Text]" custT="1"/>
      <dgm:spPr>
        <a:ln>
          <a:solidFill>
            <a:srgbClr val="FFFF00"/>
          </a:solidFill>
        </a:ln>
      </dgm:spPr>
      <dgm:t>
        <a:bodyPr/>
        <a:lstStyle/>
        <a:p>
          <a:r>
            <a:rPr lang="en-US" sz="1600" dirty="0" smtClean="0"/>
            <a:t>PENGELOLA</a:t>
          </a:r>
          <a:endParaRPr lang="en-US" sz="1600" dirty="0"/>
        </a:p>
      </dgm:t>
    </dgm:pt>
    <dgm:pt modelId="{3617C42A-AF01-49F9-AA40-A6EDF79687C4}" type="parTrans" cxnId="{3B523D8D-8FA7-4C8D-AEAB-49C94049ECEC}">
      <dgm:prSet/>
      <dgm:spPr/>
      <dgm:t>
        <a:bodyPr/>
        <a:lstStyle/>
        <a:p>
          <a:endParaRPr lang="en-US"/>
        </a:p>
      </dgm:t>
    </dgm:pt>
    <dgm:pt modelId="{EC001EB5-B005-4BE4-9C4B-FCF9AA2F1983}" type="sibTrans" cxnId="{3B523D8D-8FA7-4C8D-AEAB-49C94049ECEC}">
      <dgm:prSet/>
      <dgm:spPr>
        <a:ln>
          <a:solidFill>
            <a:srgbClr val="FF0000"/>
          </a:solidFill>
        </a:ln>
      </dgm:spPr>
      <dgm:t>
        <a:bodyPr/>
        <a:lstStyle/>
        <a:p>
          <a:endParaRPr lang="en-US"/>
        </a:p>
      </dgm:t>
    </dgm:pt>
    <dgm:pt modelId="{1F4DADAF-B435-41C1-BCFD-55A01CB489F6}">
      <dgm:prSet phldrT="[Text]" custT="1"/>
      <dgm:spPr>
        <a:solidFill>
          <a:srgbClr val="00B050">
            <a:alpha val="90000"/>
          </a:srgbClr>
        </a:solidFill>
      </dgm:spPr>
      <dgm:t>
        <a:bodyPr/>
        <a:lstStyle/>
        <a:p>
          <a:r>
            <a:rPr lang="en-US" sz="1400" b="1" dirty="0" smtClean="0">
              <a:solidFill>
                <a:srgbClr val="FFFF00"/>
              </a:solidFill>
            </a:rPr>
            <a:t>PUSAT</a:t>
          </a:r>
          <a:endParaRPr lang="en-US" sz="1400" b="1" dirty="0">
            <a:solidFill>
              <a:srgbClr val="FFFF00"/>
            </a:solidFill>
          </a:endParaRPr>
        </a:p>
      </dgm:t>
    </dgm:pt>
    <dgm:pt modelId="{DC8B6403-FA12-4EA9-A546-1A08B9848AC2}" type="parTrans" cxnId="{604137E8-3902-4521-97BA-583D2988BC09}">
      <dgm:prSet/>
      <dgm:spPr/>
      <dgm:t>
        <a:bodyPr/>
        <a:lstStyle/>
        <a:p>
          <a:endParaRPr lang="en-US"/>
        </a:p>
      </dgm:t>
    </dgm:pt>
    <dgm:pt modelId="{C5DBFC06-E99F-457D-BDBE-3FA75F106FAB}" type="sibTrans" cxnId="{604137E8-3902-4521-97BA-583D2988BC09}">
      <dgm:prSet/>
      <dgm:spPr/>
      <dgm:t>
        <a:bodyPr/>
        <a:lstStyle/>
        <a:p>
          <a:endParaRPr lang="en-US"/>
        </a:p>
      </dgm:t>
    </dgm:pt>
    <dgm:pt modelId="{C61430EE-758B-4454-BD36-7518520FF83E}">
      <dgm:prSet phldrT="[Text]" custT="1"/>
      <dgm:spPr>
        <a:solidFill>
          <a:srgbClr val="00B050">
            <a:alpha val="90000"/>
          </a:srgbClr>
        </a:solidFill>
      </dgm:spPr>
      <dgm:t>
        <a:bodyPr/>
        <a:lstStyle/>
        <a:p>
          <a:r>
            <a:rPr lang="en-US" sz="1400" b="1" dirty="0" smtClean="0">
              <a:solidFill>
                <a:srgbClr val="FFFF00"/>
              </a:solidFill>
            </a:rPr>
            <a:t>DAERAH</a:t>
          </a:r>
          <a:endParaRPr lang="en-US" sz="1400" b="1" dirty="0">
            <a:solidFill>
              <a:srgbClr val="FFFF00"/>
            </a:solidFill>
          </a:endParaRPr>
        </a:p>
      </dgm:t>
    </dgm:pt>
    <dgm:pt modelId="{1FD1249B-29E0-4F6D-A738-CC1064B4DA36}" type="parTrans" cxnId="{9477F177-693B-4360-B41B-93CAB5210A0A}">
      <dgm:prSet/>
      <dgm:spPr/>
      <dgm:t>
        <a:bodyPr/>
        <a:lstStyle/>
        <a:p>
          <a:endParaRPr lang="en-US"/>
        </a:p>
      </dgm:t>
    </dgm:pt>
    <dgm:pt modelId="{374A2F2C-8332-40FB-A00A-6244725DCFC7}" type="sibTrans" cxnId="{9477F177-693B-4360-B41B-93CAB5210A0A}">
      <dgm:prSet/>
      <dgm:spPr/>
      <dgm:t>
        <a:bodyPr/>
        <a:lstStyle/>
        <a:p>
          <a:endParaRPr lang="en-US"/>
        </a:p>
      </dgm:t>
    </dgm:pt>
    <dgm:pt modelId="{CCB70CA6-E7C1-4D22-8033-907FED89CE15}">
      <dgm:prSet phldrT="[Text]" custT="1"/>
      <dgm:spPr>
        <a:ln>
          <a:solidFill>
            <a:srgbClr val="FFFF00"/>
          </a:solidFill>
        </a:ln>
      </dgm:spPr>
      <dgm:t>
        <a:bodyPr/>
        <a:lstStyle/>
        <a:p>
          <a:r>
            <a:rPr lang="en-US" sz="1400" dirty="0" smtClean="0"/>
            <a:t>JENIS </a:t>
          </a:r>
          <a:r>
            <a:rPr lang="en-US" sz="1400" dirty="0" smtClean="0">
              <a:sym typeface="Wingdings" pitchFamily="2" charset="2"/>
            </a:rPr>
            <a:t></a:t>
          </a:r>
          <a:r>
            <a:rPr lang="en-US" sz="1400" dirty="0" smtClean="0"/>
            <a:t>SIFAT</a:t>
          </a:r>
          <a:endParaRPr lang="en-US" sz="1400" dirty="0"/>
        </a:p>
      </dgm:t>
    </dgm:pt>
    <dgm:pt modelId="{8E8EDFDB-3088-452F-AB62-CD5754E0EE5A}" type="parTrans" cxnId="{2DFECD7B-CE53-40B5-B8F4-3D92E66D69E4}">
      <dgm:prSet/>
      <dgm:spPr/>
      <dgm:t>
        <a:bodyPr/>
        <a:lstStyle/>
        <a:p>
          <a:endParaRPr lang="en-US"/>
        </a:p>
      </dgm:t>
    </dgm:pt>
    <dgm:pt modelId="{8FEBD4C2-1B87-4B7C-AEB0-F057BCFB5C2A}" type="sibTrans" cxnId="{2DFECD7B-CE53-40B5-B8F4-3D92E66D69E4}">
      <dgm:prSet/>
      <dgm:spPr>
        <a:ln>
          <a:solidFill>
            <a:srgbClr val="FF0000"/>
          </a:solidFill>
        </a:ln>
      </dgm:spPr>
      <dgm:t>
        <a:bodyPr/>
        <a:lstStyle/>
        <a:p>
          <a:endParaRPr lang="en-US"/>
        </a:p>
      </dgm:t>
    </dgm:pt>
    <dgm:pt modelId="{7D093358-D97B-46B0-9FD9-2384D2DAAF6E}">
      <dgm:prSet phldrT="[Text]" custT="1"/>
      <dgm:spPr>
        <a:solidFill>
          <a:srgbClr val="00B050">
            <a:alpha val="90000"/>
          </a:srgbClr>
        </a:solidFill>
      </dgm:spPr>
      <dgm:t>
        <a:bodyPr/>
        <a:lstStyle/>
        <a:p>
          <a:r>
            <a:rPr lang="en-US" sz="1400" b="1" dirty="0" smtClean="0">
              <a:solidFill>
                <a:srgbClr val="FFFF00"/>
              </a:solidFill>
            </a:rPr>
            <a:t>OBJEKTIF</a:t>
          </a:r>
          <a:endParaRPr lang="en-US" sz="1400" b="1" dirty="0">
            <a:solidFill>
              <a:srgbClr val="FFFF00"/>
            </a:solidFill>
          </a:endParaRPr>
        </a:p>
      </dgm:t>
    </dgm:pt>
    <dgm:pt modelId="{FD5C7770-76B3-4E39-9094-4A5CA00938F9}" type="parTrans" cxnId="{C394201E-2D85-409C-A2F1-ADF86DBB85E8}">
      <dgm:prSet/>
      <dgm:spPr/>
      <dgm:t>
        <a:bodyPr/>
        <a:lstStyle/>
        <a:p>
          <a:endParaRPr lang="en-US"/>
        </a:p>
      </dgm:t>
    </dgm:pt>
    <dgm:pt modelId="{85992855-31D8-4948-87C3-FB98F0FE7EB6}" type="sibTrans" cxnId="{C394201E-2D85-409C-A2F1-ADF86DBB85E8}">
      <dgm:prSet/>
      <dgm:spPr/>
      <dgm:t>
        <a:bodyPr/>
        <a:lstStyle/>
        <a:p>
          <a:endParaRPr lang="en-US"/>
        </a:p>
      </dgm:t>
    </dgm:pt>
    <dgm:pt modelId="{41223CB6-5913-4C97-98B6-D91C26C9B7DA}">
      <dgm:prSet phldrT="[Text]" custT="1"/>
      <dgm:spPr>
        <a:solidFill>
          <a:srgbClr val="00B050">
            <a:alpha val="90000"/>
          </a:srgbClr>
        </a:solidFill>
      </dgm:spPr>
      <dgm:t>
        <a:bodyPr/>
        <a:lstStyle/>
        <a:p>
          <a:r>
            <a:rPr lang="en-US" sz="1400" b="1" dirty="0" smtClean="0">
              <a:solidFill>
                <a:srgbClr val="FFFF00"/>
              </a:solidFill>
            </a:rPr>
            <a:t>SUBJEKTIF</a:t>
          </a:r>
          <a:endParaRPr lang="en-US" sz="1400" b="1" dirty="0">
            <a:solidFill>
              <a:srgbClr val="FFFF00"/>
            </a:solidFill>
          </a:endParaRPr>
        </a:p>
      </dgm:t>
    </dgm:pt>
    <dgm:pt modelId="{E7BECA97-FB82-47F1-936C-6B46BD0A9E1E}" type="parTrans" cxnId="{6EF3D6EA-DA6B-4A6F-89F3-BF7B7195E55B}">
      <dgm:prSet/>
      <dgm:spPr/>
      <dgm:t>
        <a:bodyPr/>
        <a:lstStyle/>
        <a:p>
          <a:endParaRPr lang="en-US"/>
        </a:p>
      </dgm:t>
    </dgm:pt>
    <dgm:pt modelId="{22AA5FF5-119E-4997-A746-9B07BDF05CDC}" type="sibTrans" cxnId="{6EF3D6EA-DA6B-4A6F-89F3-BF7B7195E55B}">
      <dgm:prSet/>
      <dgm:spPr/>
      <dgm:t>
        <a:bodyPr/>
        <a:lstStyle/>
        <a:p>
          <a:endParaRPr lang="en-US"/>
        </a:p>
      </dgm:t>
    </dgm:pt>
    <dgm:pt modelId="{AA9748CB-9F49-430C-B19E-B44A76DF0B4E}">
      <dgm:prSet phldrT="[Text]"/>
      <dgm:spPr>
        <a:ln>
          <a:solidFill>
            <a:srgbClr val="FFFF00"/>
          </a:solidFill>
        </a:ln>
      </dgm:spPr>
      <dgm:t>
        <a:bodyPr/>
        <a:lstStyle/>
        <a:p>
          <a:r>
            <a:rPr lang="en-US" dirty="0" smtClean="0"/>
            <a:t>CARA PUNGUT</a:t>
          </a:r>
          <a:endParaRPr lang="en-US" dirty="0"/>
        </a:p>
      </dgm:t>
    </dgm:pt>
    <dgm:pt modelId="{74333884-C4D5-4941-B605-8D79F4EA5AB1}" type="parTrans" cxnId="{8667A146-F26A-4151-BDF8-5216FF3FD3D6}">
      <dgm:prSet/>
      <dgm:spPr/>
      <dgm:t>
        <a:bodyPr/>
        <a:lstStyle/>
        <a:p>
          <a:endParaRPr lang="en-US"/>
        </a:p>
      </dgm:t>
    </dgm:pt>
    <dgm:pt modelId="{66758E63-4C69-48B8-A924-F1C92511ABF9}" type="sibTrans" cxnId="{8667A146-F26A-4151-BDF8-5216FF3FD3D6}">
      <dgm:prSet/>
      <dgm:spPr/>
      <dgm:t>
        <a:bodyPr/>
        <a:lstStyle/>
        <a:p>
          <a:endParaRPr lang="en-US"/>
        </a:p>
      </dgm:t>
    </dgm:pt>
    <dgm:pt modelId="{02ECA2EE-AF92-4275-B897-B902B0CFD64E}">
      <dgm:prSet phldrT="[Text]" custT="1"/>
      <dgm:spPr>
        <a:solidFill>
          <a:srgbClr val="00B050"/>
        </a:solidFill>
      </dgm:spPr>
      <dgm:t>
        <a:bodyPr/>
        <a:lstStyle/>
        <a:p>
          <a:r>
            <a:rPr lang="en-US" sz="1400" b="1" dirty="0" smtClean="0">
              <a:solidFill>
                <a:srgbClr val="FFFF00"/>
              </a:solidFill>
            </a:rPr>
            <a:t>LANGSUNG</a:t>
          </a:r>
          <a:endParaRPr lang="en-US" sz="1400" b="1" dirty="0">
            <a:solidFill>
              <a:srgbClr val="FFFF00"/>
            </a:solidFill>
          </a:endParaRPr>
        </a:p>
      </dgm:t>
    </dgm:pt>
    <dgm:pt modelId="{DEF74334-26AB-45AC-AC1F-F317D24A33D3}" type="parTrans" cxnId="{07310E6A-8671-4D35-B2C9-CE775BE1EDA2}">
      <dgm:prSet/>
      <dgm:spPr/>
      <dgm:t>
        <a:bodyPr/>
        <a:lstStyle/>
        <a:p>
          <a:endParaRPr lang="en-US"/>
        </a:p>
      </dgm:t>
    </dgm:pt>
    <dgm:pt modelId="{6F6F9B35-0B3B-411D-986B-BE0A8D5DB3E7}" type="sibTrans" cxnId="{07310E6A-8671-4D35-B2C9-CE775BE1EDA2}">
      <dgm:prSet/>
      <dgm:spPr/>
      <dgm:t>
        <a:bodyPr/>
        <a:lstStyle/>
        <a:p>
          <a:endParaRPr lang="en-US"/>
        </a:p>
      </dgm:t>
    </dgm:pt>
    <dgm:pt modelId="{1F99FD3D-2BD1-44CA-8FF5-737E4917E6CD}">
      <dgm:prSet phldrT="[Text]" custT="1"/>
      <dgm:spPr>
        <a:solidFill>
          <a:srgbClr val="00B050"/>
        </a:solidFill>
      </dgm:spPr>
      <dgm:t>
        <a:bodyPr/>
        <a:lstStyle/>
        <a:p>
          <a:r>
            <a:rPr lang="en-US" sz="1400" b="1" dirty="0" smtClean="0">
              <a:solidFill>
                <a:srgbClr val="FFFF00"/>
              </a:solidFill>
            </a:rPr>
            <a:t>TIDAK LANGSUNG</a:t>
          </a:r>
          <a:endParaRPr lang="en-US" sz="1400" b="1" dirty="0">
            <a:solidFill>
              <a:srgbClr val="FFFF00"/>
            </a:solidFill>
          </a:endParaRPr>
        </a:p>
      </dgm:t>
    </dgm:pt>
    <dgm:pt modelId="{ADD333AC-E21B-41FC-B841-FE666F59E9BB}" type="parTrans" cxnId="{97F68D8D-D0E9-4DC1-9247-F0B8E99E5BFA}">
      <dgm:prSet/>
      <dgm:spPr/>
      <dgm:t>
        <a:bodyPr/>
        <a:lstStyle/>
        <a:p>
          <a:endParaRPr lang="en-US"/>
        </a:p>
      </dgm:t>
    </dgm:pt>
    <dgm:pt modelId="{C76FEBC4-2A83-43E9-8E04-378A883B8ED9}" type="sibTrans" cxnId="{97F68D8D-D0E9-4DC1-9247-F0B8E99E5BFA}">
      <dgm:prSet/>
      <dgm:spPr/>
      <dgm:t>
        <a:bodyPr/>
        <a:lstStyle/>
        <a:p>
          <a:endParaRPr lang="en-US"/>
        </a:p>
      </dgm:t>
    </dgm:pt>
    <dgm:pt modelId="{0A35EED8-D1E4-4806-B25B-F444391A49EA}" type="pres">
      <dgm:prSet presAssocID="{327B600A-80B7-4E77-A8E6-CCD382F8284C}" presName="Name0" presStyleCnt="0">
        <dgm:presLayoutVars>
          <dgm:dir/>
          <dgm:animLvl val="lvl"/>
          <dgm:resizeHandles val="exact"/>
        </dgm:presLayoutVars>
      </dgm:prSet>
      <dgm:spPr/>
      <dgm:t>
        <a:bodyPr/>
        <a:lstStyle/>
        <a:p>
          <a:endParaRPr lang="en-US"/>
        </a:p>
      </dgm:t>
    </dgm:pt>
    <dgm:pt modelId="{8C6603D9-4327-4EB6-BD19-CC850D11AA30}" type="pres">
      <dgm:prSet presAssocID="{327B600A-80B7-4E77-A8E6-CCD382F8284C}" presName="tSp" presStyleCnt="0"/>
      <dgm:spPr/>
    </dgm:pt>
    <dgm:pt modelId="{CE43D541-501E-44B2-85FD-1A4814029171}" type="pres">
      <dgm:prSet presAssocID="{327B600A-80B7-4E77-A8E6-CCD382F8284C}" presName="bSp" presStyleCnt="0"/>
      <dgm:spPr/>
    </dgm:pt>
    <dgm:pt modelId="{B720F7B5-0061-4A46-918E-2EC92BCDCC9A}" type="pres">
      <dgm:prSet presAssocID="{327B600A-80B7-4E77-A8E6-CCD382F8284C}" presName="process" presStyleCnt="0"/>
      <dgm:spPr/>
    </dgm:pt>
    <dgm:pt modelId="{98BA0482-2E30-46EF-B7F5-3E2765BFC5AD}" type="pres">
      <dgm:prSet presAssocID="{0A5D3BFB-A78C-43C4-A4E3-BAF4D2C0008C}" presName="composite1" presStyleCnt="0"/>
      <dgm:spPr/>
    </dgm:pt>
    <dgm:pt modelId="{48FF679F-6BC0-49EA-8C32-0D8EBAA60561}" type="pres">
      <dgm:prSet presAssocID="{0A5D3BFB-A78C-43C4-A4E3-BAF4D2C0008C}" presName="dummyNode1" presStyleLbl="node1" presStyleIdx="0" presStyleCnt="3"/>
      <dgm:spPr/>
    </dgm:pt>
    <dgm:pt modelId="{44CFC60E-BA55-4EC0-9035-30A1464009E5}" type="pres">
      <dgm:prSet presAssocID="{0A5D3BFB-A78C-43C4-A4E3-BAF4D2C0008C}" presName="childNode1" presStyleLbl="bgAcc1" presStyleIdx="0" presStyleCnt="3" custScaleX="203177" custScaleY="144823">
        <dgm:presLayoutVars>
          <dgm:bulletEnabled val="1"/>
        </dgm:presLayoutVars>
      </dgm:prSet>
      <dgm:spPr/>
      <dgm:t>
        <a:bodyPr/>
        <a:lstStyle/>
        <a:p>
          <a:endParaRPr lang="en-US"/>
        </a:p>
      </dgm:t>
    </dgm:pt>
    <dgm:pt modelId="{BE4D1866-3026-42CB-AE4E-D6A5C7BF3AA1}" type="pres">
      <dgm:prSet presAssocID="{0A5D3BFB-A78C-43C4-A4E3-BAF4D2C0008C}" presName="childNode1tx" presStyleLbl="bgAcc1" presStyleIdx="0" presStyleCnt="3">
        <dgm:presLayoutVars>
          <dgm:bulletEnabled val="1"/>
        </dgm:presLayoutVars>
      </dgm:prSet>
      <dgm:spPr/>
      <dgm:t>
        <a:bodyPr/>
        <a:lstStyle/>
        <a:p>
          <a:endParaRPr lang="en-US"/>
        </a:p>
      </dgm:t>
    </dgm:pt>
    <dgm:pt modelId="{6FC17DE0-F86A-4EC5-9FA0-14C351925911}" type="pres">
      <dgm:prSet presAssocID="{0A5D3BFB-A78C-43C4-A4E3-BAF4D2C0008C}" presName="parentNode1" presStyleLbl="node1" presStyleIdx="0" presStyleCnt="3" custScaleX="205280" custScaleY="84127" custLinFactNeighborX="-6576" custLinFactNeighborY="6118">
        <dgm:presLayoutVars>
          <dgm:chMax val="1"/>
          <dgm:bulletEnabled val="1"/>
        </dgm:presLayoutVars>
      </dgm:prSet>
      <dgm:spPr/>
      <dgm:t>
        <a:bodyPr/>
        <a:lstStyle/>
        <a:p>
          <a:endParaRPr lang="en-US"/>
        </a:p>
      </dgm:t>
    </dgm:pt>
    <dgm:pt modelId="{CEA3266B-4582-4BEE-804D-F5BCC25FDC1F}" type="pres">
      <dgm:prSet presAssocID="{0A5D3BFB-A78C-43C4-A4E3-BAF4D2C0008C}" presName="connSite1" presStyleCnt="0"/>
      <dgm:spPr/>
    </dgm:pt>
    <dgm:pt modelId="{F152FDAF-36C3-46DA-B710-53FF2A72FA00}" type="pres">
      <dgm:prSet presAssocID="{EC001EB5-B005-4BE4-9C4B-FCF9AA2F1983}" presName="Name9" presStyleLbl="sibTrans2D1" presStyleIdx="0" presStyleCnt="2"/>
      <dgm:spPr/>
      <dgm:t>
        <a:bodyPr/>
        <a:lstStyle/>
        <a:p>
          <a:endParaRPr lang="en-US"/>
        </a:p>
      </dgm:t>
    </dgm:pt>
    <dgm:pt modelId="{A71AA483-704F-4E26-BC18-D1B611D97598}" type="pres">
      <dgm:prSet presAssocID="{CCB70CA6-E7C1-4D22-8033-907FED89CE15}" presName="composite2" presStyleCnt="0"/>
      <dgm:spPr/>
    </dgm:pt>
    <dgm:pt modelId="{8D00E036-38CB-428A-B909-EEDF550F92EE}" type="pres">
      <dgm:prSet presAssocID="{CCB70CA6-E7C1-4D22-8033-907FED89CE15}" presName="dummyNode2" presStyleLbl="node1" presStyleIdx="0" presStyleCnt="3"/>
      <dgm:spPr/>
    </dgm:pt>
    <dgm:pt modelId="{0696F61F-B6C5-4087-A988-8978CD94B95A}" type="pres">
      <dgm:prSet presAssocID="{CCB70CA6-E7C1-4D22-8033-907FED89CE15}" presName="childNode2" presStyleLbl="bgAcc1" presStyleIdx="1" presStyleCnt="3" custScaleX="197087" custScaleY="142228" custLinFactNeighborX="-16771">
        <dgm:presLayoutVars>
          <dgm:bulletEnabled val="1"/>
        </dgm:presLayoutVars>
      </dgm:prSet>
      <dgm:spPr/>
      <dgm:t>
        <a:bodyPr/>
        <a:lstStyle/>
        <a:p>
          <a:endParaRPr lang="en-US"/>
        </a:p>
      </dgm:t>
    </dgm:pt>
    <dgm:pt modelId="{BEB9BDEF-24F7-4989-BDE2-5A9F9C73F878}" type="pres">
      <dgm:prSet presAssocID="{CCB70CA6-E7C1-4D22-8033-907FED89CE15}" presName="childNode2tx" presStyleLbl="bgAcc1" presStyleIdx="1" presStyleCnt="3">
        <dgm:presLayoutVars>
          <dgm:bulletEnabled val="1"/>
        </dgm:presLayoutVars>
      </dgm:prSet>
      <dgm:spPr/>
      <dgm:t>
        <a:bodyPr/>
        <a:lstStyle/>
        <a:p>
          <a:endParaRPr lang="en-US"/>
        </a:p>
      </dgm:t>
    </dgm:pt>
    <dgm:pt modelId="{6A5755AA-1FF7-46BF-86D6-D3555F668C1F}" type="pres">
      <dgm:prSet presAssocID="{CCB70CA6-E7C1-4D22-8033-907FED89CE15}" presName="parentNode2" presStyleLbl="node1" presStyleIdx="1" presStyleCnt="3" custScaleX="199962" custLinFactNeighborX="-27599">
        <dgm:presLayoutVars>
          <dgm:chMax val="0"/>
          <dgm:bulletEnabled val="1"/>
        </dgm:presLayoutVars>
      </dgm:prSet>
      <dgm:spPr/>
      <dgm:t>
        <a:bodyPr/>
        <a:lstStyle/>
        <a:p>
          <a:endParaRPr lang="en-US"/>
        </a:p>
      </dgm:t>
    </dgm:pt>
    <dgm:pt modelId="{520521D6-5463-4242-9D31-D3D8D316C631}" type="pres">
      <dgm:prSet presAssocID="{CCB70CA6-E7C1-4D22-8033-907FED89CE15}" presName="connSite2" presStyleCnt="0"/>
      <dgm:spPr/>
    </dgm:pt>
    <dgm:pt modelId="{7ADC2123-AD45-428D-B509-C081F0691D0A}" type="pres">
      <dgm:prSet presAssocID="{8FEBD4C2-1B87-4B7C-AEB0-F057BCFB5C2A}" presName="Name18" presStyleLbl="sibTrans2D1" presStyleIdx="1" presStyleCnt="2"/>
      <dgm:spPr/>
      <dgm:t>
        <a:bodyPr/>
        <a:lstStyle/>
        <a:p>
          <a:endParaRPr lang="en-US"/>
        </a:p>
      </dgm:t>
    </dgm:pt>
    <dgm:pt modelId="{F1995A20-056F-453E-A1F5-B260C24F37A8}" type="pres">
      <dgm:prSet presAssocID="{AA9748CB-9F49-430C-B19E-B44A76DF0B4E}" presName="composite1" presStyleCnt="0"/>
      <dgm:spPr/>
    </dgm:pt>
    <dgm:pt modelId="{3385CEBF-AE0C-419D-9577-CD8FFFFF0841}" type="pres">
      <dgm:prSet presAssocID="{AA9748CB-9F49-430C-B19E-B44A76DF0B4E}" presName="dummyNode1" presStyleLbl="node1" presStyleIdx="1" presStyleCnt="3"/>
      <dgm:spPr/>
    </dgm:pt>
    <dgm:pt modelId="{7D385576-2B65-41E1-9579-3EBF395F23AF}" type="pres">
      <dgm:prSet presAssocID="{AA9748CB-9F49-430C-B19E-B44A76DF0B4E}" presName="childNode1" presStyleLbl="bgAcc1" presStyleIdx="2" presStyleCnt="3" custScaleX="244186" custScaleY="145038" custLinFactNeighborX="-38438">
        <dgm:presLayoutVars>
          <dgm:bulletEnabled val="1"/>
        </dgm:presLayoutVars>
      </dgm:prSet>
      <dgm:spPr/>
      <dgm:t>
        <a:bodyPr/>
        <a:lstStyle/>
        <a:p>
          <a:endParaRPr lang="en-US"/>
        </a:p>
      </dgm:t>
    </dgm:pt>
    <dgm:pt modelId="{F8D21090-7930-4B52-98A3-8E31D7341369}" type="pres">
      <dgm:prSet presAssocID="{AA9748CB-9F49-430C-B19E-B44A76DF0B4E}" presName="childNode1tx" presStyleLbl="bgAcc1" presStyleIdx="2" presStyleCnt="3">
        <dgm:presLayoutVars>
          <dgm:bulletEnabled val="1"/>
        </dgm:presLayoutVars>
      </dgm:prSet>
      <dgm:spPr/>
      <dgm:t>
        <a:bodyPr/>
        <a:lstStyle/>
        <a:p>
          <a:endParaRPr lang="en-US"/>
        </a:p>
      </dgm:t>
    </dgm:pt>
    <dgm:pt modelId="{AF238F91-2A75-45BE-950F-39CB48E0F4D5}" type="pres">
      <dgm:prSet presAssocID="{AA9748CB-9F49-430C-B19E-B44A76DF0B4E}" presName="parentNode1" presStyleLbl="node1" presStyleIdx="2" presStyleCnt="3" custScaleX="196624" custLinFactNeighborX="-24150">
        <dgm:presLayoutVars>
          <dgm:chMax val="1"/>
          <dgm:bulletEnabled val="1"/>
        </dgm:presLayoutVars>
      </dgm:prSet>
      <dgm:spPr/>
      <dgm:t>
        <a:bodyPr/>
        <a:lstStyle/>
        <a:p>
          <a:endParaRPr lang="en-US"/>
        </a:p>
      </dgm:t>
    </dgm:pt>
    <dgm:pt modelId="{07BD4800-0C37-49A0-AA47-6C4F660A9B80}" type="pres">
      <dgm:prSet presAssocID="{AA9748CB-9F49-430C-B19E-B44A76DF0B4E}" presName="connSite1" presStyleCnt="0"/>
      <dgm:spPr/>
    </dgm:pt>
  </dgm:ptLst>
  <dgm:cxnLst>
    <dgm:cxn modelId="{3B523D8D-8FA7-4C8D-AEAB-49C94049ECEC}" srcId="{327B600A-80B7-4E77-A8E6-CCD382F8284C}" destId="{0A5D3BFB-A78C-43C4-A4E3-BAF4D2C0008C}" srcOrd="0" destOrd="0" parTransId="{3617C42A-AF01-49F9-AA40-A6EDF79687C4}" sibTransId="{EC001EB5-B005-4BE4-9C4B-FCF9AA2F1983}"/>
    <dgm:cxn modelId="{DA2EDE61-A6E9-41F4-BE55-F755699A7A71}" type="presOf" srcId="{02ECA2EE-AF92-4275-B897-B902B0CFD64E}" destId="{F8D21090-7930-4B52-98A3-8E31D7341369}" srcOrd="1" destOrd="0" presId="urn:microsoft.com/office/officeart/2005/8/layout/hProcess4"/>
    <dgm:cxn modelId="{13402E16-B224-4E86-ABD0-CD96E1A32730}" type="presOf" srcId="{AA9748CB-9F49-430C-B19E-B44A76DF0B4E}" destId="{AF238F91-2A75-45BE-950F-39CB48E0F4D5}" srcOrd="0" destOrd="0" presId="urn:microsoft.com/office/officeart/2005/8/layout/hProcess4"/>
    <dgm:cxn modelId="{1D34D035-C8BE-4F90-B457-24852E945A8D}" type="presOf" srcId="{8FEBD4C2-1B87-4B7C-AEB0-F057BCFB5C2A}" destId="{7ADC2123-AD45-428D-B509-C081F0691D0A}" srcOrd="0" destOrd="0" presId="urn:microsoft.com/office/officeart/2005/8/layout/hProcess4"/>
    <dgm:cxn modelId="{0EEE02D6-62B5-4807-AE81-C1F3B62E9218}" type="presOf" srcId="{7D093358-D97B-46B0-9FD9-2384D2DAAF6E}" destId="{BEB9BDEF-24F7-4989-BDE2-5A9F9C73F878}" srcOrd="1" destOrd="0" presId="urn:microsoft.com/office/officeart/2005/8/layout/hProcess4"/>
    <dgm:cxn modelId="{604137E8-3902-4521-97BA-583D2988BC09}" srcId="{0A5D3BFB-A78C-43C4-A4E3-BAF4D2C0008C}" destId="{1F4DADAF-B435-41C1-BCFD-55A01CB489F6}" srcOrd="0" destOrd="0" parTransId="{DC8B6403-FA12-4EA9-A546-1A08B9848AC2}" sibTransId="{C5DBFC06-E99F-457D-BDBE-3FA75F106FAB}"/>
    <dgm:cxn modelId="{6EF3D6EA-DA6B-4A6F-89F3-BF7B7195E55B}" srcId="{CCB70CA6-E7C1-4D22-8033-907FED89CE15}" destId="{41223CB6-5913-4C97-98B6-D91C26C9B7DA}" srcOrd="1" destOrd="0" parTransId="{E7BECA97-FB82-47F1-936C-6B46BD0A9E1E}" sibTransId="{22AA5FF5-119E-4997-A746-9B07BDF05CDC}"/>
    <dgm:cxn modelId="{7CD241E8-D312-41B4-BBC9-9691456BF1BB}" type="presOf" srcId="{EC001EB5-B005-4BE4-9C4B-FCF9AA2F1983}" destId="{F152FDAF-36C3-46DA-B710-53FF2A72FA00}" srcOrd="0" destOrd="0" presId="urn:microsoft.com/office/officeart/2005/8/layout/hProcess4"/>
    <dgm:cxn modelId="{C6252B16-BFA4-4777-A197-DCC43E374226}" type="presOf" srcId="{41223CB6-5913-4C97-98B6-D91C26C9B7DA}" destId="{BEB9BDEF-24F7-4989-BDE2-5A9F9C73F878}" srcOrd="1" destOrd="1" presId="urn:microsoft.com/office/officeart/2005/8/layout/hProcess4"/>
    <dgm:cxn modelId="{9477F177-693B-4360-B41B-93CAB5210A0A}" srcId="{0A5D3BFB-A78C-43C4-A4E3-BAF4D2C0008C}" destId="{C61430EE-758B-4454-BD36-7518520FF83E}" srcOrd="1" destOrd="0" parTransId="{1FD1249B-29E0-4F6D-A738-CC1064B4DA36}" sibTransId="{374A2F2C-8332-40FB-A00A-6244725DCFC7}"/>
    <dgm:cxn modelId="{2DFECD7B-CE53-40B5-B8F4-3D92E66D69E4}" srcId="{327B600A-80B7-4E77-A8E6-CCD382F8284C}" destId="{CCB70CA6-E7C1-4D22-8033-907FED89CE15}" srcOrd="1" destOrd="0" parTransId="{8E8EDFDB-3088-452F-AB62-CD5754E0EE5A}" sibTransId="{8FEBD4C2-1B87-4B7C-AEB0-F057BCFB5C2A}"/>
    <dgm:cxn modelId="{C38F48A8-5C01-4B31-8813-45912CEE7826}" type="presOf" srcId="{7D093358-D97B-46B0-9FD9-2384D2DAAF6E}" destId="{0696F61F-B6C5-4087-A988-8978CD94B95A}" srcOrd="0" destOrd="0" presId="urn:microsoft.com/office/officeart/2005/8/layout/hProcess4"/>
    <dgm:cxn modelId="{C394201E-2D85-409C-A2F1-ADF86DBB85E8}" srcId="{CCB70CA6-E7C1-4D22-8033-907FED89CE15}" destId="{7D093358-D97B-46B0-9FD9-2384D2DAAF6E}" srcOrd="0" destOrd="0" parTransId="{FD5C7770-76B3-4E39-9094-4A5CA00938F9}" sibTransId="{85992855-31D8-4948-87C3-FB98F0FE7EB6}"/>
    <dgm:cxn modelId="{A2DE94F3-FC7F-428F-9267-917090D94C3E}" type="presOf" srcId="{1F99FD3D-2BD1-44CA-8FF5-737E4917E6CD}" destId="{F8D21090-7930-4B52-98A3-8E31D7341369}" srcOrd="1" destOrd="1" presId="urn:microsoft.com/office/officeart/2005/8/layout/hProcess4"/>
    <dgm:cxn modelId="{F6E80E00-392D-480E-B98C-C55E182387C9}" type="presOf" srcId="{C61430EE-758B-4454-BD36-7518520FF83E}" destId="{44CFC60E-BA55-4EC0-9035-30A1464009E5}" srcOrd="0" destOrd="1" presId="urn:microsoft.com/office/officeart/2005/8/layout/hProcess4"/>
    <dgm:cxn modelId="{97F68D8D-D0E9-4DC1-9247-F0B8E99E5BFA}" srcId="{AA9748CB-9F49-430C-B19E-B44A76DF0B4E}" destId="{1F99FD3D-2BD1-44CA-8FF5-737E4917E6CD}" srcOrd="1" destOrd="0" parTransId="{ADD333AC-E21B-41FC-B841-FE666F59E9BB}" sibTransId="{C76FEBC4-2A83-43E9-8E04-378A883B8ED9}"/>
    <dgm:cxn modelId="{E653EAB6-1F55-49F3-812B-5956D8E31ACC}" type="presOf" srcId="{02ECA2EE-AF92-4275-B897-B902B0CFD64E}" destId="{7D385576-2B65-41E1-9579-3EBF395F23AF}" srcOrd="0" destOrd="0" presId="urn:microsoft.com/office/officeart/2005/8/layout/hProcess4"/>
    <dgm:cxn modelId="{8667A146-F26A-4151-BDF8-5216FF3FD3D6}" srcId="{327B600A-80B7-4E77-A8E6-CCD382F8284C}" destId="{AA9748CB-9F49-430C-B19E-B44A76DF0B4E}" srcOrd="2" destOrd="0" parTransId="{74333884-C4D5-4941-B605-8D79F4EA5AB1}" sibTransId="{66758E63-4C69-48B8-A924-F1C92511ABF9}"/>
    <dgm:cxn modelId="{C44BD175-4141-4435-A31F-FCAC6A3106F0}" type="presOf" srcId="{CCB70CA6-E7C1-4D22-8033-907FED89CE15}" destId="{6A5755AA-1FF7-46BF-86D6-D3555F668C1F}" srcOrd="0" destOrd="0" presId="urn:microsoft.com/office/officeart/2005/8/layout/hProcess4"/>
    <dgm:cxn modelId="{646C528A-A4F9-4BFA-A208-8BA1B2CB838B}" type="presOf" srcId="{327B600A-80B7-4E77-A8E6-CCD382F8284C}" destId="{0A35EED8-D1E4-4806-B25B-F444391A49EA}" srcOrd="0" destOrd="0" presId="urn:microsoft.com/office/officeart/2005/8/layout/hProcess4"/>
    <dgm:cxn modelId="{2DA6C9CF-A349-4553-9D92-1ECEBEB5BE3F}" type="presOf" srcId="{C61430EE-758B-4454-BD36-7518520FF83E}" destId="{BE4D1866-3026-42CB-AE4E-D6A5C7BF3AA1}" srcOrd="1" destOrd="1" presId="urn:microsoft.com/office/officeart/2005/8/layout/hProcess4"/>
    <dgm:cxn modelId="{47D11771-B2BD-47BA-904F-F167AFECEA84}" type="presOf" srcId="{1F99FD3D-2BD1-44CA-8FF5-737E4917E6CD}" destId="{7D385576-2B65-41E1-9579-3EBF395F23AF}" srcOrd="0" destOrd="1" presId="urn:microsoft.com/office/officeart/2005/8/layout/hProcess4"/>
    <dgm:cxn modelId="{878FE1ED-96D4-43AE-BAAC-17E09D07A251}" type="presOf" srcId="{41223CB6-5913-4C97-98B6-D91C26C9B7DA}" destId="{0696F61F-B6C5-4087-A988-8978CD94B95A}" srcOrd="0" destOrd="1" presId="urn:microsoft.com/office/officeart/2005/8/layout/hProcess4"/>
    <dgm:cxn modelId="{07310E6A-8671-4D35-B2C9-CE775BE1EDA2}" srcId="{AA9748CB-9F49-430C-B19E-B44A76DF0B4E}" destId="{02ECA2EE-AF92-4275-B897-B902B0CFD64E}" srcOrd="0" destOrd="0" parTransId="{DEF74334-26AB-45AC-AC1F-F317D24A33D3}" sibTransId="{6F6F9B35-0B3B-411D-986B-BE0A8D5DB3E7}"/>
    <dgm:cxn modelId="{71EDE081-8525-4D58-9DED-4B7BAD01F465}" type="presOf" srcId="{0A5D3BFB-A78C-43C4-A4E3-BAF4D2C0008C}" destId="{6FC17DE0-F86A-4EC5-9FA0-14C351925911}" srcOrd="0" destOrd="0" presId="urn:microsoft.com/office/officeart/2005/8/layout/hProcess4"/>
    <dgm:cxn modelId="{F0DFF64E-2F0E-4199-A2E2-D12C4F714FAE}" type="presOf" srcId="{1F4DADAF-B435-41C1-BCFD-55A01CB489F6}" destId="{BE4D1866-3026-42CB-AE4E-D6A5C7BF3AA1}" srcOrd="1" destOrd="0" presId="urn:microsoft.com/office/officeart/2005/8/layout/hProcess4"/>
    <dgm:cxn modelId="{4CE6E624-9559-46A3-AA7B-1AB5F73EF1B4}" type="presOf" srcId="{1F4DADAF-B435-41C1-BCFD-55A01CB489F6}" destId="{44CFC60E-BA55-4EC0-9035-30A1464009E5}" srcOrd="0" destOrd="0" presId="urn:microsoft.com/office/officeart/2005/8/layout/hProcess4"/>
    <dgm:cxn modelId="{21D808FB-DB82-4535-93B9-43186892D6F6}" type="presParOf" srcId="{0A35EED8-D1E4-4806-B25B-F444391A49EA}" destId="{8C6603D9-4327-4EB6-BD19-CC850D11AA30}" srcOrd="0" destOrd="0" presId="urn:microsoft.com/office/officeart/2005/8/layout/hProcess4"/>
    <dgm:cxn modelId="{49BCB40E-134B-47C3-BB56-F334F94D1335}" type="presParOf" srcId="{0A35EED8-D1E4-4806-B25B-F444391A49EA}" destId="{CE43D541-501E-44B2-85FD-1A4814029171}" srcOrd="1" destOrd="0" presId="urn:microsoft.com/office/officeart/2005/8/layout/hProcess4"/>
    <dgm:cxn modelId="{137CEEAB-BE7D-4859-A58F-4B4FC891E305}" type="presParOf" srcId="{0A35EED8-D1E4-4806-B25B-F444391A49EA}" destId="{B720F7B5-0061-4A46-918E-2EC92BCDCC9A}" srcOrd="2" destOrd="0" presId="urn:microsoft.com/office/officeart/2005/8/layout/hProcess4"/>
    <dgm:cxn modelId="{4012F104-6A59-4F1C-8C14-95071292C507}" type="presParOf" srcId="{B720F7B5-0061-4A46-918E-2EC92BCDCC9A}" destId="{98BA0482-2E30-46EF-B7F5-3E2765BFC5AD}" srcOrd="0" destOrd="0" presId="urn:microsoft.com/office/officeart/2005/8/layout/hProcess4"/>
    <dgm:cxn modelId="{3F6C8243-E09F-41F2-99B1-CFAC22AB06C7}" type="presParOf" srcId="{98BA0482-2E30-46EF-B7F5-3E2765BFC5AD}" destId="{48FF679F-6BC0-49EA-8C32-0D8EBAA60561}" srcOrd="0" destOrd="0" presId="urn:microsoft.com/office/officeart/2005/8/layout/hProcess4"/>
    <dgm:cxn modelId="{3B44E758-7993-4308-B5D8-9D93FF4C3E98}" type="presParOf" srcId="{98BA0482-2E30-46EF-B7F5-3E2765BFC5AD}" destId="{44CFC60E-BA55-4EC0-9035-30A1464009E5}" srcOrd="1" destOrd="0" presId="urn:microsoft.com/office/officeart/2005/8/layout/hProcess4"/>
    <dgm:cxn modelId="{57BD3D05-C06A-46D4-B4AB-0866180DB794}" type="presParOf" srcId="{98BA0482-2E30-46EF-B7F5-3E2765BFC5AD}" destId="{BE4D1866-3026-42CB-AE4E-D6A5C7BF3AA1}" srcOrd="2" destOrd="0" presId="urn:microsoft.com/office/officeart/2005/8/layout/hProcess4"/>
    <dgm:cxn modelId="{CFEBE7FC-0C6C-4015-9A0A-AA2490BA6CA8}" type="presParOf" srcId="{98BA0482-2E30-46EF-B7F5-3E2765BFC5AD}" destId="{6FC17DE0-F86A-4EC5-9FA0-14C351925911}" srcOrd="3" destOrd="0" presId="urn:microsoft.com/office/officeart/2005/8/layout/hProcess4"/>
    <dgm:cxn modelId="{2254D1A7-3286-43EF-B45D-26057755EACA}" type="presParOf" srcId="{98BA0482-2E30-46EF-B7F5-3E2765BFC5AD}" destId="{CEA3266B-4582-4BEE-804D-F5BCC25FDC1F}" srcOrd="4" destOrd="0" presId="urn:microsoft.com/office/officeart/2005/8/layout/hProcess4"/>
    <dgm:cxn modelId="{1E978C28-6932-45A6-8BE2-4BD73C670A7F}" type="presParOf" srcId="{B720F7B5-0061-4A46-918E-2EC92BCDCC9A}" destId="{F152FDAF-36C3-46DA-B710-53FF2A72FA00}" srcOrd="1" destOrd="0" presId="urn:microsoft.com/office/officeart/2005/8/layout/hProcess4"/>
    <dgm:cxn modelId="{D936B85E-7C12-49BC-8CA7-3215DAF0ABCB}" type="presParOf" srcId="{B720F7B5-0061-4A46-918E-2EC92BCDCC9A}" destId="{A71AA483-704F-4E26-BC18-D1B611D97598}" srcOrd="2" destOrd="0" presId="urn:microsoft.com/office/officeart/2005/8/layout/hProcess4"/>
    <dgm:cxn modelId="{590EB47A-25B8-42F5-A0D6-2AEFFE2BE6FD}" type="presParOf" srcId="{A71AA483-704F-4E26-BC18-D1B611D97598}" destId="{8D00E036-38CB-428A-B909-EEDF550F92EE}" srcOrd="0" destOrd="0" presId="urn:microsoft.com/office/officeart/2005/8/layout/hProcess4"/>
    <dgm:cxn modelId="{6BE22FDD-CE62-4BC9-872C-833474D9B0DC}" type="presParOf" srcId="{A71AA483-704F-4E26-BC18-D1B611D97598}" destId="{0696F61F-B6C5-4087-A988-8978CD94B95A}" srcOrd="1" destOrd="0" presId="urn:microsoft.com/office/officeart/2005/8/layout/hProcess4"/>
    <dgm:cxn modelId="{27D5B9D3-8F9D-4ECD-99CB-40E48E828145}" type="presParOf" srcId="{A71AA483-704F-4E26-BC18-D1B611D97598}" destId="{BEB9BDEF-24F7-4989-BDE2-5A9F9C73F878}" srcOrd="2" destOrd="0" presId="urn:microsoft.com/office/officeart/2005/8/layout/hProcess4"/>
    <dgm:cxn modelId="{283704FB-756A-4C4A-8997-D560AF5CED59}" type="presParOf" srcId="{A71AA483-704F-4E26-BC18-D1B611D97598}" destId="{6A5755AA-1FF7-46BF-86D6-D3555F668C1F}" srcOrd="3" destOrd="0" presId="urn:microsoft.com/office/officeart/2005/8/layout/hProcess4"/>
    <dgm:cxn modelId="{C0C19E20-221C-49CC-93AA-7C5CA526E38F}" type="presParOf" srcId="{A71AA483-704F-4E26-BC18-D1B611D97598}" destId="{520521D6-5463-4242-9D31-D3D8D316C631}" srcOrd="4" destOrd="0" presId="urn:microsoft.com/office/officeart/2005/8/layout/hProcess4"/>
    <dgm:cxn modelId="{52A97F54-E330-49B6-8419-92FE0CCE3788}" type="presParOf" srcId="{B720F7B5-0061-4A46-918E-2EC92BCDCC9A}" destId="{7ADC2123-AD45-428D-B509-C081F0691D0A}" srcOrd="3" destOrd="0" presId="urn:microsoft.com/office/officeart/2005/8/layout/hProcess4"/>
    <dgm:cxn modelId="{F8ED0B81-7830-40CC-8C5B-E761BDF11104}" type="presParOf" srcId="{B720F7B5-0061-4A46-918E-2EC92BCDCC9A}" destId="{F1995A20-056F-453E-A1F5-B260C24F37A8}" srcOrd="4" destOrd="0" presId="urn:microsoft.com/office/officeart/2005/8/layout/hProcess4"/>
    <dgm:cxn modelId="{ACDAC686-F404-45C4-912C-3D96DDB0B012}" type="presParOf" srcId="{F1995A20-056F-453E-A1F5-B260C24F37A8}" destId="{3385CEBF-AE0C-419D-9577-CD8FFFFF0841}" srcOrd="0" destOrd="0" presId="urn:microsoft.com/office/officeart/2005/8/layout/hProcess4"/>
    <dgm:cxn modelId="{62484F80-8B6F-4B9B-BA88-D9754B3DD5CC}" type="presParOf" srcId="{F1995A20-056F-453E-A1F5-B260C24F37A8}" destId="{7D385576-2B65-41E1-9579-3EBF395F23AF}" srcOrd="1" destOrd="0" presId="urn:microsoft.com/office/officeart/2005/8/layout/hProcess4"/>
    <dgm:cxn modelId="{B3774CE3-D8DE-4AEE-8EF5-AC445E0E5FE4}" type="presParOf" srcId="{F1995A20-056F-453E-A1F5-B260C24F37A8}" destId="{F8D21090-7930-4B52-98A3-8E31D7341369}" srcOrd="2" destOrd="0" presId="urn:microsoft.com/office/officeart/2005/8/layout/hProcess4"/>
    <dgm:cxn modelId="{1E47E4D1-29F2-43D1-8796-E42957F4C2BA}" type="presParOf" srcId="{F1995A20-056F-453E-A1F5-B260C24F37A8}" destId="{AF238F91-2A75-45BE-950F-39CB48E0F4D5}" srcOrd="3" destOrd="0" presId="urn:microsoft.com/office/officeart/2005/8/layout/hProcess4"/>
    <dgm:cxn modelId="{A9029373-D122-484A-889D-9A5AEDA6E02C}" type="presParOf" srcId="{F1995A20-056F-453E-A1F5-B260C24F37A8}" destId="{07BD4800-0C37-49A0-AA47-6C4F660A9B80}" srcOrd="4" destOrd="0" presId="urn:microsoft.com/office/officeart/2005/8/layout/hProcess4"/>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0251981-C155-413A-9894-1B229D36E66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17D0F4-DB10-4552-B0B1-673544B9DF8F}">
      <dgm:prSet phldrT="[Text]"/>
      <dgm:spPr>
        <a:solidFill>
          <a:srgbClr val="FF0000"/>
        </a:solidFill>
      </dgm:spPr>
      <dgm:t>
        <a:bodyPr/>
        <a:lstStyle/>
        <a:p>
          <a:r>
            <a:rPr lang="en-US" b="1" dirty="0" smtClean="0"/>
            <a:t>INFLASI</a:t>
          </a:r>
          <a:endParaRPr lang="en-US" b="1" dirty="0"/>
        </a:p>
      </dgm:t>
    </dgm:pt>
    <dgm:pt modelId="{C498E3C6-71E7-4844-806E-2250430C7364}" type="parTrans" cxnId="{357FA0E6-5D29-454F-BD7E-21E05B7E77ED}">
      <dgm:prSet/>
      <dgm:spPr/>
      <dgm:t>
        <a:bodyPr/>
        <a:lstStyle/>
        <a:p>
          <a:endParaRPr lang="en-US"/>
        </a:p>
      </dgm:t>
    </dgm:pt>
    <dgm:pt modelId="{49B846EB-1972-4A39-AFCD-BE735268BCD4}" type="sibTrans" cxnId="{357FA0E6-5D29-454F-BD7E-21E05B7E77ED}">
      <dgm:prSet/>
      <dgm:spPr/>
      <dgm:t>
        <a:bodyPr/>
        <a:lstStyle/>
        <a:p>
          <a:endParaRPr lang="en-US"/>
        </a:p>
      </dgm:t>
    </dgm:pt>
    <dgm:pt modelId="{2703A22F-5BEB-4BFF-B365-B615C476E878}">
      <dgm:prSet phldrT="[Text]"/>
      <dgm:spPr>
        <a:solidFill>
          <a:srgbClr val="FF0000"/>
        </a:solidFill>
      </dgm:spPr>
      <dgm:t>
        <a:bodyPr/>
        <a:lstStyle/>
        <a:p>
          <a:r>
            <a:rPr lang="en-US" b="1" dirty="0" smtClean="0"/>
            <a:t>DEFLASI</a:t>
          </a:r>
          <a:endParaRPr lang="en-US" b="1" dirty="0"/>
        </a:p>
      </dgm:t>
    </dgm:pt>
    <dgm:pt modelId="{AEDFB993-D3A1-43CD-B68A-FE494D7477F2}" type="parTrans" cxnId="{95018C5F-8B30-4C45-B882-3C5BFA0BDB8D}">
      <dgm:prSet/>
      <dgm:spPr/>
      <dgm:t>
        <a:bodyPr/>
        <a:lstStyle/>
        <a:p>
          <a:endParaRPr lang="en-US"/>
        </a:p>
      </dgm:t>
    </dgm:pt>
    <dgm:pt modelId="{8EFACD7E-4118-429C-9A92-A47D1A4D4BD9}" type="sibTrans" cxnId="{95018C5F-8B30-4C45-B882-3C5BFA0BDB8D}">
      <dgm:prSet/>
      <dgm:spPr/>
      <dgm:t>
        <a:bodyPr/>
        <a:lstStyle/>
        <a:p>
          <a:endParaRPr lang="en-US"/>
        </a:p>
      </dgm:t>
    </dgm:pt>
    <dgm:pt modelId="{306BEEF7-A677-4EF4-A29D-640ECA506DFE}" type="pres">
      <dgm:prSet presAssocID="{60251981-C155-413A-9894-1B229D36E665}" presName="linear" presStyleCnt="0">
        <dgm:presLayoutVars>
          <dgm:dir/>
          <dgm:animLvl val="lvl"/>
          <dgm:resizeHandles val="exact"/>
        </dgm:presLayoutVars>
      </dgm:prSet>
      <dgm:spPr/>
      <dgm:t>
        <a:bodyPr/>
        <a:lstStyle/>
        <a:p>
          <a:endParaRPr lang="en-US"/>
        </a:p>
      </dgm:t>
    </dgm:pt>
    <dgm:pt modelId="{0E6A99A1-4B78-4E70-8563-8F809F2ED37B}" type="pres">
      <dgm:prSet presAssocID="{D217D0F4-DB10-4552-B0B1-673544B9DF8F}" presName="parentLin" presStyleCnt="0"/>
      <dgm:spPr/>
    </dgm:pt>
    <dgm:pt modelId="{42948A75-8CE0-4288-9BD3-231E14AE6E2F}" type="pres">
      <dgm:prSet presAssocID="{D217D0F4-DB10-4552-B0B1-673544B9DF8F}" presName="parentLeftMargin" presStyleLbl="node1" presStyleIdx="0" presStyleCnt="2"/>
      <dgm:spPr/>
      <dgm:t>
        <a:bodyPr/>
        <a:lstStyle/>
        <a:p>
          <a:endParaRPr lang="en-US"/>
        </a:p>
      </dgm:t>
    </dgm:pt>
    <dgm:pt modelId="{ABF9820E-72E5-45C9-8802-542029369558}" type="pres">
      <dgm:prSet presAssocID="{D217D0F4-DB10-4552-B0B1-673544B9DF8F}" presName="parentText" presStyleLbl="node1" presStyleIdx="0" presStyleCnt="2">
        <dgm:presLayoutVars>
          <dgm:chMax val="0"/>
          <dgm:bulletEnabled val="1"/>
        </dgm:presLayoutVars>
      </dgm:prSet>
      <dgm:spPr/>
      <dgm:t>
        <a:bodyPr/>
        <a:lstStyle/>
        <a:p>
          <a:endParaRPr lang="en-US"/>
        </a:p>
      </dgm:t>
    </dgm:pt>
    <dgm:pt modelId="{434A6C19-BEEE-43AA-9317-777D9BB709D7}" type="pres">
      <dgm:prSet presAssocID="{D217D0F4-DB10-4552-B0B1-673544B9DF8F}" presName="negativeSpace" presStyleCnt="0"/>
      <dgm:spPr/>
    </dgm:pt>
    <dgm:pt modelId="{4D64A3AC-65DE-488E-906B-2815A2154205}" type="pres">
      <dgm:prSet presAssocID="{D217D0F4-DB10-4552-B0B1-673544B9DF8F}" presName="childText" presStyleLbl="conFgAcc1" presStyleIdx="0" presStyleCnt="2">
        <dgm:presLayoutVars>
          <dgm:bulletEnabled val="1"/>
        </dgm:presLayoutVars>
      </dgm:prSet>
      <dgm:spPr>
        <a:solidFill>
          <a:srgbClr val="FFC000"/>
        </a:solidFill>
      </dgm:spPr>
    </dgm:pt>
    <dgm:pt modelId="{5CA06530-86B3-4C10-BD53-26210435F560}" type="pres">
      <dgm:prSet presAssocID="{49B846EB-1972-4A39-AFCD-BE735268BCD4}" presName="spaceBetweenRectangles" presStyleCnt="0"/>
      <dgm:spPr/>
    </dgm:pt>
    <dgm:pt modelId="{55FBA9E7-5722-4BCC-99CD-C15835DA2BAF}" type="pres">
      <dgm:prSet presAssocID="{2703A22F-5BEB-4BFF-B365-B615C476E878}" presName="parentLin" presStyleCnt="0"/>
      <dgm:spPr/>
    </dgm:pt>
    <dgm:pt modelId="{56DCCDA1-56B2-4551-80B0-BFAC686372AC}" type="pres">
      <dgm:prSet presAssocID="{2703A22F-5BEB-4BFF-B365-B615C476E878}" presName="parentLeftMargin" presStyleLbl="node1" presStyleIdx="0" presStyleCnt="2"/>
      <dgm:spPr/>
      <dgm:t>
        <a:bodyPr/>
        <a:lstStyle/>
        <a:p>
          <a:endParaRPr lang="en-US"/>
        </a:p>
      </dgm:t>
    </dgm:pt>
    <dgm:pt modelId="{6DCB9A81-F901-48FC-B321-6FFBC5AF904C}" type="pres">
      <dgm:prSet presAssocID="{2703A22F-5BEB-4BFF-B365-B615C476E878}" presName="parentText" presStyleLbl="node1" presStyleIdx="1" presStyleCnt="2">
        <dgm:presLayoutVars>
          <dgm:chMax val="0"/>
          <dgm:bulletEnabled val="1"/>
        </dgm:presLayoutVars>
      </dgm:prSet>
      <dgm:spPr/>
      <dgm:t>
        <a:bodyPr/>
        <a:lstStyle/>
        <a:p>
          <a:endParaRPr lang="en-US"/>
        </a:p>
      </dgm:t>
    </dgm:pt>
    <dgm:pt modelId="{B5B36F76-C7BA-47D7-9290-29EBF126B29E}" type="pres">
      <dgm:prSet presAssocID="{2703A22F-5BEB-4BFF-B365-B615C476E878}" presName="negativeSpace" presStyleCnt="0"/>
      <dgm:spPr/>
    </dgm:pt>
    <dgm:pt modelId="{F4C4FA45-C66A-4886-9E01-BF261E51F586}" type="pres">
      <dgm:prSet presAssocID="{2703A22F-5BEB-4BFF-B365-B615C476E878}" presName="childText" presStyleLbl="conFgAcc1" presStyleIdx="1" presStyleCnt="2" custLinFactNeighborY="72358">
        <dgm:presLayoutVars>
          <dgm:bulletEnabled val="1"/>
        </dgm:presLayoutVars>
      </dgm:prSet>
      <dgm:spPr>
        <a:solidFill>
          <a:srgbClr val="FFC000">
            <a:alpha val="90000"/>
          </a:srgbClr>
        </a:solidFill>
      </dgm:spPr>
      <dgm:t>
        <a:bodyPr/>
        <a:lstStyle/>
        <a:p>
          <a:endParaRPr lang="en-US"/>
        </a:p>
      </dgm:t>
    </dgm:pt>
  </dgm:ptLst>
  <dgm:cxnLst>
    <dgm:cxn modelId="{C9A3B28E-1839-4E0A-B7E0-886EC913C437}" type="presOf" srcId="{D217D0F4-DB10-4552-B0B1-673544B9DF8F}" destId="{42948A75-8CE0-4288-9BD3-231E14AE6E2F}" srcOrd="0" destOrd="0" presId="urn:microsoft.com/office/officeart/2005/8/layout/list1"/>
    <dgm:cxn modelId="{FA465F46-A9F0-4A67-81E7-54FF005B700C}" type="presOf" srcId="{60251981-C155-413A-9894-1B229D36E665}" destId="{306BEEF7-A677-4EF4-A29D-640ECA506DFE}" srcOrd="0" destOrd="0" presId="urn:microsoft.com/office/officeart/2005/8/layout/list1"/>
    <dgm:cxn modelId="{73BAAA6C-866E-4865-9D97-FEBFFA0B799A}" type="presOf" srcId="{2703A22F-5BEB-4BFF-B365-B615C476E878}" destId="{56DCCDA1-56B2-4551-80B0-BFAC686372AC}" srcOrd="0" destOrd="0" presId="urn:microsoft.com/office/officeart/2005/8/layout/list1"/>
    <dgm:cxn modelId="{95018C5F-8B30-4C45-B882-3C5BFA0BDB8D}" srcId="{60251981-C155-413A-9894-1B229D36E665}" destId="{2703A22F-5BEB-4BFF-B365-B615C476E878}" srcOrd="1" destOrd="0" parTransId="{AEDFB993-D3A1-43CD-B68A-FE494D7477F2}" sibTransId="{8EFACD7E-4118-429C-9A92-A47D1A4D4BD9}"/>
    <dgm:cxn modelId="{5081C32B-FB73-4B7B-B867-F1330292CE2E}" type="presOf" srcId="{D217D0F4-DB10-4552-B0B1-673544B9DF8F}" destId="{ABF9820E-72E5-45C9-8802-542029369558}" srcOrd="1" destOrd="0" presId="urn:microsoft.com/office/officeart/2005/8/layout/list1"/>
    <dgm:cxn modelId="{357FA0E6-5D29-454F-BD7E-21E05B7E77ED}" srcId="{60251981-C155-413A-9894-1B229D36E665}" destId="{D217D0F4-DB10-4552-B0B1-673544B9DF8F}" srcOrd="0" destOrd="0" parTransId="{C498E3C6-71E7-4844-806E-2250430C7364}" sibTransId="{49B846EB-1972-4A39-AFCD-BE735268BCD4}"/>
    <dgm:cxn modelId="{B86C3EDA-8CCB-436E-ADBD-3E534D1A8325}" type="presOf" srcId="{2703A22F-5BEB-4BFF-B365-B615C476E878}" destId="{6DCB9A81-F901-48FC-B321-6FFBC5AF904C}" srcOrd="1" destOrd="0" presId="urn:microsoft.com/office/officeart/2005/8/layout/list1"/>
    <dgm:cxn modelId="{28A54C12-0231-4EBB-8E3D-3D0738C5A9C4}" type="presParOf" srcId="{306BEEF7-A677-4EF4-A29D-640ECA506DFE}" destId="{0E6A99A1-4B78-4E70-8563-8F809F2ED37B}" srcOrd="0" destOrd="0" presId="urn:microsoft.com/office/officeart/2005/8/layout/list1"/>
    <dgm:cxn modelId="{0D40D612-C3BF-4769-B9A8-0D92E47A55AF}" type="presParOf" srcId="{0E6A99A1-4B78-4E70-8563-8F809F2ED37B}" destId="{42948A75-8CE0-4288-9BD3-231E14AE6E2F}" srcOrd="0" destOrd="0" presId="urn:microsoft.com/office/officeart/2005/8/layout/list1"/>
    <dgm:cxn modelId="{6A99D82B-B9E1-45A4-B0EB-0E08CAB362E9}" type="presParOf" srcId="{0E6A99A1-4B78-4E70-8563-8F809F2ED37B}" destId="{ABF9820E-72E5-45C9-8802-542029369558}" srcOrd="1" destOrd="0" presId="urn:microsoft.com/office/officeart/2005/8/layout/list1"/>
    <dgm:cxn modelId="{D90CBA27-5E81-44AA-87EB-31E3D4901261}" type="presParOf" srcId="{306BEEF7-A677-4EF4-A29D-640ECA506DFE}" destId="{434A6C19-BEEE-43AA-9317-777D9BB709D7}" srcOrd="1" destOrd="0" presId="urn:microsoft.com/office/officeart/2005/8/layout/list1"/>
    <dgm:cxn modelId="{A27F2C75-FAC3-4C73-92CF-8949DCB49BAD}" type="presParOf" srcId="{306BEEF7-A677-4EF4-A29D-640ECA506DFE}" destId="{4D64A3AC-65DE-488E-906B-2815A2154205}" srcOrd="2" destOrd="0" presId="urn:microsoft.com/office/officeart/2005/8/layout/list1"/>
    <dgm:cxn modelId="{4BA5FC2A-B647-4E90-9C0C-E17F54704D6E}" type="presParOf" srcId="{306BEEF7-A677-4EF4-A29D-640ECA506DFE}" destId="{5CA06530-86B3-4C10-BD53-26210435F560}" srcOrd="3" destOrd="0" presId="urn:microsoft.com/office/officeart/2005/8/layout/list1"/>
    <dgm:cxn modelId="{6DAE6DF9-69A8-4327-9412-3291A3BA9693}" type="presParOf" srcId="{306BEEF7-A677-4EF4-A29D-640ECA506DFE}" destId="{55FBA9E7-5722-4BCC-99CD-C15835DA2BAF}" srcOrd="4" destOrd="0" presId="urn:microsoft.com/office/officeart/2005/8/layout/list1"/>
    <dgm:cxn modelId="{9A11DFAF-8812-45E9-849D-5B1BF1240DF2}" type="presParOf" srcId="{55FBA9E7-5722-4BCC-99CD-C15835DA2BAF}" destId="{56DCCDA1-56B2-4551-80B0-BFAC686372AC}" srcOrd="0" destOrd="0" presId="urn:microsoft.com/office/officeart/2005/8/layout/list1"/>
    <dgm:cxn modelId="{BEF0787D-494C-46E0-8B78-588F64479D9E}" type="presParOf" srcId="{55FBA9E7-5722-4BCC-99CD-C15835DA2BAF}" destId="{6DCB9A81-F901-48FC-B321-6FFBC5AF904C}" srcOrd="1" destOrd="0" presId="urn:microsoft.com/office/officeart/2005/8/layout/list1"/>
    <dgm:cxn modelId="{3A1CA164-2BDB-4AA1-8505-4C7970672328}" type="presParOf" srcId="{306BEEF7-A677-4EF4-A29D-640ECA506DFE}" destId="{B5B36F76-C7BA-47D7-9290-29EBF126B29E}" srcOrd="5" destOrd="0" presId="urn:microsoft.com/office/officeart/2005/8/layout/list1"/>
    <dgm:cxn modelId="{5DA5E6CE-B518-4D96-BD37-F8FF02AFB5B0}" type="presParOf" srcId="{306BEEF7-A677-4EF4-A29D-640ECA506DFE}" destId="{F4C4FA45-C66A-4886-9E01-BF261E51F586}" srcOrd="6" destOrd="0" presId="urn:microsoft.com/office/officeart/2005/8/layout/list1"/>
  </dgm:cxnLst>
  <dgm:bg>
    <a:solidFill>
      <a:schemeClr val="bg1"/>
    </a:solidFill>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0251981-C155-413A-9894-1B229D36E66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17D0F4-DB10-4552-B0B1-673544B9DF8F}">
      <dgm:prSet phldrT="[Text]" custT="1"/>
      <dgm:spPr>
        <a:solidFill>
          <a:srgbClr val="FF0000"/>
        </a:solidFill>
      </dgm:spPr>
      <dgm:t>
        <a:bodyPr/>
        <a:lstStyle/>
        <a:p>
          <a:r>
            <a:rPr lang="en-US" sz="1400" b="1" dirty="0" smtClean="0"/>
            <a:t>COMPLIANCE</a:t>
          </a:r>
          <a:endParaRPr lang="en-US" sz="1400" b="1" dirty="0"/>
        </a:p>
      </dgm:t>
    </dgm:pt>
    <dgm:pt modelId="{C498E3C6-71E7-4844-806E-2250430C7364}" type="parTrans" cxnId="{357FA0E6-5D29-454F-BD7E-21E05B7E77ED}">
      <dgm:prSet/>
      <dgm:spPr/>
      <dgm:t>
        <a:bodyPr/>
        <a:lstStyle/>
        <a:p>
          <a:endParaRPr lang="en-US"/>
        </a:p>
      </dgm:t>
    </dgm:pt>
    <dgm:pt modelId="{49B846EB-1972-4A39-AFCD-BE735268BCD4}" type="sibTrans" cxnId="{357FA0E6-5D29-454F-BD7E-21E05B7E77ED}">
      <dgm:prSet/>
      <dgm:spPr/>
      <dgm:t>
        <a:bodyPr/>
        <a:lstStyle/>
        <a:p>
          <a:endParaRPr lang="en-US"/>
        </a:p>
      </dgm:t>
    </dgm:pt>
    <dgm:pt modelId="{2703A22F-5BEB-4BFF-B365-B615C476E878}">
      <dgm:prSet phldrT="[Text]"/>
      <dgm:spPr>
        <a:solidFill>
          <a:srgbClr val="FF0000"/>
        </a:solidFill>
      </dgm:spPr>
      <dgm:t>
        <a:bodyPr/>
        <a:lstStyle/>
        <a:p>
          <a:r>
            <a:rPr lang="en-US" b="1" dirty="0" smtClean="0"/>
            <a:t>NON COMPLIANCE</a:t>
          </a:r>
          <a:endParaRPr lang="en-US" b="1" dirty="0"/>
        </a:p>
      </dgm:t>
    </dgm:pt>
    <dgm:pt modelId="{AEDFB993-D3A1-43CD-B68A-FE494D7477F2}" type="parTrans" cxnId="{95018C5F-8B30-4C45-B882-3C5BFA0BDB8D}">
      <dgm:prSet/>
      <dgm:spPr/>
      <dgm:t>
        <a:bodyPr/>
        <a:lstStyle/>
        <a:p>
          <a:endParaRPr lang="en-US"/>
        </a:p>
      </dgm:t>
    </dgm:pt>
    <dgm:pt modelId="{8EFACD7E-4118-429C-9A92-A47D1A4D4BD9}" type="sibTrans" cxnId="{95018C5F-8B30-4C45-B882-3C5BFA0BDB8D}">
      <dgm:prSet/>
      <dgm:spPr/>
      <dgm:t>
        <a:bodyPr/>
        <a:lstStyle/>
        <a:p>
          <a:endParaRPr lang="en-US"/>
        </a:p>
      </dgm:t>
    </dgm:pt>
    <dgm:pt modelId="{306BEEF7-A677-4EF4-A29D-640ECA506DFE}" type="pres">
      <dgm:prSet presAssocID="{60251981-C155-413A-9894-1B229D36E665}" presName="linear" presStyleCnt="0">
        <dgm:presLayoutVars>
          <dgm:dir/>
          <dgm:animLvl val="lvl"/>
          <dgm:resizeHandles val="exact"/>
        </dgm:presLayoutVars>
      </dgm:prSet>
      <dgm:spPr/>
      <dgm:t>
        <a:bodyPr/>
        <a:lstStyle/>
        <a:p>
          <a:endParaRPr lang="en-US"/>
        </a:p>
      </dgm:t>
    </dgm:pt>
    <dgm:pt modelId="{0E6A99A1-4B78-4E70-8563-8F809F2ED37B}" type="pres">
      <dgm:prSet presAssocID="{D217D0F4-DB10-4552-B0B1-673544B9DF8F}" presName="parentLin" presStyleCnt="0"/>
      <dgm:spPr/>
    </dgm:pt>
    <dgm:pt modelId="{42948A75-8CE0-4288-9BD3-231E14AE6E2F}" type="pres">
      <dgm:prSet presAssocID="{D217D0F4-DB10-4552-B0B1-673544B9DF8F}" presName="parentLeftMargin" presStyleLbl="node1" presStyleIdx="0" presStyleCnt="2"/>
      <dgm:spPr/>
      <dgm:t>
        <a:bodyPr/>
        <a:lstStyle/>
        <a:p>
          <a:endParaRPr lang="en-US"/>
        </a:p>
      </dgm:t>
    </dgm:pt>
    <dgm:pt modelId="{ABF9820E-72E5-45C9-8802-542029369558}" type="pres">
      <dgm:prSet presAssocID="{D217D0F4-DB10-4552-B0B1-673544B9DF8F}" presName="parentText" presStyleLbl="node1" presStyleIdx="0" presStyleCnt="2" custLinFactX="3361" custLinFactNeighborX="100000">
        <dgm:presLayoutVars>
          <dgm:chMax val="0"/>
          <dgm:bulletEnabled val="1"/>
        </dgm:presLayoutVars>
      </dgm:prSet>
      <dgm:spPr/>
      <dgm:t>
        <a:bodyPr/>
        <a:lstStyle/>
        <a:p>
          <a:endParaRPr lang="en-US"/>
        </a:p>
      </dgm:t>
    </dgm:pt>
    <dgm:pt modelId="{434A6C19-BEEE-43AA-9317-777D9BB709D7}" type="pres">
      <dgm:prSet presAssocID="{D217D0F4-DB10-4552-B0B1-673544B9DF8F}" presName="negativeSpace" presStyleCnt="0"/>
      <dgm:spPr/>
    </dgm:pt>
    <dgm:pt modelId="{4D64A3AC-65DE-488E-906B-2815A2154205}" type="pres">
      <dgm:prSet presAssocID="{D217D0F4-DB10-4552-B0B1-673544B9DF8F}" presName="childText" presStyleLbl="conFgAcc1" presStyleIdx="0" presStyleCnt="2" custLinFactNeighborY="50001">
        <dgm:presLayoutVars>
          <dgm:bulletEnabled val="1"/>
        </dgm:presLayoutVars>
      </dgm:prSet>
      <dgm:spPr>
        <a:solidFill>
          <a:srgbClr val="00B0F0">
            <a:alpha val="90000"/>
          </a:srgbClr>
        </a:solidFill>
      </dgm:spPr>
    </dgm:pt>
    <dgm:pt modelId="{5CA06530-86B3-4C10-BD53-26210435F560}" type="pres">
      <dgm:prSet presAssocID="{49B846EB-1972-4A39-AFCD-BE735268BCD4}" presName="spaceBetweenRectangles" presStyleCnt="0"/>
      <dgm:spPr/>
    </dgm:pt>
    <dgm:pt modelId="{55FBA9E7-5722-4BCC-99CD-C15835DA2BAF}" type="pres">
      <dgm:prSet presAssocID="{2703A22F-5BEB-4BFF-B365-B615C476E878}" presName="parentLin" presStyleCnt="0"/>
      <dgm:spPr/>
    </dgm:pt>
    <dgm:pt modelId="{56DCCDA1-56B2-4551-80B0-BFAC686372AC}" type="pres">
      <dgm:prSet presAssocID="{2703A22F-5BEB-4BFF-B365-B615C476E878}" presName="parentLeftMargin" presStyleLbl="node1" presStyleIdx="0" presStyleCnt="2"/>
      <dgm:spPr/>
      <dgm:t>
        <a:bodyPr/>
        <a:lstStyle/>
        <a:p>
          <a:endParaRPr lang="en-US"/>
        </a:p>
      </dgm:t>
    </dgm:pt>
    <dgm:pt modelId="{6DCB9A81-F901-48FC-B321-6FFBC5AF904C}" type="pres">
      <dgm:prSet presAssocID="{2703A22F-5BEB-4BFF-B365-B615C476E878}" presName="parentText" presStyleLbl="node1" presStyleIdx="1" presStyleCnt="2" custLinFactX="3361" custLinFactNeighborX="100000">
        <dgm:presLayoutVars>
          <dgm:chMax val="0"/>
          <dgm:bulletEnabled val="1"/>
        </dgm:presLayoutVars>
      </dgm:prSet>
      <dgm:spPr/>
      <dgm:t>
        <a:bodyPr/>
        <a:lstStyle/>
        <a:p>
          <a:endParaRPr lang="en-US"/>
        </a:p>
      </dgm:t>
    </dgm:pt>
    <dgm:pt modelId="{B5B36F76-C7BA-47D7-9290-29EBF126B29E}" type="pres">
      <dgm:prSet presAssocID="{2703A22F-5BEB-4BFF-B365-B615C476E878}" presName="negativeSpace" presStyleCnt="0"/>
      <dgm:spPr/>
    </dgm:pt>
    <dgm:pt modelId="{F4C4FA45-C66A-4886-9E01-BF261E51F586}" type="pres">
      <dgm:prSet presAssocID="{2703A22F-5BEB-4BFF-B365-B615C476E878}" presName="childText" presStyleLbl="conFgAcc1" presStyleIdx="1" presStyleCnt="2">
        <dgm:presLayoutVars>
          <dgm:bulletEnabled val="1"/>
        </dgm:presLayoutVars>
      </dgm:prSet>
      <dgm:spPr>
        <a:solidFill>
          <a:srgbClr val="00B0F0">
            <a:alpha val="90000"/>
          </a:srgbClr>
        </a:solidFill>
      </dgm:spPr>
      <dgm:t>
        <a:bodyPr/>
        <a:lstStyle/>
        <a:p>
          <a:endParaRPr lang="en-US"/>
        </a:p>
      </dgm:t>
    </dgm:pt>
  </dgm:ptLst>
  <dgm:cxnLst>
    <dgm:cxn modelId="{5223B790-1A64-43BE-A535-652331938EB8}" type="presOf" srcId="{60251981-C155-413A-9894-1B229D36E665}" destId="{306BEEF7-A677-4EF4-A29D-640ECA506DFE}" srcOrd="0" destOrd="0" presId="urn:microsoft.com/office/officeart/2005/8/layout/list1"/>
    <dgm:cxn modelId="{CA79DFB1-9125-4089-B480-BA01D76FA986}" type="presOf" srcId="{2703A22F-5BEB-4BFF-B365-B615C476E878}" destId="{56DCCDA1-56B2-4551-80B0-BFAC686372AC}" srcOrd="0" destOrd="0" presId="urn:microsoft.com/office/officeart/2005/8/layout/list1"/>
    <dgm:cxn modelId="{3EE78ABA-C361-43DD-A79E-6D5494B41756}" type="presOf" srcId="{D217D0F4-DB10-4552-B0B1-673544B9DF8F}" destId="{ABF9820E-72E5-45C9-8802-542029369558}" srcOrd="1" destOrd="0" presId="urn:microsoft.com/office/officeart/2005/8/layout/list1"/>
    <dgm:cxn modelId="{9439D425-DF9C-47AF-9430-52932896A2A2}" type="presOf" srcId="{2703A22F-5BEB-4BFF-B365-B615C476E878}" destId="{6DCB9A81-F901-48FC-B321-6FFBC5AF904C}" srcOrd="1" destOrd="0" presId="urn:microsoft.com/office/officeart/2005/8/layout/list1"/>
    <dgm:cxn modelId="{B50A36D4-FA76-4DB8-8095-753D00184E07}" type="presOf" srcId="{D217D0F4-DB10-4552-B0B1-673544B9DF8F}" destId="{42948A75-8CE0-4288-9BD3-231E14AE6E2F}" srcOrd="0" destOrd="0" presId="urn:microsoft.com/office/officeart/2005/8/layout/list1"/>
    <dgm:cxn modelId="{95018C5F-8B30-4C45-B882-3C5BFA0BDB8D}" srcId="{60251981-C155-413A-9894-1B229D36E665}" destId="{2703A22F-5BEB-4BFF-B365-B615C476E878}" srcOrd="1" destOrd="0" parTransId="{AEDFB993-D3A1-43CD-B68A-FE494D7477F2}" sibTransId="{8EFACD7E-4118-429C-9A92-A47D1A4D4BD9}"/>
    <dgm:cxn modelId="{357FA0E6-5D29-454F-BD7E-21E05B7E77ED}" srcId="{60251981-C155-413A-9894-1B229D36E665}" destId="{D217D0F4-DB10-4552-B0B1-673544B9DF8F}" srcOrd="0" destOrd="0" parTransId="{C498E3C6-71E7-4844-806E-2250430C7364}" sibTransId="{49B846EB-1972-4A39-AFCD-BE735268BCD4}"/>
    <dgm:cxn modelId="{8D21F168-5E4A-4431-B713-EC953A72F002}" type="presParOf" srcId="{306BEEF7-A677-4EF4-A29D-640ECA506DFE}" destId="{0E6A99A1-4B78-4E70-8563-8F809F2ED37B}" srcOrd="0" destOrd="0" presId="urn:microsoft.com/office/officeart/2005/8/layout/list1"/>
    <dgm:cxn modelId="{669F71AF-2673-4AE8-986A-382E0D477A57}" type="presParOf" srcId="{0E6A99A1-4B78-4E70-8563-8F809F2ED37B}" destId="{42948A75-8CE0-4288-9BD3-231E14AE6E2F}" srcOrd="0" destOrd="0" presId="urn:microsoft.com/office/officeart/2005/8/layout/list1"/>
    <dgm:cxn modelId="{A6B567D1-9071-4D0E-8FB8-C1C3D6F490ED}" type="presParOf" srcId="{0E6A99A1-4B78-4E70-8563-8F809F2ED37B}" destId="{ABF9820E-72E5-45C9-8802-542029369558}" srcOrd="1" destOrd="0" presId="urn:microsoft.com/office/officeart/2005/8/layout/list1"/>
    <dgm:cxn modelId="{01B71435-3E33-4C31-8303-A43CD9ACEF09}" type="presParOf" srcId="{306BEEF7-A677-4EF4-A29D-640ECA506DFE}" destId="{434A6C19-BEEE-43AA-9317-777D9BB709D7}" srcOrd="1" destOrd="0" presId="urn:microsoft.com/office/officeart/2005/8/layout/list1"/>
    <dgm:cxn modelId="{F96EC2FD-2134-4F06-A73A-975E9E864411}" type="presParOf" srcId="{306BEEF7-A677-4EF4-A29D-640ECA506DFE}" destId="{4D64A3AC-65DE-488E-906B-2815A2154205}" srcOrd="2" destOrd="0" presId="urn:microsoft.com/office/officeart/2005/8/layout/list1"/>
    <dgm:cxn modelId="{DEC6E8E6-CB0D-456F-83BB-AFD9F21B4551}" type="presParOf" srcId="{306BEEF7-A677-4EF4-A29D-640ECA506DFE}" destId="{5CA06530-86B3-4C10-BD53-26210435F560}" srcOrd="3" destOrd="0" presId="urn:microsoft.com/office/officeart/2005/8/layout/list1"/>
    <dgm:cxn modelId="{549E99C4-CCD1-483C-936E-4349087D03F3}" type="presParOf" srcId="{306BEEF7-A677-4EF4-A29D-640ECA506DFE}" destId="{55FBA9E7-5722-4BCC-99CD-C15835DA2BAF}" srcOrd="4" destOrd="0" presId="urn:microsoft.com/office/officeart/2005/8/layout/list1"/>
    <dgm:cxn modelId="{53E63DD0-B77A-40D0-B11F-6D43D4288842}" type="presParOf" srcId="{55FBA9E7-5722-4BCC-99CD-C15835DA2BAF}" destId="{56DCCDA1-56B2-4551-80B0-BFAC686372AC}" srcOrd="0" destOrd="0" presId="urn:microsoft.com/office/officeart/2005/8/layout/list1"/>
    <dgm:cxn modelId="{716B5952-E224-4817-9E01-A032BF81B46C}" type="presParOf" srcId="{55FBA9E7-5722-4BCC-99CD-C15835DA2BAF}" destId="{6DCB9A81-F901-48FC-B321-6FFBC5AF904C}" srcOrd="1" destOrd="0" presId="urn:microsoft.com/office/officeart/2005/8/layout/list1"/>
    <dgm:cxn modelId="{F7A57E89-C6A2-44A6-BE99-9D4EF8F95877}" type="presParOf" srcId="{306BEEF7-A677-4EF4-A29D-640ECA506DFE}" destId="{B5B36F76-C7BA-47D7-9290-29EBF126B29E}" srcOrd="5" destOrd="0" presId="urn:microsoft.com/office/officeart/2005/8/layout/list1"/>
    <dgm:cxn modelId="{D29BBA33-BD1F-4931-A5D9-72AD68BF28CE}" type="presParOf" srcId="{306BEEF7-A677-4EF4-A29D-640ECA506DFE}" destId="{F4C4FA45-C66A-4886-9E01-BF261E51F586}" srcOrd="6" destOrd="0" presId="urn:microsoft.com/office/officeart/2005/8/layout/list1"/>
  </dgm:cxnLst>
  <dgm:bg>
    <a:solidFill>
      <a:schemeClr val="tx1"/>
    </a:solidFill>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D22FC9C-C277-4ED1-8935-890ED14CE7B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85A35631-8011-455F-B1B7-AE76AD04A98E}">
      <dgm:prSet phldrT="[Text]" custT="1"/>
      <dgm:spPr/>
      <dgm:t>
        <a:bodyPr/>
        <a:lstStyle/>
        <a:p>
          <a:r>
            <a:rPr lang="en-US" sz="1400" b="1" dirty="0" smtClean="0"/>
            <a:t>TAX POLICY</a:t>
          </a:r>
          <a:endParaRPr lang="en-US" sz="1400" b="1" dirty="0"/>
        </a:p>
      </dgm:t>
    </dgm:pt>
    <dgm:pt modelId="{2E73C973-2DAA-442E-AE0C-F08D7BB1726C}" type="parTrans" cxnId="{CB839229-9502-4E13-8A0F-E23F9218C423}">
      <dgm:prSet/>
      <dgm:spPr/>
      <dgm:t>
        <a:bodyPr/>
        <a:lstStyle/>
        <a:p>
          <a:endParaRPr lang="en-US"/>
        </a:p>
      </dgm:t>
    </dgm:pt>
    <dgm:pt modelId="{CED28CAD-04B1-41F9-BC9F-86874D337DCF}" type="sibTrans" cxnId="{CB839229-9502-4E13-8A0F-E23F9218C423}">
      <dgm:prSet/>
      <dgm:spPr/>
      <dgm:t>
        <a:bodyPr/>
        <a:lstStyle/>
        <a:p>
          <a:endParaRPr lang="en-US"/>
        </a:p>
      </dgm:t>
    </dgm:pt>
    <dgm:pt modelId="{56B9F08E-985E-42A0-8415-6685A7B89B5F}">
      <dgm:prSet phldrT="[Text]" custT="1"/>
      <dgm:spPr/>
      <dgm:t>
        <a:bodyPr/>
        <a:lstStyle/>
        <a:p>
          <a:r>
            <a:rPr lang="en-US" sz="1400" b="1" dirty="0" smtClean="0"/>
            <a:t>TAX LAW</a:t>
          </a:r>
          <a:endParaRPr lang="en-US" sz="1400" b="1" dirty="0"/>
        </a:p>
      </dgm:t>
    </dgm:pt>
    <dgm:pt modelId="{652AB328-9E44-4CE7-B06E-53F718B22504}" type="parTrans" cxnId="{4E1AC043-826D-419A-90E4-BD66B81ADB5E}">
      <dgm:prSet/>
      <dgm:spPr/>
      <dgm:t>
        <a:bodyPr/>
        <a:lstStyle/>
        <a:p>
          <a:endParaRPr lang="en-US"/>
        </a:p>
      </dgm:t>
    </dgm:pt>
    <dgm:pt modelId="{48175398-1958-4AA6-A897-F9D558AD50C9}" type="sibTrans" cxnId="{4E1AC043-826D-419A-90E4-BD66B81ADB5E}">
      <dgm:prSet/>
      <dgm:spPr/>
      <dgm:t>
        <a:bodyPr/>
        <a:lstStyle/>
        <a:p>
          <a:endParaRPr lang="en-US"/>
        </a:p>
      </dgm:t>
    </dgm:pt>
    <dgm:pt modelId="{8B152347-4BE4-4223-8476-61F5D5536778}">
      <dgm:prSet phldrT="[Text]" custT="1"/>
      <dgm:spPr/>
      <dgm:t>
        <a:bodyPr/>
        <a:lstStyle/>
        <a:p>
          <a:r>
            <a:rPr lang="en-US" sz="1400" b="1" dirty="0" smtClean="0"/>
            <a:t>TAX ADMINISTRATION</a:t>
          </a:r>
          <a:endParaRPr lang="en-US" sz="1400" b="1" dirty="0"/>
        </a:p>
      </dgm:t>
    </dgm:pt>
    <dgm:pt modelId="{5C27DDC2-CA91-4D61-8A32-2FD2FE494ED6}" type="parTrans" cxnId="{7E015433-C105-40A7-9888-992D2BE9713A}">
      <dgm:prSet/>
      <dgm:spPr/>
      <dgm:t>
        <a:bodyPr/>
        <a:lstStyle/>
        <a:p>
          <a:endParaRPr lang="en-US"/>
        </a:p>
      </dgm:t>
    </dgm:pt>
    <dgm:pt modelId="{4EA0AB53-6F4C-4823-B878-8EF869E7309E}" type="sibTrans" cxnId="{7E015433-C105-40A7-9888-992D2BE9713A}">
      <dgm:prSet/>
      <dgm:spPr/>
      <dgm:t>
        <a:bodyPr/>
        <a:lstStyle/>
        <a:p>
          <a:endParaRPr lang="en-US"/>
        </a:p>
      </dgm:t>
    </dgm:pt>
    <dgm:pt modelId="{3CFF9D4A-CA3C-4764-8B1B-F3112B684C3F}" type="pres">
      <dgm:prSet presAssocID="{DD22FC9C-C277-4ED1-8935-890ED14CE7B5}" presName="linear" presStyleCnt="0">
        <dgm:presLayoutVars>
          <dgm:dir/>
          <dgm:animLvl val="lvl"/>
          <dgm:resizeHandles val="exact"/>
        </dgm:presLayoutVars>
      </dgm:prSet>
      <dgm:spPr/>
      <dgm:t>
        <a:bodyPr/>
        <a:lstStyle/>
        <a:p>
          <a:endParaRPr lang="en-US"/>
        </a:p>
      </dgm:t>
    </dgm:pt>
    <dgm:pt modelId="{37107783-3CAE-487F-B593-D5CB0CA1D157}" type="pres">
      <dgm:prSet presAssocID="{85A35631-8011-455F-B1B7-AE76AD04A98E}" presName="parentLin" presStyleCnt="0"/>
      <dgm:spPr/>
    </dgm:pt>
    <dgm:pt modelId="{67CE7315-49BC-464E-8E8C-284C54F3CAFE}" type="pres">
      <dgm:prSet presAssocID="{85A35631-8011-455F-B1B7-AE76AD04A98E}" presName="parentLeftMargin" presStyleLbl="node1" presStyleIdx="0" presStyleCnt="3"/>
      <dgm:spPr/>
      <dgm:t>
        <a:bodyPr/>
        <a:lstStyle/>
        <a:p>
          <a:endParaRPr lang="en-US"/>
        </a:p>
      </dgm:t>
    </dgm:pt>
    <dgm:pt modelId="{1344710F-775B-41E1-8E10-A1743F5B40AF}" type="pres">
      <dgm:prSet presAssocID="{85A35631-8011-455F-B1B7-AE76AD04A98E}" presName="parentText" presStyleLbl="node1" presStyleIdx="0" presStyleCnt="3" custScaleX="136797" custScaleY="71116">
        <dgm:presLayoutVars>
          <dgm:chMax val="0"/>
          <dgm:bulletEnabled val="1"/>
        </dgm:presLayoutVars>
      </dgm:prSet>
      <dgm:spPr/>
      <dgm:t>
        <a:bodyPr/>
        <a:lstStyle/>
        <a:p>
          <a:endParaRPr lang="en-US"/>
        </a:p>
      </dgm:t>
    </dgm:pt>
    <dgm:pt modelId="{95C8CDFD-7B0D-42F7-A79B-9C00E57882C3}" type="pres">
      <dgm:prSet presAssocID="{85A35631-8011-455F-B1B7-AE76AD04A98E}" presName="negativeSpace" presStyleCnt="0"/>
      <dgm:spPr/>
    </dgm:pt>
    <dgm:pt modelId="{08195AD8-4CE7-4CBA-9A2E-E0E612BDF1C4}" type="pres">
      <dgm:prSet presAssocID="{85A35631-8011-455F-B1B7-AE76AD04A98E}" presName="childText" presStyleLbl="conFgAcc1" presStyleIdx="0" presStyleCnt="3">
        <dgm:presLayoutVars>
          <dgm:bulletEnabled val="1"/>
        </dgm:presLayoutVars>
      </dgm:prSet>
      <dgm:spPr>
        <a:solidFill>
          <a:srgbClr val="FFC000">
            <a:alpha val="90000"/>
          </a:srgbClr>
        </a:solidFill>
      </dgm:spPr>
    </dgm:pt>
    <dgm:pt modelId="{979A4060-2736-4173-8AA2-3B1B89B9F1BE}" type="pres">
      <dgm:prSet presAssocID="{CED28CAD-04B1-41F9-BC9F-86874D337DCF}" presName="spaceBetweenRectangles" presStyleCnt="0"/>
      <dgm:spPr/>
    </dgm:pt>
    <dgm:pt modelId="{445B1578-3283-4B50-8AE5-3D36145BBA87}" type="pres">
      <dgm:prSet presAssocID="{56B9F08E-985E-42A0-8415-6685A7B89B5F}" presName="parentLin" presStyleCnt="0"/>
      <dgm:spPr/>
    </dgm:pt>
    <dgm:pt modelId="{0446A996-0262-4807-9273-484601526E8A}" type="pres">
      <dgm:prSet presAssocID="{56B9F08E-985E-42A0-8415-6685A7B89B5F}" presName="parentLeftMargin" presStyleLbl="node1" presStyleIdx="0" presStyleCnt="3"/>
      <dgm:spPr/>
      <dgm:t>
        <a:bodyPr/>
        <a:lstStyle/>
        <a:p>
          <a:endParaRPr lang="en-US"/>
        </a:p>
      </dgm:t>
    </dgm:pt>
    <dgm:pt modelId="{D7F0F8EB-E3C7-4161-9E39-26A5A7668385}" type="pres">
      <dgm:prSet presAssocID="{56B9F08E-985E-42A0-8415-6685A7B89B5F}" presName="parentText" presStyleLbl="node1" presStyleIdx="1" presStyleCnt="3" custScaleX="134894" custScaleY="57834">
        <dgm:presLayoutVars>
          <dgm:chMax val="0"/>
          <dgm:bulletEnabled val="1"/>
        </dgm:presLayoutVars>
      </dgm:prSet>
      <dgm:spPr/>
      <dgm:t>
        <a:bodyPr/>
        <a:lstStyle/>
        <a:p>
          <a:endParaRPr lang="en-US"/>
        </a:p>
      </dgm:t>
    </dgm:pt>
    <dgm:pt modelId="{CD44AF3D-8B99-4B80-99D2-A2D3C2CC723C}" type="pres">
      <dgm:prSet presAssocID="{56B9F08E-985E-42A0-8415-6685A7B89B5F}" presName="negativeSpace" presStyleCnt="0"/>
      <dgm:spPr/>
    </dgm:pt>
    <dgm:pt modelId="{1C942A2B-61AF-44AC-9AB4-ABBFAA2BC345}" type="pres">
      <dgm:prSet presAssocID="{56B9F08E-985E-42A0-8415-6685A7B89B5F}" presName="childText" presStyleLbl="conFgAcc1" presStyleIdx="1" presStyleCnt="3">
        <dgm:presLayoutVars>
          <dgm:bulletEnabled val="1"/>
        </dgm:presLayoutVars>
      </dgm:prSet>
      <dgm:spPr>
        <a:solidFill>
          <a:srgbClr val="FFC000">
            <a:alpha val="90000"/>
          </a:srgbClr>
        </a:solidFill>
      </dgm:spPr>
    </dgm:pt>
    <dgm:pt modelId="{F4467B08-B16E-4886-AC86-3E6F544B7B10}" type="pres">
      <dgm:prSet presAssocID="{48175398-1958-4AA6-A897-F9D558AD50C9}" presName="spaceBetweenRectangles" presStyleCnt="0"/>
      <dgm:spPr/>
    </dgm:pt>
    <dgm:pt modelId="{69A7E1F7-8D55-471B-A199-A298D7D39356}" type="pres">
      <dgm:prSet presAssocID="{8B152347-4BE4-4223-8476-61F5D5536778}" presName="parentLin" presStyleCnt="0"/>
      <dgm:spPr/>
    </dgm:pt>
    <dgm:pt modelId="{8775730B-6C86-448C-AB86-169AD02B24DB}" type="pres">
      <dgm:prSet presAssocID="{8B152347-4BE4-4223-8476-61F5D5536778}" presName="parentLeftMargin" presStyleLbl="node1" presStyleIdx="1" presStyleCnt="3"/>
      <dgm:spPr/>
      <dgm:t>
        <a:bodyPr/>
        <a:lstStyle/>
        <a:p>
          <a:endParaRPr lang="en-US"/>
        </a:p>
      </dgm:t>
    </dgm:pt>
    <dgm:pt modelId="{3C7703C0-9008-4038-870B-3EDA5F0A06BF}" type="pres">
      <dgm:prSet presAssocID="{8B152347-4BE4-4223-8476-61F5D5536778}" presName="parentText" presStyleLbl="node1" presStyleIdx="2" presStyleCnt="3" custScaleX="137067" custScaleY="63375">
        <dgm:presLayoutVars>
          <dgm:chMax val="0"/>
          <dgm:bulletEnabled val="1"/>
        </dgm:presLayoutVars>
      </dgm:prSet>
      <dgm:spPr/>
      <dgm:t>
        <a:bodyPr/>
        <a:lstStyle/>
        <a:p>
          <a:endParaRPr lang="en-US"/>
        </a:p>
      </dgm:t>
    </dgm:pt>
    <dgm:pt modelId="{09F02F15-1FFE-4D07-A8A2-4F31E8BB54F4}" type="pres">
      <dgm:prSet presAssocID="{8B152347-4BE4-4223-8476-61F5D5536778}" presName="negativeSpace" presStyleCnt="0"/>
      <dgm:spPr/>
    </dgm:pt>
    <dgm:pt modelId="{8DDFC280-CC85-44D8-BD14-10669E80718F}" type="pres">
      <dgm:prSet presAssocID="{8B152347-4BE4-4223-8476-61F5D5536778}" presName="childText" presStyleLbl="conFgAcc1" presStyleIdx="2" presStyleCnt="3">
        <dgm:presLayoutVars>
          <dgm:bulletEnabled val="1"/>
        </dgm:presLayoutVars>
      </dgm:prSet>
      <dgm:spPr>
        <a:solidFill>
          <a:srgbClr val="FFC000">
            <a:alpha val="90000"/>
          </a:srgbClr>
        </a:solidFill>
      </dgm:spPr>
    </dgm:pt>
  </dgm:ptLst>
  <dgm:cxnLst>
    <dgm:cxn modelId="{58C6D078-9CF5-456D-97E6-C93999D54E1F}" type="presOf" srcId="{56B9F08E-985E-42A0-8415-6685A7B89B5F}" destId="{D7F0F8EB-E3C7-4161-9E39-26A5A7668385}" srcOrd="1" destOrd="0" presId="urn:microsoft.com/office/officeart/2005/8/layout/list1"/>
    <dgm:cxn modelId="{11E4B4C4-1452-45A4-9A79-4ADC61312072}" type="presOf" srcId="{8B152347-4BE4-4223-8476-61F5D5536778}" destId="{3C7703C0-9008-4038-870B-3EDA5F0A06BF}" srcOrd="1" destOrd="0" presId="urn:microsoft.com/office/officeart/2005/8/layout/list1"/>
    <dgm:cxn modelId="{C6EBA54C-A010-4FA2-B590-12104BA0BAEB}" type="presOf" srcId="{56B9F08E-985E-42A0-8415-6685A7B89B5F}" destId="{0446A996-0262-4807-9273-484601526E8A}" srcOrd="0" destOrd="0" presId="urn:microsoft.com/office/officeart/2005/8/layout/list1"/>
    <dgm:cxn modelId="{4DF38B25-6E8A-4FE6-B523-A79C0C361856}" type="presOf" srcId="{85A35631-8011-455F-B1B7-AE76AD04A98E}" destId="{67CE7315-49BC-464E-8E8C-284C54F3CAFE}" srcOrd="0" destOrd="0" presId="urn:microsoft.com/office/officeart/2005/8/layout/list1"/>
    <dgm:cxn modelId="{CB839229-9502-4E13-8A0F-E23F9218C423}" srcId="{DD22FC9C-C277-4ED1-8935-890ED14CE7B5}" destId="{85A35631-8011-455F-B1B7-AE76AD04A98E}" srcOrd="0" destOrd="0" parTransId="{2E73C973-2DAA-442E-AE0C-F08D7BB1726C}" sibTransId="{CED28CAD-04B1-41F9-BC9F-86874D337DCF}"/>
    <dgm:cxn modelId="{7E015433-C105-40A7-9888-992D2BE9713A}" srcId="{DD22FC9C-C277-4ED1-8935-890ED14CE7B5}" destId="{8B152347-4BE4-4223-8476-61F5D5536778}" srcOrd="2" destOrd="0" parTransId="{5C27DDC2-CA91-4D61-8A32-2FD2FE494ED6}" sibTransId="{4EA0AB53-6F4C-4823-B878-8EF869E7309E}"/>
    <dgm:cxn modelId="{2892C84D-3A84-4CE6-985F-FA6D33D7D1A2}" type="presOf" srcId="{DD22FC9C-C277-4ED1-8935-890ED14CE7B5}" destId="{3CFF9D4A-CA3C-4764-8B1B-F3112B684C3F}" srcOrd="0" destOrd="0" presId="urn:microsoft.com/office/officeart/2005/8/layout/list1"/>
    <dgm:cxn modelId="{4E1AC043-826D-419A-90E4-BD66B81ADB5E}" srcId="{DD22FC9C-C277-4ED1-8935-890ED14CE7B5}" destId="{56B9F08E-985E-42A0-8415-6685A7B89B5F}" srcOrd="1" destOrd="0" parTransId="{652AB328-9E44-4CE7-B06E-53F718B22504}" sibTransId="{48175398-1958-4AA6-A897-F9D558AD50C9}"/>
    <dgm:cxn modelId="{1A3D955A-2DEA-4041-B829-BC2EDEF91CFD}" type="presOf" srcId="{85A35631-8011-455F-B1B7-AE76AD04A98E}" destId="{1344710F-775B-41E1-8E10-A1743F5B40AF}" srcOrd="1" destOrd="0" presId="urn:microsoft.com/office/officeart/2005/8/layout/list1"/>
    <dgm:cxn modelId="{3039B666-FD62-4730-BAC5-8DFA0E5C0A32}" type="presOf" srcId="{8B152347-4BE4-4223-8476-61F5D5536778}" destId="{8775730B-6C86-448C-AB86-169AD02B24DB}" srcOrd="0" destOrd="0" presId="urn:microsoft.com/office/officeart/2005/8/layout/list1"/>
    <dgm:cxn modelId="{0C8B2651-DB79-4958-A163-FE4C07542FFA}" type="presParOf" srcId="{3CFF9D4A-CA3C-4764-8B1B-F3112B684C3F}" destId="{37107783-3CAE-487F-B593-D5CB0CA1D157}" srcOrd="0" destOrd="0" presId="urn:microsoft.com/office/officeart/2005/8/layout/list1"/>
    <dgm:cxn modelId="{4E0B2D2B-1BE1-48D0-A9B6-C27474C8B409}" type="presParOf" srcId="{37107783-3CAE-487F-B593-D5CB0CA1D157}" destId="{67CE7315-49BC-464E-8E8C-284C54F3CAFE}" srcOrd="0" destOrd="0" presId="urn:microsoft.com/office/officeart/2005/8/layout/list1"/>
    <dgm:cxn modelId="{996A62BF-7B58-403E-ADA3-3ACCE8360E4E}" type="presParOf" srcId="{37107783-3CAE-487F-B593-D5CB0CA1D157}" destId="{1344710F-775B-41E1-8E10-A1743F5B40AF}" srcOrd="1" destOrd="0" presId="urn:microsoft.com/office/officeart/2005/8/layout/list1"/>
    <dgm:cxn modelId="{0B5F6A7B-05AC-4852-885D-C1EE8C5DAC46}" type="presParOf" srcId="{3CFF9D4A-CA3C-4764-8B1B-F3112B684C3F}" destId="{95C8CDFD-7B0D-42F7-A79B-9C00E57882C3}" srcOrd="1" destOrd="0" presId="urn:microsoft.com/office/officeart/2005/8/layout/list1"/>
    <dgm:cxn modelId="{C4931D31-DBDA-4AB0-A06E-83EA83EEE5F3}" type="presParOf" srcId="{3CFF9D4A-CA3C-4764-8B1B-F3112B684C3F}" destId="{08195AD8-4CE7-4CBA-9A2E-E0E612BDF1C4}" srcOrd="2" destOrd="0" presId="urn:microsoft.com/office/officeart/2005/8/layout/list1"/>
    <dgm:cxn modelId="{024C37FE-B440-4CD0-AE8C-DB9CBE55C8BE}" type="presParOf" srcId="{3CFF9D4A-CA3C-4764-8B1B-F3112B684C3F}" destId="{979A4060-2736-4173-8AA2-3B1B89B9F1BE}" srcOrd="3" destOrd="0" presId="urn:microsoft.com/office/officeart/2005/8/layout/list1"/>
    <dgm:cxn modelId="{9DF64624-F69D-4A8C-A7AD-B64C599DAA8D}" type="presParOf" srcId="{3CFF9D4A-CA3C-4764-8B1B-F3112B684C3F}" destId="{445B1578-3283-4B50-8AE5-3D36145BBA87}" srcOrd="4" destOrd="0" presId="urn:microsoft.com/office/officeart/2005/8/layout/list1"/>
    <dgm:cxn modelId="{EDE6F878-FE30-4788-8075-700FADFD8AC4}" type="presParOf" srcId="{445B1578-3283-4B50-8AE5-3D36145BBA87}" destId="{0446A996-0262-4807-9273-484601526E8A}" srcOrd="0" destOrd="0" presId="urn:microsoft.com/office/officeart/2005/8/layout/list1"/>
    <dgm:cxn modelId="{98B1E995-FA0D-4C0D-8048-F64DABCE0245}" type="presParOf" srcId="{445B1578-3283-4B50-8AE5-3D36145BBA87}" destId="{D7F0F8EB-E3C7-4161-9E39-26A5A7668385}" srcOrd="1" destOrd="0" presId="urn:microsoft.com/office/officeart/2005/8/layout/list1"/>
    <dgm:cxn modelId="{F2EB5D55-D9DA-41F0-87D4-88B971287D47}" type="presParOf" srcId="{3CFF9D4A-CA3C-4764-8B1B-F3112B684C3F}" destId="{CD44AF3D-8B99-4B80-99D2-A2D3C2CC723C}" srcOrd="5" destOrd="0" presId="urn:microsoft.com/office/officeart/2005/8/layout/list1"/>
    <dgm:cxn modelId="{05BE1E27-BCBF-4D2E-85E9-AF6573047793}" type="presParOf" srcId="{3CFF9D4A-CA3C-4764-8B1B-F3112B684C3F}" destId="{1C942A2B-61AF-44AC-9AB4-ABBFAA2BC345}" srcOrd="6" destOrd="0" presId="urn:microsoft.com/office/officeart/2005/8/layout/list1"/>
    <dgm:cxn modelId="{C4B19B0A-F18F-4C94-B6FD-CD35DAAEA3C8}" type="presParOf" srcId="{3CFF9D4A-CA3C-4764-8B1B-F3112B684C3F}" destId="{F4467B08-B16E-4886-AC86-3E6F544B7B10}" srcOrd="7" destOrd="0" presId="urn:microsoft.com/office/officeart/2005/8/layout/list1"/>
    <dgm:cxn modelId="{48B7DAAF-C8A0-472D-BDD8-071EA6A0BEB2}" type="presParOf" srcId="{3CFF9D4A-CA3C-4764-8B1B-F3112B684C3F}" destId="{69A7E1F7-8D55-471B-A199-A298D7D39356}" srcOrd="8" destOrd="0" presId="urn:microsoft.com/office/officeart/2005/8/layout/list1"/>
    <dgm:cxn modelId="{81DDFE2B-80D4-4C5E-A5AE-8E2DB26738D0}" type="presParOf" srcId="{69A7E1F7-8D55-471B-A199-A298D7D39356}" destId="{8775730B-6C86-448C-AB86-169AD02B24DB}" srcOrd="0" destOrd="0" presId="urn:microsoft.com/office/officeart/2005/8/layout/list1"/>
    <dgm:cxn modelId="{1AAD99AC-C32D-459A-8238-F7FA2E8146CF}" type="presParOf" srcId="{69A7E1F7-8D55-471B-A199-A298D7D39356}" destId="{3C7703C0-9008-4038-870B-3EDA5F0A06BF}" srcOrd="1" destOrd="0" presId="urn:microsoft.com/office/officeart/2005/8/layout/list1"/>
    <dgm:cxn modelId="{8B395CA9-3E4A-402E-9973-25113E60E55A}" type="presParOf" srcId="{3CFF9D4A-CA3C-4764-8B1B-F3112B684C3F}" destId="{09F02F15-1FFE-4D07-A8A2-4F31E8BB54F4}" srcOrd="9" destOrd="0" presId="urn:microsoft.com/office/officeart/2005/8/layout/list1"/>
    <dgm:cxn modelId="{ACBAA93B-7652-4E38-B692-B2C9AFB849BB}" type="presParOf" srcId="{3CFF9D4A-CA3C-4764-8B1B-F3112B684C3F}" destId="{8DDFC280-CC85-44D8-BD14-10669E80718F}" srcOrd="10" destOrd="0" presId="urn:microsoft.com/office/officeart/2005/8/layout/list1"/>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D22FC9C-C277-4ED1-8935-890ED14CE7B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85A35631-8011-455F-B1B7-AE76AD04A98E}">
      <dgm:prSet phldrT="[Text]" custT="1"/>
      <dgm:spPr/>
      <dgm:t>
        <a:bodyPr/>
        <a:lstStyle/>
        <a:p>
          <a:r>
            <a:rPr lang="en-US" sz="1400" b="1" dirty="0" smtClean="0"/>
            <a:t>CALCULATION  </a:t>
          </a:r>
          <a:r>
            <a:rPr lang="en-US" sz="1400" b="1" dirty="0" smtClean="0">
              <a:sym typeface="Wingdings" pitchFamily="2" charset="2"/>
            </a:rPr>
            <a:t> T=B x R</a:t>
          </a:r>
          <a:endParaRPr lang="en-US" sz="1400" b="1" dirty="0"/>
        </a:p>
      </dgm:t>
    </dgm:pt>
    <dgm:pt modelId="{2E73C973-2DAA-442E-AE0C-F08D7BB1726C}" type="parTrans" cxnId="{CB839229-9502-4E13-8A0F-E23F9218C423}">
      <dgm:prSet/>
      <dgm:spPr/>
      <dgm:t>
        <a:bodyPr/>
        <a:lstStyle/>
        <a:p>
          <a:endParaRPr lang="en-US"/>
        </a:p>
      </dgm:t>
    </dgm:pt>
    <dgm:pt modelId="{CED28CAD-04B1-41F9-BC9F-86874D337DCF}" type="sibTrans" cxnId="{CB839229-9502-4E13-8A0F-E23F9218C423}">
      <dgm:prSet/>
      <dgm:spPr/>
      <dgm:t>
        <a:bodyPr/>
        <a:lstStyle/>
        <a:p>
          <a:endParaRPr lang="en-US"/>
        </a:p>
      </dgm:t>
    </dgm:pt>
    <dgm:pt modelId="{56B9F08E-985E-42A0-8415-6685A7B89B5F}">
      <dgm:prSet phldrT="[Text]" custT="1"/>
      <dgm:spPr/>
      <dgm:t>
        <a:bodyPr/>
        <a:lstStyle/>
        <a:p>
          <a:r>
            <a:rPr lang="en-US" sz="1400" b="1" dirty="0" smtClean="0"/>
            <a:t>BASE </a:t>
          </a:r>
          <a:r>
            <a:rPr lang="en-US" sz="1400" b="1" dirty="0" smtClean="0">
              <a:sym typeface="Wingdings" pitchFamily="2" charset="2"/>
            </a:rPr>
            <a:t> EVENT, VALUE</a:t>
          </a:r>
          <a:endParaRPr lang="en-US" sz="1400" b="1" dirty="0"/>
        </a:p>
      </dgm:t>
    </dgm:pt>
    <dgm:pt modelId="{652AB328-9E44-4CE7-B06E-53F718B22504}" type="parTrans" cxnId="{4E1AC043-826D-419A-90E4-BD66B81ADB5E}">
      <dgm:prSet/>
      <dgm:spPr/>
      <dgm:t>
        <a:bodyPr/>
        <a:lstStyle/>
        <a:p>
          <a:endParaRPr lang="en-US"/>
        </a:p>
      </dgm:t>
    </dgm:pt>
    <dgm:pt modelId="{48175398-1958-4AA6-A897-F9D558AD50C9}" type="sibTrans" cxnId="{4E1AC043-826D-419A-90E4-BD66B81ADB5E}">
      <dgm:prSet/>
      <dgm:spPr/>
      <dgm:t>
        <a:bodyPr/>
        <a:lstStyle/>
        <a:p>
          <a:endParaRPr lang="en-US"/>
        </a:p>
      </dgm:t>
    </dgm:pt>
    <dgm:pt modelId="{8B152347-4BE4-4223-8476-61F5D5536778}">
      <dgm:prSet phldrT="[Text]" custT="1"/>
      <dgm:spPr/>
      <dgm:t>
        <a:bodyPr/>
        <a:lstStyle/>
        <a:p>
          <a:r>
            <a:rPr lang="en-US" sz="1400" b="1" dirty="0" smtClean="0"/>
            <a:t>CONSTRAINT</a:t>
          </a:r>
          <a:endParaRPr lang="en-US" sz="1400" b="1" dirty="0"/>
        </a:p>
      </dgm:t>
    </dgm:pt>
    <dgm:pt modelId="{5C27DDC2-CA91-4D61-8A32-2FD2FE494ED6}" type="parTrans" cxnId="{7E015433-C105-40A7-9888-992D2BE9713A}">
      <dgm:prSet/>
      <dgm:spPr/>
      <dgm:t>
        <a:bodyPr/>
        <a:lstStyle/>
        <a:p>
          <a:endParaRPr lang="en-US"/>
        </a:p>
      </dgm:t>
    </dgm:pt>
    <dgm:pt modelId="{4EA0AB53-6F4C-4823-B878-8EF869E7309E}" type="sibTrans" cxnId="{7E015433-C105-40A7-9888-992D2BE9713A}">
      <dgm:prSet/>
      <dgm:spPr/>
      <dgm:t>
        <a:bodyPr/>
        <a:lstStyle/>
        <a:p>
          <a:endParaRPr lang="en-US"/>
        </a:p>
      </dgm:t>
    </dgm:pt>
    <dgm:pt modelId="{3CFF9D4A-CA3C-4764-8B1B-F3112B684C3F}" type="pres">
      <dgm:prSet presAssocID="{DD22FC9C-C277-4ED1-8935-890ED14CE7B5}" presName="linear" presStyleCnt="0">
        <dgm:presLayoutVars>
          <dgm:dir/>
          <dgm:animLvl val="lvl"/>
          <dgm:resizeHandles val="exact"/>
        </dgm:presLayoutVars>
      </dgm:prSet>
      <dgm:spPr/>
      <dgm:t>
        <a:bodyPr/>
        <a:lstStyle/>
        <a:p>
          <a:endParaRPr lang="en-US"/>
        </a:p>
      </dgm:t>
    </dgm:pt>
    <dgm:pt modelId="{37107783-3CAE-487F-B593-D5CB0CA1D157}" type="pres">
      <dgm:prSet presAssocID="{85A35631-8011-455F-B1B7-AE76AD04A98E}" presName="parentLin" presStyleCnt="0"/>
      <dgm:spPr/>
    </dgm:pt>
    <dgm:pt modelId="{67CE7315-49BC-464E-8E8C-284C54F3CAFE}" type="pres">
      <dgm:prSet presAssocID="{85A35631-8011-455F-B1B7-AE76AD04A98E}" presName="parentLeftMargin" presStyleLbl="node1" presStyleIdx="0" presStyleCnt="3"/>
      <dgm:spPr/>
      <dgm:t>
        <a:bodyPr/>
        <a:lstStyle/>
        <a:p>
          <a:endParaRPr lang="en-US"/>
        </a:p>
      </dgm:t>
    </dgm:pt>
    <dgm:pt modelId="{1344710F-775B-41E1-8E10-A1743F5B40AF}" type="pres">
      <dgm:prSet presAssocID="{85A35631-8011-455F-B1B7-AE76AD04A98E}" presName="parentText" presStyleLbl="node1" presStyleIdx="0" presStyleCnt="3" custScaleX="136797" custScaleY="71116" custLinFactNeighborX="72582">
        <dgm:presLayoutVars>
          <dgm:chMax val="0"/>
          <dgm:bulletEnabled val="1"/>
        </dgm:presLayoutVars>
      </dgm:prSet>
      <dgm:spPr/>
      <dgm:t>
        <a:bodyPr/>
        <a:lstStyle/>
        <a:p>
          <a:endParaRPr lang="en-US"/>
        </a:p>
      </dgm:t>
    </dgm:pt>
    <dgm:pt modelId="{95C8CDFD-7B0D-42F7-A79B-9C00E57882C3}" type="pres">
      <dgm:prSet presAssocID="{85A35631-8011-455F-B1B7-AE76AD04A98E}" presName="negativeSpace" presStyleCnt="0"/>
      <dgm:spPr/>
    </dgm:pt>
    <dgm:pt modelId="{08195AD8-4CE7-4CBA-9A2E-E0E612BDF1C4}" type="pres">
      <dgm:prSet presAssocID="{85A35631-8011-455F-B1B7-AE76AD04A98E}" presName="childText" presStyleLbl="conFgAcc1" presStyleIdx="0" presStyleCnt="3">
        <dgm:presLayoutVars>
          <dgm:bulletEnabled val="1"/>
        </dgm:presLayoutVars>
      </dgm:prSet>
      <dgm:spPr>
        <a:solidFill>
          <a:srgbClr val="FFC000">
            <a:alpha val="90000"/>
          </a:srgbClr>
        </a:solidFill>
      </dgm:spPr>
    </dgm:pt>
    <dgm:pt modelId="{979A4060-2736-4173-8AA2-3B1B89B9F1BE}" type="pres">
      <dgm:prSet presAssocID="{CED28CAD-04B1-41F9-BC9F-86874D337DCF}" presName="spaceBetweenRectangles" presStyleCnt="0"/>
      <dgm:spPr/>
    </dgm:pt>
    <dgm:pt modelId="{445B1578-3283-4B50-8AE5-3D36145BBA87}" type="pres">
      <dgm:prSet presAssocID="{56B9F08E-985E-42A0-8415-6685A7B89B5F}" presName="parentLin" presStyleCnt="0"/>
      <dgm:spPr/>
    </dgm:pt>
    <dgm:pt modelId="{0446A996-0262-4807-9273-484601526E8A}" type="pres">
      <dgm:prSet presAssocID="{56B9F08E-985E-42A0-8415-6685A7B89B5F}" presName="parentLeftMargin" presStyleLbl="node1" presStyleIdx="0" presStyleCnt="3"/>
      <dgm:spPr/>
      <dgm:t>
        <a:bodyPr/>
        <a:lstStyle/>
        <a:p>
          <a:endParaRPr lang="en-US"/>
        </a:p>
      </dgm:t>
    </dgm:pt>
    <dgm:pt modelId="{D7F0F8EB-E3C7-4161-9E39-26A5A7668385}" type="pres">
      <dgm:prSet presAssocID="{56B9F08E-985E-42A0-8415-6685A7B89B5F}" presName="parentText" presStyleLbl="node1" presStyleIdx="1" presStyleCnt="3" custScaleX="134894" custScaleY="57834">
        <dgm:presLayoutVars>
          <dgm:chMax val="0"/>
          <dgm:bulletEnabled val="1"/>
        </dgm:presLayoutVars>
      </dgm:prSet>
      <dgm:spPr/>
      <dgm:t>
        <a:bodyPr/>
        <a:lstStyle/>
        <a:p>
          <a:endParaRPr lang="en-US"/>
        </a:p>
      </dgm:t>
    </dgm:pt>
    <dgm:pt modelId="{CD44AF3D-8B99-4B80-99D2-A2D3C2CC723C}" type="pres">
      <dgm:prSet presAssocID="{56B9F08E-985E-42A0-8415-6685A7B89B5F}" presName="negativeSpace" presStyleCnt="0"/>
      <dgm:spPr/>
    </dgm:pt>
    <dgm:pt modelId="{1C942A2B-61AF-44AC-9AB4-ABBFAA2BC345}" type="pres">
      <dgm:prSet presAssocID="{56B9F08E-985E-42A0-8415-6685A7B89B5F}" presName="childText" presStyleLbl="conFgAcc1" presStyleIdx="1" presStyleCnt="3">
        <dgm:presLayoutVars>
          <dgm:bulletEnabled val="1"/>
        </dgm:presLayoutVars>
      </dgm:prSet>
      <dgm:spPr>
        <a:solidFill>
          <a:srgbClr val="FFC000">
            <a:alpha val="90000"/>
          </a:srgbClr>
        </a:solidFill>
      </dgm:spPr>
    </dgm:pt>
    <dgm:pt modelId="{F4467B08-B16E-4886-AC86-3E6F544B7B10}" type="pres">
      <dgm:prSet presAssocID="{48175398-1958-4AA6-A897-F9D558AD50C9}" presName="spaceBetweenRectangles" presStyleCnt="0"/>
      <dgm:spPr/>
    </dgm:pt>
    <dgm:pt modelId="{69A7E1F7-8D55-471B-A199-A298D7D39356}" type="pres">
      <dgm:prSet presAssocID="{8B152347-4BE4-4223-8476-61F5D5536778}" presName="parentLin" presStyleCnt="0"/>
      <dgm:spPr/>
    </dgm:pt>
    <dgm:pt modelId="{8775730B-6C86-448C-AB86-169AD02B24DB}" type="pres">
      <dgm:prSet presAssocID="{8B152347-4BE4-4223-8476-61F5D5536778}" presName="parentLeftMargin" presStyleLbl="node1" presStyleIdx="1" presStyleCnt="3"/>
      <dgm:spPr/>
      <dgm:t>
        <a:bodyPr/>
        <a:lstStyle/>
        <a:p>
          <a:endParaRPr lang="en-US"/>
        </a:p>
      </dgm:t>
    </dgm:pt>
    <dgm:pt modelId="{3C7703C0-9008-4038-870B-3EDA5F0A06BF}" type="pres">
      <dgm:prSet presAssocID="{8B152347-4BE4-4223-8476-61F5D5536778}" presName="parentText" presStyleLbl="node1" presStyleIdx="2" presStyleCnt="3" custScaleX="137067" custScaleY="63375">
        <dgm:presLayoutVars>
          <dgm:chMax val="0"/>
          <dgm:bulletEnabled val="1"/>
        </dgm:presLayoutVars>
      </dgm:prSet>
      <dgm:spPr/>
      <dgm:t>
        <a:bodyPr/>
        <a:lstStyle/>
        <a:p>
          <a:endParaRPr lang="en-US"/>
        </a:p>
      </dgm:t>
    </dgm:pt>
    <dgm:pt modelId="{09F02F15-1FFE-4D07-A8A2-4F31E8BB54F4}" type="pres">
      <dgm:prSet presAssocID="{8B152347-4BE4-4223-8476-61F5D5536778}" presName="negativeSpace" presStyleCnt="0"/>
      <dgm:spPr/>
    </dgm:pt>
    <dgm:pt modelId="{8DDFC280-CC85-44D8-BD14-10669E80718F}" type="pres">
      <dgm:prSet presAssocID="{8B152347-4BE4-4223-8476-61F5D5536778}" presName="childText" presStyleLbl="conFgAcc1" presStyleIdx="2" presStyleCnt="3" custLinFactNeighborY="37847">
        <dgm:presLayoutVars>
          <dgm:bulletEnabled val="1"/>
        </dgm:presLayoutVars>
      </dgm:prSet>
      <dgm:spPr>
        <a:solidFill>
          <a:srgbClr val="FFC000">
            <a:alpha val="90000"/>
          </a:srgbClr>
        </a:solidFill>
      </dgm:spPr>
    </dgm:pt>
  </dgm:ptLst>
  <dgm:cxnLst>
    <dgm:cxn modelId="{3EA537F4-AF1B-4744-B5A2-0E19D4797EBE}" type="presOf" srcId="{56B9F08E-985E-42A0-8415-6685A7B89B5F}" destId="{0446A996-0262-4807-9273-484601526E8A}" srcOrd="0" destOrd="0" presId="urn:microsoft.com/office/officeart/2005/8/layout/list1"/>
    <dgm:cxn modelId="{85975AA0-FDA7-4649-B77D-7985F0FC0B2B}" type="presOf" srcId="{56B9F08E-985E-42A0-8415-6685A7B89B5F}" destId="{D7F0F8EB-E3C7-4161-9E39-26A5A7668385}" srcOrd="1" destOrd="0" presId="urn:microsoft.com/office/officeart/2005/8/layout/list1"/>
    <dgm:cxn modelId="{588E0374-1A9D-4815-97D0-44B1AB9A38CF}" type="presOf" srcId="{8B152347-4BE4-4223-8476-61F5D5536778}" destId="{8775730B-6C86-448C-AB86-169AD02B24DB}" srcOrd="0" destOrd="0" presId="urn:microsoft.com/office/officeart/2005/8/layout/list1"/>
    <dgm:cxn modelId="{13C4B024-45DB-45F1-B2E0-8A4D1C0D70D0}" type="presOf" srcId="{8B152347-4BE4-4223-8476-61F5D5536778}" destId="{3C7703C0-9008-4038-870B-3EDA5F0A06BF}" srcOrd="1" destOrd="0" presId="urn:microsoft.com/office/officeart/2005/8/layout/list1"/>
    <dgm:cxn modelId="{4E1AC043-826D-419A-90E4-BD66B81ADB5E}" srcId="{DD22FC9C-C277-4ED1-8935-890ED14CE7B5}" destId="{56B9F08E-985E-42A0-8415-6685A7B89B5F}" srcOrd="1" destOrd="0" parTransId="{652AB328-9E44-4CE7-B06E-53F718B22504}" sibTransId="{48175398-1958-4AA6-A897-F9D558AD50C9}"/>
    <dgm:cxn modelId="{CB839229-9502-4E13-8A0F-E23F9218C423}" srcId="{DD22FC9C-C277-4ED1-8935-890ED14CE7B5}" destId="{85A35631-8011-455F-B1B7-AE76AD04A98E}" srcOrd="0" destOrd="0" parTransId="{2E73C973-2DAA-442E-AE0C-F08D7BB1726C}" sibTransId="{CED28CAD-04B1-41F9-BC9F-86874D337DCF}"/>
    <dgm:cxn modelId="{7E015433-C105-40A7-9888-992D2BE9713A}" srcId="{DD22FC9C-C277-4ED1-8935-890ED14CE7B5}" destId="{8B152347-4BE4-4223-8476-61F5D5536778}" srcOrd="2" destOrd="0" parTransId="{5C27DDC2-CA91-4D61-8A32-2FD2FE494ED6}" sibTransId="{4EA0AB53-6F4C-4823-B878-8EF869E7309E}"/>
    <dgm:cxn modelId="{87994177-F0BC-4FEF-BF7F-9716F29A9183}" type="presOf" srcId="{DD22FC9C-C277-4ED1-8935-890ED14CE7B5}" destId="{3CFF9D4A-CA3C-4764-8B1B-F3112B684C3F}" srcOrd="0" destOrd="0" presId="urn:microsoft.com/office/officeart/2005/8/layout/list1"/>
    <dgm:cxn modelId="{E8B96A29-53DC-4381-AB43-BF955B856D55}" type="presOf" srcId="{85A35631-8011-455F-B1B7-AE76AD04A98E}" destId="{1344710F-775B-41E1-8E10-A1743F5B40AF}" srcOrd="1" destOrd="0" presId="urn:microsoft.com/office/officeart/2005/8/layout/list1"/>
    <dgm:cxn modelId="{43E13C07-F1BC-45F3-9EF0-6132EAE59440}" type="presOf" srcId="{85A35631-8011-455F-B1B7-AE76AD04A98E}" destId="{67CE7315-49BC-464E-8E8C-284C54F3CAFE}" srcOrd="0" destOrd="0" presId="urn:microsoft.com/office/officeart/2005/8/layout/list1"/>
    <dgm:cxn modelId="{985340F1-3F17-46FA-8102-FD1BB01D262F}" type="presParOf" srcId="{3CFF9D4A-CA3C-4764-8B1B-F3112B684C3F}" destId="{37107783-3CAE-487F-B593-D5CB0CA1D157}" srcOrd="0" destOrd="0" presId="urn:microsoft.com/office/officeart/2005/8/layout/list1"/>
    <dgm:cxn modelId="{1ECBB47B-3258-404E-9FDE-F82AF632D53C}" type="presParOf" srcId="{37107783-3CAE-487F-B593-D5CB0CA1D157}" destId="{67CE7315-49BC-464E-8E8C-284C54F3CAFE}" srcOrd="0" destOrd="0" presId="urn:microsoft.com/office/officeart/2005/8/layout/list1"/>
    <dgm:cxn modelId="{E747D5BC-9F2A-4CF1-B829-86CF2002F811}" type="presParOf" srcId="{37107783-3CAE-487F-B593-D5CB0CA1D157}" destId="{1344710F-775B-41E1-8E10-A1743F5B40AF}" srcOrd="1" destOrd="0" presId="urn:microsoft.com/office/officeart/2005/8/layout/list1"/>
    <dgm:cxn modelId="{5AA0AE04-31B8-4A4D-A413-405ED9160D0F}" type="presParOf" srcId="{3CFF9D4A-CA3C-4764-8B1B-F3112B684C3F}" destId="{95C8CDFD-7B0D-42F7-A79B-9C00E57882C3}" srcOrd="1" destOrd="0" presId="urn:microsoft.com/office/officeart/2005/8/layout/list1"/>
    <dgm:cxn modelId="{80CE3E48-B7AD-43DC-A1C5-B545AF819172}" type="presParOf" srcId="{3CFF9D4A-CA3C-4764-8B1B-F3112B684C3F}" destId="{08195AD8-4CE7-4CBA-9A2E-E0E612BDF1C4}" srcOrd="2" destOrd="0" presId="urn:microsoft.com/office/officeart/2005/8/layout/list1"/>
    <dgm:cxn modelId="{A42DC6EC-D6C5-4948-91B6-F48C936F46BA}" type="presParOf" srcId="{3CFF9D4A-CA3C-4764-8B1B-F3112B684C3F}" destId="{979A4060-2736-4173-8AA2-3B1B89B9F1BE}" srcOrd="3" destOrd="0" presId="urn:microsoft.com/office/officeart/2005/8/layout/list1"/>
    <dgm:cxn modelId="{5BC25D86-643E-4A28-A112-09D4658E413E}" type="presParOf" srcId="{3CFF9D4A-CA3C-4764-8B1B-F3112B684C3F}" destId="{445B1578-3283-4B50-8AE5-3D36145BBA87}" srcOrd="4" destOrd="0" presId="urn:microsoft.com/office/officeart/2005/8/layout/list1"/>
    <dgm:cxn modelId="{12B18B38-CB71-466F-9001-D7FF5C95678F}" type="presParOf" srcId="{445B1578-3283-4B50-8AE5-3D36145BBA87}" destId="{0446A996-0262-4807-9273-484601526E8A}" srcOrd="0" destOrd="0" presId="urn:microsoft.com/office/officeart/2005/8/layout/list1"/>
    <dgm:cxn modelId="{F450E203-4E80-4FDF-9BE6-ACB6EE080357}" type="presParOf" srcId="{445B1578-3283-4B50-8AE5-3D36145BBA87}" destId="{D7F0F8EB-E3C7-4161-9E39-26A5A7668385}" srcOrd="1" destOrd="0" presId="urn:microsoft.com/office/officeart/2005/8/layout/list1"/>
    <dgm:cxn modelId="{0B0D79BD-2DC6-4615-8DB0-2D3653BC26C6}" type="presParOf" srcId="{3CFF9D4A-CA3C-4764-8B1B-F3112B684C3F}" destId="{CD44AF3D-8B99-4B80-99D2-A2D3C2CC723C}" srcOrd="5" destOrd="0" presId="urn:microsoft.com/office/officeart/2005/8/layout/list1"/>
    <dgm:cxn modelId="{5DA35872-75DA-474F-B32A-63982D5C2633}" type="presParOf" srcId="{3CFF9D4A-CA3C-4764-8B1B-F3112B684C3F}" destId="{1C942A2B-61AF-44AC-9AB4-ABBFAA2BC345}" srcOrd="6" destOrd="0" presId="urn:microsoft.com/office/officeart/2005/8/layout/list1"/>
    <dgm:cxn modelId="{682A5D4F-FD03-46A0-8415-2EFBF649DB9F}" type="presParOf" srcId="{3CFF9D4A-CA3C-4764-8B1B-F3112B684C3F}" destId="{F4467B08-B16E-4886-AC86-3E6F544B7B10}" srcOrd="7" destOrd="0" presId="urn:microsoft.com/office/officeart/2005/8/layout/list1"/>
    <dgm:cxn modelId="{B20B16B5-2DD9-411B-9438-F3108EEBB951}" type="presParOf" srcId="{3CFF9D4A-CA3C-4764-8B1B-F3112B684C3F}" destId="{69A7E1F7-8D55-471B-A199-A298D7D39356}" srcOrd="8" destOrd="0" presId="urn:microsoft.com/office/officeart/2005/8/layout/list1"/>
    <dgm:cxn modelId="{E5A11E49-EF74-4BED-9C29-317B6CDCB420}" type="presParOf" srcId="{69A7E1F7-8D55-471B-A199-A298D7D39356}" destId="{8775730B-6C86-448C-AB86-169AD02B24DB}" srcOrd="0" destOrd="0" presId="urn:microsoft.com/office/officeart/2005/8/layout/list1"/>
    <dgm:cxn modelId="{B0F3A637-CA85-48F5-A4CD-9FD7F62FAA7C}" type="presParOf" srcId="{69A7E1F7-8D55-471B-A199-A298D7D39356}" destId="{3C7703C0-9008-4038-870B-3EDA5F0A06BF}" srcOrd="1" destOrd="0" presId="urn:microsoft.com/office/officeart/2005/8/layout/list1"/>
    <dgm:cxn modelId="{953135A0-26EF-4ED0-852D-98D934B43059}" type="presParOf" srcId="{3CFF9D4A-CA3C-4764-8B1B-F3112B684C3F}" destId="{09F02F15-1FFE-4D07-A8A2-4F31E8BB54F4}" srcOrd="9" destOrd="0" presId="urn:microsoft.com/office/officeart/2005/8/layout/list1"/>
    <dgm:cxn modelId="{5B87A9E6-37A8-45E2-B652-998B20093373}" type="presParOf" srcId="{3CFF9D4A-CA3C-4764-8B1B-F3112B684C3F}" destId="{8DDFC280-CC85-44D8-BD14-10669E80718F}" srcOrd="10" destOrd="0" presId="urn:microsoft.com/office/officeart/2005/8/layout/list1"/>
  </dgm:cxnLst>
  <dgm:bg/>
  <dgm:whole/>
  <dgm:extLst>
    <a:ext uri="http://schemas.microsoft.com/office/drawing/2008/diagram">
      <dsp:dataModelExt xmlns:dsp="http://schemas.microsoft.com/office/drawing/2008/diagram" xmlns="" relId="rId3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2850724-443A-446B-81DA-75E9F108B175}"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4DB71515-85C0-419B-97FA-0CA89E8EA24F}">
      <dgm:prSet phldrT="[Text]"/>
      <dgm:spPr/>
      <dgm:t>
        <a:bodyPr/>
        <a:lstStyle/>
        <a:p>
          <a:r>
            <a:rPr lang="en-US" b="1" dirty="0" smtClean="0"/>
            <a:t>APBN</a:t>
          </a:r>
        </a:p>
        <a:p>
          <a:r>
            <a:rPr lang="en-US" b="1" dirty="0" smtClean="0"/>
            <a:t>APBD</a:t>
          </a:r>
          <a:endParaRPr lang="en-US" b="1" dirty="0"/>
        </a:p>
      </dgm:t>
    </dgm:pt>
    <dgm:pt modelId="{276F5E0C-AE29-442B-B20D-EA54EA6FA24A}" type="parTrans" cxnId="{45896151-20D5-41C6-A2FB-123181E82159}">
      <dgm:prSet/>
      <dgm:spPr/>
      <dgm:t>
        <a:bodyPr/>
        <a:lstStyle/>
        <a:p>
          <a:endParaRPr lang="en-US"/>
        </a:p>
      </dgm:t>
    </dgm:pt>
    <dgm:pt modelId="{DD99EB77-E969-4622-A2E4-B6E82F910DD2}" type="sibTrans" cxnId="{45896151-20D5-41C6-A2FB-123181E82159}">
      <dgm:prSet/>
      <dgm:spPr/>
      <dgm:t>
        <a:bodyPr/>
        <a:lstStyle/>
        <a:p>
          <a:endParaRPr lang="en-US"/>
        </a:p>
      </dgm:t>
    </dgm:pt>
    <dgm:pt modelId="{312B030B-D9C5-48DA-A56E-4E78CB408B88}">
      <dgm:prSet phldrT="[Text]" custT="1"/>
      <dgm:spPr/>
      <dgm:t>
        <a:bodyPr/>
        <a:lstStyle/>
        <a:p>
          <a:pPr>
            <a:spcAft>
              <a:spcPts val="0"/>
            </a:spcAft>
          </a:pPr>
          <a:r>
            <a:rPr lang="en-US" sz="2800" b="1" dirty="0" smtClean="0"/>
            <a:t>KEMENTERIAN </a:t>
          </a:r>
        </a:p>
        <a:p>
          <a:pPr>
            <a:spcAft>
              <a:spcPts val="0"/>
            </a:spcAft>
          </a:pPr>
          <a:r>
            <a:rPr lang="en-US" sz="2800" b="1" dirty="0" smtClean="0"/>
            <a:t>LEMBATING         </a:t>
          </a:r>
        </a:p>
        <a:p>
          <a:pPr>
            <a:spcAft>
              <a:spcPts val="0"/>
            </a:spcAft>
          </a:pPr>
          <a:r>
            <a:rPr lang="en-US" sz="2800" b="1" dirty="0" smtClean="0"/>
            <a:t>PEMDA </a:t>
          </a:r>
        </a:p>
        <a:p>
          <a:pPr>
            <a:spcAft>
              <a:spcPct val="35000"/>
            </a:spcAft>
          </a:pPr>
          <a:endParaRPr lang="en-US" sz="1400" dirty="0"/>
        </a:p>
      </dgm:t>
    </dgm:pt>
    <dgm:pt modelId="{0B812947-EBD9-4CA6-8ECD-D2261427344F}" type="parTrans" cxnId="{916E97D6-B480-42F6-9AD2-B3C981F28B8F}">
      <dgm:prSet/>
      <dgm:spPr/>
      <dgm:t>
        <a:bodyPr/>
        <a:lstStyle/>
        <a:p>
          <a:endParaRPr lang="en-US"/>
        </a:p>
      </dgm:t>
    </dgm:pt>
    <dgm:pt modelId="{7842942A-2818-4731-BE46-9AA163D1CDF5}" type="sibTrans" cxnId="{916E97D6-B480-42F6-9AD2-B3C981F28B8F}">
      <dgm:prSet/>
      <dgm:spPr/>
      <dgm:t>
        <a:bodyPr/>
        <a:lstStyle/>
        <a:p>
          <a:endParaRPr lang="en-US"/>
        </a:p>
      </dgm:t>
    </dgm:pt>
    <dgm:pt modelId="{C954736C-F7F7-4448-BBDB-3CE1741B3F5B}">
      <dgm:prSet phldrT="[Text]" custT="1"/>
      <dgm:spPr/>
      <dgm:t>
        <a:bodyPr/>
        <a:lstStyle/>
        <a:p>
          <a:r>
            <a:rPr lang="en-US" sz="3200" b="1" dirty="0" smtClean="0"/>
            <a:t>KEGIATAN OPERASIONAL</a:t>
          </a:r>
          <a:endParaRPr lang="en-US" sz="3200" b="1" dirty="0"/>
        </a:p>
      </dgm:t>
    </dgm:pt>
    <dgm:pt modelId="{49560838-07F5-43D5-825D-6B5EDB10E92A}" type="parTrans" cxnId="{1B8DFA0F-2647-4C6E-AA47-20F09C28BB5F}">
      <dgm:prSet/>
      <dgm:spPr/>
      <dgm:t>
        <a:bodyPr/>
        <a:lstStyle/>
        <a:p>
          <a:endParaRPr lang="en-US"/>
        </a:p>
      </dgm:t>
    </dgm:pt>
    <dgm:pt modelId="{1A16EA8A-9553-48EF-83F7-F3C53AC830D8}" type="sibTrans" cxnId="{1B8DFA0F-2647-4C6E-AA47-20F09C28BB5F}">
      <dgm:prSet/>
      <dgm:spPr/>
      <dgm:t>
        <a:bodyPr/>
        <a:lstStyle/>
        <a:p>
          <a:endParaRPr lang="en-US"/>
        </a:p>
      </dgm:t>
    </dgm:pt>
    <dgm:pt modelId="{F1847DD5-F0D7-4568-9E7C-3D5C8B8BCD95}">
      <dgm:prSet phldrT="[Text]"/>
      <dgm:spPr/>
      <dgm:t>
        <a:bodyPr/>
        <a:lstStyle/>
        <a:p>
          <a:r>
            <a:rPr lang="en-US" b="1" dirty="0" smtClean="0"/>
            <a:t>PAJAK -PAJAK</a:t>
          </a:r>
          <a:endParaRPr lang="en-US" b="1" dirty="0"/>
        </a:p>
      </dgm:t>
    </dgm:pt>
    <dgm:pt modelId="{2C90726B-85E7-4DE2-AA40-69BAA635B1D6}" type="parTrans" cxnId="{7FCC750F-1931-4569-90A9-19D6EDCDC7FC}">
      <dgm:prSet/>
      <dgm:spPr/>
      <dgm:t>
        <a:bodyPr/>
        <a:lstStyle/>
        <a:p>
          <a:endParaRPr lang="en-US"/>
        </a:p>
      </dgm:t>
    </dgm:pt>
    <dgm:pt modelId="{F4E0BDCA-022E-4AA4-9F64-053C85F9B3FB}" type="sibTrans" cxnId="{7FCC750F-1931-4569-90A9-19D6EDCDC7FC}">
      <dgm:prSet/>
      <dgm:spPr/>
      <dgm:t>
        <a:bodyPr/>
        <a:lstStyle/>
        <a:p>
          <a:endParaRPr lang="en-US"/>
        </a:p>
      </dgm:t>
    </dgm:pt>
    <dgm:pt modelId="{BAEE12B2-4E4C-4117-BBBA-FC1F6DEEEA22}" type="pres">
      <dgm:prSet presAssocID="{72850724-443A-446B-81DA-75E9F108B175}" presName="Name0" presStyleCnt="0">
        <dgm:presLayoutVars>
          <dgm:dir/>
          <dgm:resizeHandles val="exact"/>
        </dgm:presLayoutVars>
      </dgm:prSet>
      <dgm:spPr/>
      <dgm:t>
        <a:bodyPr/>
        <a:lstStyle/>
        <a:p>
          <a:endParaRPr lang="en-US"/>
        </a:p>
      </dgm:t>
    </dgm:pt>
    <dgm:pt modelId="{C2646F1B-D55B-4531-B468-0429CA11DCEB}" type="pres">
      <dgm:prSet presAssocID="{72850724-443A-446B-81DA-75E9F108B175}" presName="cycle" presStyleCnt="0"/>
      <dgm:spPr/>
    </dgm:pt>
    <dgm:pt modelId="{CE9DE913-4C52-4530-BF01-FA38EC17A681}" type="pres">
      <dgm:prSet presAssocID="{4DB71515-85C0-419B-97FA-0CA89E8EA24F}" presName="nodeFirstNode" presStyleLbl="node1" presStyleIdx="0" presStyleCnt="4">
        <dgm:presLayoutVars>
          <dgm:bulletEnabled val="1"/>
        </dgm:presLayoutVars>
      </dgm:prSet>
      <dgm:spPr/>
      <dgm:t>
        <a:bodyPr/>
        <a:lstStyle/>
        <a:p>
          <a:endParaRPr lang="en-US"/>
        </a:p>
      </dgm:t>
    </dgm:pt>
    <dgm:pt modelId="{9173E77F-58DF-46B3-A06D-3B2646175B6A}" type="pres">
      <dgm:prSet presAssocID="{DD99EB77-E969-4622-A2E4-B6E82F910DD2}" presName="sibTransFirstNode" presStyleLbl="bgShp" presStyleIdx="0" presStyleCnt="1"/>
      <dgm:spPr/>
      <dgm:t>
        <a:bodyPr/>
        <a:lstStyle/>
        <a:p>
          <a:endParaRPr lang="en-US"/>
        </a:p>
      </dgm:t>
    </dgm:pt>
    <dgm:pt modelId="{957BF58B-10E5-4444-A8E1-7350CB5A4D56}" type="pres">
      <dgm:prSet presAssocID="{312B030B-D9C5-48DA-A56E-4E78CB408B88}" presName="nodeFollowingNodes" presStyleLbl="node1" presStyleIdx="1" presStyleCnt="4">
        <dgm:presLayoutVars>
          <dgm:bulletEnabled val="1"/>
        </dgm:presLayoutVars>
      </dgm:prSet>
      <dgm:spPr/>
      <dgm:t>
        <a:bodyPr/>
        <a:lstStyle/>
        <a:p>
          <a:endParaRPr lang="en-US"/>
        </a:p>
      </dgm:t>
    </dgm:pt>
    <dgm:pt modelId="{CA540A18-6565-493D-A464-6B0B760470EF}" type="pres">
      <dgm:prSet presAssocID="{C954736C-F7F7-4448-BBDB-3CE1741B3F5B}" presName="nodeFollowingNodes" presStyleLbl="node1" presStyleIdx="2" presStyleCnt="4">
        <dgm:presLayoutVars>
          <dgm:bulletEnabled val="1"/>
        </dgm:presLayoutVars>
      </dgm:prSet>
      <dgm:spPr/>
      <dgm:t>
        <a:bodyPr/>
        <a:lstStyle/>
        <a:p>
          <a:endParaRPr lang="en-US"/>
        </a:p>
      </dgm:t>
    </dgm:pt>
    <dgm:pt modelId="{474A0B0D-73DB-4AC6-81A8-8C9CA1FAA431}" type="pres">
      <dgm:prSet presAssocID="{F1847DD5-F0D7-4568-9E7C-3D5C8B8BCD95}" presName="nodeFollowingNodes" presStyleLbl="node1" presStyleIdx="3" presStyleCnt="4">
        <dgm:presLayoutVars>
          <dgm:bulletEnabled val="1"/>
        </dgm:presLayoutVars>
      </dgm:prSet>
      <dgm:spPr/>
      <dgm:t>
        <a:bodyPr/>
        <a:lstStyle/>
        <a:p>
          <a:endParaRPr lang="en-US"/>
        </a:p>
      </dgm:t>
    </dgm:pt>
  </dgm:ptLst>
  <dgm:cxnLst>
    <dgm:cxn modelId="{1B8DFA0F-2647-4C6E-AA47-20F09C28BB5F}" srcId="{72850724-443A-446B-81DA-75E9F108B175}" destId="{C954736C-F7F7-4448-BBDB-3CE1741B3F5B}" srcOrd="2" destOrd="0" parTransId="{49560838-07F5-43D5-825D-6B5EDB10E92A}" sibTransId="{1A16EA8A-9553-48EF-83F7-F3C53AC830D8}"/>
    <dgm:cxn modelId="{916E97D6-B480-42F6-9AD2-B3C981F28B8F}" srcId="{72850724-443A-446B-81DA-75E9F108B175}" destId="{312B030B-D9C5-48DA-A56E-4E78CB408B88}" srcOrd="1" destOrd="0" parTransId="{0B812947-EBD9-4CA6-8ECD-D2261427344F}" sibTransId="{7842942A-2818-4731-BE46-9AA163D1CDF5}"/>
    <dgm:cxn modelId="{4138F056-5E32-4CF9-98A4-E0234A1D6702}" type="presOf" srcId="{72850724-443A-446B-81DA-75E9F108B175}" destId="{BAEE12B2-4E4C-4117-BBBA-FC1F6DEEEA22}" srcOrd="0" destOrd="0" presId="urn:microsoft.com/office/officeart/2005/8/layout/cycle3"/>
    <dgm:cxn modelId="{3E313818-D7C2-4E32-976C-D657708A72A2}" type="presOf" srcId="{C954736C-F7F7-4448-BBDB-3CE1741B3F5B}" destId="{CA540A18-6565-493D-A464-6B0B760470EF}" srcOrd="0" destOrd="0" presId="urn:microsoft.com/office/officeart/2005/8/layout/cycle3"/>
    <dgm:cxn modelId="{BBD4624A-3281-4167-85A9-FECAA7A99092}" type="presOf" srcId="{312B030B-D9C5-48DA-A56E-4E78CB408B88}" destId="{957BF58B-10E5-4444-A8E1-7350CB5A4D56}" srcOrd="0" destOrd="0" presId="urn:microsoft.com/office/officeart/2005/8/layout/cycle3"/>
    <dgm:cxn modelId="{1E956D5C-51CF-4700-A3AA-700DFF0A8071}" type="presOf" srcId="{DD99EB77-E969-4622-A2E4-B6E82F910DD2}" destId="{9173E77F-58DF-46B3-A06D-3B2646175B6A}" srcOrd="0" destOrd="0" presId="urn:microsoft.com/office/officeart/2005/8/layout/cycle3"/>
    <dgm:cxn modelId="{9BD7FC85-437E-4590-B627-ECDA2FC1D987}" type="presOf" srcId="{F1847DD5-F0D7-4568-9E7C-3D5C8B8BCD95}" destId="{474A0B0D-73DB-4AC6-81A8-8C9CA1FAA431}" srcOrd="0" destOrd="0" presId="urn:microsoft.com/office/officeart/2005/8/layout/cycle3"/>
    <dgm:cxn modelId="{45896151-20D5-41C6-A2FB-123181E82159}" srcId="{72850724-443A-446B-81DA-75E9F108B175}" destId="{4DB71515-85C0-419B-97FA-0CA89E8EA24F}" srcOrd="0" destOrd="0" parTransId="{276F5E0C-AE29-442B-B20D-EA54EA6FA24A}" sibTransId="{DD99EB77-E969-4622-A2E4-B6E82F910DD2}"/>
    <dgm:cxn modelId="{7FCC750F-1931-4569-90A9-19D6EDCDC7FC}" srcId="{72850724-443A-446B-81DA-75E9F108B175}" destId="{F1847DD5-F0D7-4568-9E7C-3D5C8B8BCD95}" srcOrd="3" destOrd="0" parTransId="{2C90726B-85E7-4DE2-AA40-69BAA635B1D6}" sibTransId="{F4E0BDCA-022E-4AA4-9F64-053C85F9B3FB}"/>
    <dgm:cxn modelId="{5D3816FC-1CAB-4F86-B96A-44A210A68983}" type="presOf" srcId="{4DB71515-85C0-419B-97FA-0CA89E8EA24F}" destId="{CE9DE913-4C52-4530-BF01-FA38EC17A681}" srcOrd="0" destOrd="0" presId="urn:microsoft.com/office/officeart/2005/8/layout/cycle3"/>
    <dgm:cxn modelId="{9BD237CE-B8C2-48F1-BE78-B9C93FF380D1}" type="presParOf" srcId="{BAEE12B2-4E4C-4117-BBBA-FC1F6DEEEA22}" destId="{C2646F1B-D55B-4531-B468-0429CA11DCEB}" srcOrd="0" destOrd="0" presId="urn:microsoft.com/office/officeart/2005/8/layout/cycle3"/>
    <dgm:cxn modelId="{B9F46BFB-86D9-4F9D-A9B0-4D2C31C09F90}" type="presParOf" srcId="{C2646F1B-D55B-4531-B468-0429CA11DCEB}" destId="{CE9DE913-4C52-4530-BF01-FA38EC17A681}" srcOrd="0" destOrd="0" presId="urn:microsoft.com/office/officeart/2005/8/layout/cycle3"/>
    <dgm:cxn modelId="{20267F60-7D4C-4779-88C6-B08E2952D291}" type="presParOf" srcId="{C2646F1B-D55B-4531-B468-0429CA11DCEB}" destId="{9173E77F-58DF-46B3-A06D-3B2646175B6A}" srcOrd="1" destOrd="0" presId="urn:microsoft.com/office/officeart/2005/8/layout/cycle3"/>
    <dgm:cxn modelId="{E33AAB6E-1C1E-4D5F-A306-02B4E0643B8F}" type="presParOf" srcId="{C2646F1B-D55B-4531-B468-0429CA11DCEB}" destId="{957BF58B-10E5-4444-A8E1-7350CB5A4D56}" srcOrd="2" destOrd="0" presId="urn:microsoft.com/office/officeart/2005/8/layout/cycle3"/>
    <dgm:cxn modelId="{9B50D0AA-219A-4F81-9546-828A76ABBA9C}" type="presParOf" srcId="{C2646F1B-D55B-4531-B468-0429CA11DCEB}" destId="{CA540A18-6565-493D-A464-6B0B760470EF}" srcOrd="3" destOrd="0" presId="urn:microsoft.com/office/officeart/2005/8/layout/cycle3"/>
    <dgm:cxn modelId="{F4EF8455-61EC-42FC-AB63-40536ABB4CF0}" type="presParOf" srcId="{C2646F1B-D55B-4531-B468-0429CA11DCEB}" destId="{474A0B0D-73DB-4AC6-81A8-8C9CA1FAA431}" srcOrd="4" destOrd="0" presId="urn:microsoft.com/office/officeart/2005/8/layout/cycle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AC7701B-9E64-424D-9C66-4F589ED9A999}"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02712D60-D143-4739-A340-492ED1A1133B}">
      <dgm:prSet phldrT="[Text]" custT="1"/>
      <dgm:spPr>
        <a:solidFill>
          <a:schemeClr val="accent1">
            <a:lumMod val="50000"/>
          </a:schemeClr>
        </a:solidFill>
      </dgm:spPr>
      <dgm:t>
        <a:bodyPr/>
        <a:lstStyle/>
        <a:p>
          <a:r>
            <a:rPr lang="en-US" sz="2800" b="1" dirty="0" err="1" smtClean="0">
              <a:solidFill>
                <a:schemeClr val="tx1"/>
              </a:solidFill>
              <a:latin typeface="Myriad Pro Light" pitchFamily="34" charset="0"/>
            </a:rPr>
            <a:t>Mendaftarkan</a:t>
          </a:r>
          <a:r>
            <a:rPr lang="en-US" sz="2800" b="1" dirty="0" smtClean="0">
              <a:solidFill>
                <a:schemeClr val="tx1"/>
              </a:solidFill>
              <a:latin typeface="Myriad Pro Light" pitchFamily="34" charset="0"/>
            </a:rPr>
            <a:t> </a:t>
          </a:r>
          <a:r>
            <a:rPr lang="en-US" sz="2800" b="1" dirty="0" err="1" smtClean="0">
              <a:solidFill>
                <a:schemeClr val="tx1"/>
              </a:solidFill>
              <a:latin typeface="Myriad Pro Light" pitchFamily="34" charset="0"/>
            </a:rPr>
            <a:t>diri</a:t>
          </a:r>
          <a:r>
            <a:rPr lang="en-US" sz="2800" b="1" dirty="0" smtClean="0">
              <a:solidFill>
                <a:schemeClr val="tx1"/>
              </a:solidFill>
              <a:latin typeface="Myriad Pro Light" pitchFamily="34" charset="0"/>
            </a:rPr>
            <a:t> </a:t>
          </a:r>
          <a:r>
            <a:rPr lang="en-US" sz="2800" b="1" dirty="0" err="1" smtClean="0">
              <a:solidFill>
                <a:schemeClr val="tx1"/>
              </a:solidFill>
              <a:latin typeface="Myriad Pro Light" pitchFamily="34" charset="0"/>
            </a:rPr>
            <a:t>untuk</a:t>
          </a:r>
          <a:r>
            <a:rPr lang="en-US" sz="2800" b="1" dirty="0" smtClean="0">
              <a:solidFill>
                <a:schemeClr val="tx1"/>
              </a:solidFill>
              <a:latin typeface="Myriad Pro Light" pitchFamily="34" charset="0"/>
            </a:rPr>
            <a:t> </a:t>
          </a:r>
          <a:r>
            <a:rPr lang="en-US" sz="2800" b="1" dirty="0" err="1" smtClean="0">
              <a:solidFill>
                <a:schemeClr val="tx1"/>
              </a:solidFill>
              <a:latin typeface="Myriad Pro Light" pitchFamily="34" charset="0"/>
            </a:rPr>
            <a:t>mendapatkan</a:t>
          </a:r>
          <a:r>
            <a:rPr lang="en-US" sz="2800" b="1" dirty="0" smtClean="0">
              <a:solidFill>
                <a:schemeClr val="tx1"/>
              </a:solidFill>
              <a:latin typeface="Myriad Pro Light" pitchFamily="34" charset="0"/>
            </a:rPr>
            <a:t> NPWP</a:t>
          </a:r>
          <a:endParaRPr lang="en-US" sz="2800" b="1" dirty="0">
            <a:solidFill>
              <a:schemeClr val="tx1"/>
            </a:solidFill>
            <a:latin typeface="Myriad Pro Light" pitchFamily="34" charset="0"/>
          </a:endParaRPr>
        </a:p>
      </dgm:t>
    </dgm:pt>
    <dgm:pt modelId="{B54D7582-7194-42F5-BB09-D72A1DB70194}" type="parTrans" cxnId="{CE462DAE-CCE4-4611-88CD-2E2AD7752467}">
      <dgm:prSet/>
      <dgm:spPr/>
      <dgm:t>
        <a:bodyPr/>
        <a:lstStyle/>
        <a:p>
          <a:endParaRPr lang="en-US" sz="2800" b="1">
            <a:solidFill>
              <a:srgbClr val="000066"/>
            </a:solidFill>
            <a:latin typeface="Myriad Pro Light" pitchFamily="34" charset="0"/>
          </a:endParaRPr>
        </a:p>
      </dgm:t>
    </dgm:pt>
    <dgm:pt modelId="{3227E5D1-8DF0-443F-9251-7B6D92C07287}" type="sibTrans" cxnId="{CE462DAE-CCE4-4611-88CD-2E2AD7752467}">
      <dgm:prSet custT="1"/>
      <dgm:spPr/>
      <dgm:t>
        <a:bodyPr/>
        <a:lstStyle/>
        <a:p>
          <a:endParaRPr lang="en-US" sz="2800" b="1">
            <a:solidFill>
              <a:srgbClr val="000066"/>
            </a:solidFill>
            <a:latin typeface="Myriad Pro Light" pitchFamily="34" charset="0"/>
          </a:endParaRPr>
        </a:p>
      </dgm:t>
    </dgm:pt>
    <dgm:pt modelId="{9A48BF4A-F0F2-48B0-98B3-3C048209B028}">
      <dgm:prSet phldrT="[Text]" custT="1"/>
      <dgm:spPr>
        <a:solidFill>
          <a:schemeClr val="accent1">
            <a:lumMod val="50000"/>
          </a:schemeClr>
        </a:solidFill>
      </dgm:spPr>
      <dgm:t>
        <a:bodyPr/>
        <a:lstStyle/>
        <a:p>
          <a:r>
            <a:rPr lang="en-US" sz="2800" b="1" dirty="0" err="1" smtClean="0">
              <a:solidFill>
                <a:schemeClr val="tx1"/>
              </a:solidFill>
              <a:latin typeface="Myriad Pro Light" pitchFamily="34" charset="0"/>
            </a:rPr>
            <a:t>Menyetor</a:t>
          </a:r>
          <a:r>
            <a:rPr lang="en-US" sz="2800" b="1" dirty="0" smtClean="0">
              <a:solidFill>
                <a:schemeClr val="tx1"/>
              </a:solidFill>
              <a:latin typeface="Myriad Pro Light" pitchFamily="34" charset="0"/>
            </a:rPr>
            <a:t> </a:t>
          </a:r>
          <a:r>
            <a:rPr lang="en-US" sz="2800" b="1" dirty="0" err="1" smtClean="0">
              <a:solidFill>
                <a:schemeClr val="tx1"/>
              </a:solidFill>
              <a:latin typeface="Myriad Pro Light" pitchFamily="34" charset="0"/>
            </a:rPr>
            <a:t>pajak</a:t>
          </a:r>
          <a:r>
            <a:rPr lang="en-US" sz="2800" b="1" dirty="0" smtClean="0">
              <a:solidFill>
                <a:schemeClr val="tx1"/>
              </a:solidFill>
              <a:latin typeface="Myriad Pro Light" pitchFamily="34" charset="0"/>
            </a:rPr>
            <a:t> </a:t>
          </a:r>
          <a:r>
            <a:rPr lang="en-US" sz="2800" b="1" dirty="0" err="1" smtClean="0">
              <a:solidFill>
                <a:schemeClr val="tx1"/>
              </a:solidFill>
              <a:latin typeface="Myriad Pro Light" pitchFamily="34" charset="0"/>
            </a:rPr>
            <a:t>terutang</a:t>
          </a:r>
          <a:r>
            <a:rPr lang="en-US" sz="2800" b="1" dirty="0" smtClean="0">
              <a:solidFill>
                <a:schemeClr val="tx1"/>
              </a:solidFill>
              <a:latin typeface="Myriad Pro Light" pitchFamily="34" charset="0"/>
            </a:rPr>
            <a:t> </a:t>
          </a:r>
          <a:r>
            <a:rPr lang="en-US" sz="2800" b="1" dirty="0" err="1" smtClean="0">
              <a:solidFill>
                <a:schemeClr val="tx1"/>
              </a:solidFill>
              <a:latin typeface="Myriad Pro Light" pitchFamily="34" charset="0"/>
            </a:rPr>
            <a:t>setelah</a:t>
          </a:r>
          <a:r>
            <a:rPr lang="en-US" sz="2800" b="1" dirty="0" smtClean="0">
              <a:solidFill>
                <a:schemeClr val="tx1"/>
              </a:solidFill>
              <a:latin typeface="Myriad Pro Light" pitchFamily="34" charset="0"/>
            </a:rPr>
            <a:t> </a:t>
          </a:r>
          <a:r>
            <a:rPr lang="en-US" sz="2800" b="1" dirty="0" err="1" smtClean="0">
              <a:solidFill>
                <a:schemeClr val="tx1"/>
              </a:solidFill>
              <a:latin typeface="Myriad Pro Light" pitchFamily="34" charset="0"/>
            </a:rPr>
            <a:t>terlebih</a:t>
          </a:r>
          <a:r>
            <a:rPr lang="en-US" sz="2800" b="1" dirty="0" smtClean="0">
              <a:solidFill>
                <a:schemeClr val="tx1"/>
              </a:solidFill>
              <a:latin typeface="Myriad Pro Light" pitchFamily="34" charset="0"/>
            </a:rPr>
            <a:t> </a:t>
          </a:r>
          <a:r>
            <a:rPr lang="en-US" sz="2800" b="1" dirty="0" err="1" smtClean="0">
              <a:solidFill>
                <a:schemeClr val="tx1"/>
              </a:solidFill>
              <a:latin typeface="Myriad Pro Light" pitchFamily="34" charset="0"/>
            </a:rPr>
            <a:t>dahulu</a:t>
          </a:r>
          <a:r>
            <a:rPr lang="en-US" sz="2800" b="1" dirty="0" smtClean="0">
              <a:solidFill>
                <a:schemeClr val="tx1"/>
              </a:solidFill>
              <a:latin typeface="Myriad Pro Light" pitchFamily="34" charset="0"/>
            </a:rPr>
            <a:t> </a:t>
          </a:r>
          <a:r>
            <a:rPr lang="en-US" sz="2800" b="1" dirty="0" err="1" smtClean="0">
              <a:solidFill>
                <a:schemeClr val="tx1"/>
              </a:solidFill>
              <a:latin typeface="Myriad Pro Light" pitchFamily="34" charset="0"/>
            </a:rPr>
            <a:t>menghitung</a:t>
          </a:r>
          <a:r>
            <a:rPr lang="en-US" sz="2800" b="1" dirty="0" smtClean="0">
              <a:solidFill>
                <a:schemeClr val="tx1"/>
              </a:solidFill>
              <a:latin typeface="Myriad Pro Light" pitchFamily="34" charset="0"/>
            </a:rPr>
            <a:t> &amp; </a:t>
          </a:r>
          <a:r>
            <a:rPr lang="en-US" sz="2800" b="1" dirty="0" err="1" smtClean="0">
              <a:solidFill>
                <a:schemeClr val="tx1"/>
              </a:solidFill>
              <a:latin typeface="Myriad Pro Light" pitchFamily="34" charset="0"/>
            </a:rPr>
            <a:t>memotong</a:t>
          </a:r>
          <a:r>
            <a:rPr lang="en-US" sz="2800" b="1" dirty="0" smtClean="0">
              <a:solidFill>
                <a:schemeClr val="tx1"/>
              </a:solidFill>
              <a:latin typeface="Myriad Pro Light" pitchFamily="34" charset="0"/>
            </a:rPr>
            <a:t> / </a:t>
          </a:r>
          <a:r>
            <a:rPr lang="en-US" sz="2800" b="1" dirty="0" err="1" smtClean="0">
              <a:solidFill>
                <a:schemeClr val="tx1"/>
              </a:solidFill>
              <a:latin typeface="Myriad Pro Light" pitchFamily="34" charset="0"/>
            </a:rPr>
            <a:t>memungut</a:t>
          </a:r>
          <a:r>
            <a:rPr lang="en-US" sz="2800" b="1" dirty="0" smtClean="0">
              <a:solidFill>
                <a:schemeClr val="tx1"/>
              </a:solidFill>
              <a:latin typeface="Myriad Pro Light" pitchFamily="34" charset="0"/>
            </a:rPr>
            <a:t>;</a:t>
          </a:r>
          <a:endParaRPr lang="en-US" sz="2800" b="1" dirty="0">
            <a:solidFill>
              <a:schemeClr val="tx1"/>
            </a:solidFill>
            <a:latin typeface="Myriad Pro Light" pitchFamily="34" charset="0"/>
          </a:endParaRPr>
        </a:p>
      </dgm:t>
    </dgm:pt>
    <dgm:pt modelId="{ED3D13FB-0E96-4F85-81A2-A7B60EA841E8}" type="parTrans" cxnId="{BAD5D30F-2458-44BE-B56B-92E6AD9E306C}">
      <dgm:prSet/>
      <dgm:spPr/>
      <dgm:t>
        <a:bodyPr/>
        <a:lstStyle/>
        <a:p>
          <a:endParaRPr lang="en-US" sz="2800" b="1">
            <a:solidFill>
              <a:srgbClr val="000066"/>
            </a:solidFill>
            <a:latin typeface="Myriad Pro Light" pitchFamily="34" charset="0"/>
          </a:endParaRPr>
        </a:p>
      </dgm:t>
    </dgm:pt>
    <dgm:pt modelId="{230A5A06-ADD1-4A00-BBC7-DC11F97DC2A5}" type="sibTrans" cxnId="{BAD5D30F-2458-44BE-B56B-92E6AD9E306C}">
      <dgm:prSet custT="1"/>
      <dgm:spPr/>
      <dgm:t>
        <a:bodyPr/>
        <a:lstStyle/>
        <a:p>
          <a:endParaRPr lang="en-US" sz="2800" b="1">
            <a:solidFill>
              <a:srgbClr val="000066"/>
            </a:solidFill>
            <a:latin typeface="Myriad Pro Light" pitchFamily="34" charset="0"/>
          </a:endParaRPr>
        </a:p>
      </dgm:t>
    </dgm:pt>
    <dgm:pt modelId="{EDBE2C52-F857-44FC-A84D-450B1302735B}">
      <dgm:prSet phldrT="[Text]" custT="1"/>
      <dgm:spPr>
        <a:solidFill>
          <a:schemeClr val="accent1">
            <a:lumMod val="50000"/>
          </a:schemeClr>
        </a:solidFill>
      </dgm:spPr>
      <dgm:t>
        <a:bodyPr/>
        <a:lstStyle/>
        <a:p>
          <a:r>
            <a:rPr lang="en-US" sz="2800" b="1" dirty="0" err="1" smtClean="0">
              <a:solidFill>
                <a:schemeClr val="tx1"/>
              </a:solidFill>
              <a:latin typeface="Myriad Pro Light" pitchFamily="34" charset="0"/>
            </a:rPr>
            <a:t>Melaporkan</a:t>
          </a:r>
          <a:r>
            <a:rPr lang="en-US" sz="2800" b="1" dirty="0" smtClean="0">
              <a:solidFill>
                <a:schemeClr val="tx1"/>
              </a:solidFill>
              <a:latin typeface="Myriad Pro Light" pitchFamily="34" charset="0"/>
            </a:rPr>
            <a:t> </a:t>
          </a:r>
          <a:r>
            <a:rPr lang="en-US" sz="2800" b="1" dirty="0" err="1" smtClean="0">
              <a:solidFill>
                <a:schemeClr val="tx1"/>
              </a:solidFill>
              <a:latin typeface="Myriad Pro Light" pitchFamily="34" charset="0"/>
            </a:rPr>
            <a:t>pajak</a:t>
          </a:r>
          <a:r>
            <a:rPr lang="en-US" sz="2800" b="1" dirty="0" smtClean="0">
              <a:solidFill>
                <a:schemeClr val="tx1"/>
              </a:solidFill>
              <a:latin typeface="Myriad Pro Light" pitchFamily="34" charset="0"/>
            </a:rPr>
            <a:t> </a:t>
          </a:r>
          <a:r>
            <a:rPr lang="en-US" sz="2800" b="1" dirty="0" err="1" smtClean="0">
              <a:solidFill>
                <a:schemeClr val="tx1"/>
              </a:solidFill>
              <a:latin typeface="Myriad Pro Light" pitchFamily="34" charset="0"/>
            </a:rPr>
            <a:t>terutang</a:t>
          </a:r>
          <a:r>
            <a:rPr lang="en-US" sz="2800" b="1" dirty="0" smtClean="0">
              <a:solidFill>
                <a:schemeClr val="tx1"/>
              </a:solidFill>
              <a:latin typeface="Myriad Pro Light" pitchFamily="34" charset="0"/>
            </a:rPr>
            <a:t> </a:t>
          </a:r>
          <a:r>
            <a:rPr lang="en-US" sz="2800" b="1" dirty="0" err="1" smtClean="0">
              <a:solidFill>
                <a:schemeClr val="tx1"/>
              </a:solidFill>
              <a:latin typeface="Myriad Pro Light" pitchFamily="34" charset="0"/>
            </a:rPr>
            <a:t>ke</a:t>
          </a:r>
          <a:r>
            <a:rPr lang="en-US" sz="2800" b="1" dirty="0" smtClean="0">
              <a:solidFill>
                <a:schemeClr val="tx1"/>
              </a:solidFill>
              <a:latin typeface="Myriad Pro Light" pitchFamily="34" charset="0"/>
            </a:rPr>
            <a:t> KPP </a:t>
          </a:r>
          <a:r>
            <a:rPr lang="en-US" sz="2800" b="1" dirty="0" err="1" smtClean="0">
              <a:solidFill>
                <a:schemeClr val="tx1"/>
              </a:solidFill>
              <a:latin typeface="Myriad Pro Light" pitchFamily="34" charset="0"/>
            </a:rPr>
            <a:t>atau</a:t>
          </a:r>
          <a:r>
            <a:rPr lang="en-US" sz="2800" b="1" dirty="0" smtClean="0">
              <a:solidFill>
                <a:schemeClr val="tx1"/>
              </a:solidFill>
              <a:latin typeface="Myriad Pro Light" pitchFamily="34" charset="0"/>
            </a:rPr>
            <a:t> KP2KP </a:t>
          </a:r>
          <a:r>
            <a:rPr lang="en-US" sz="2800" b="1" dirty="0" err="1" smtClean="0">
              <a:solidFill>
                <a:schemeClr val="tx1"/>
              </a:solidFill>
              <a:latin typeface="Myriad Pro Light" pitchFamily="34" charset="0"/>
            </a:rPr>
            <a:t>dengan</a:t>
          </a:r>
          <a:r>
            <a:rPr lang="en-US" sz="2800" b="1" dirty="0" smtClean="0">
              <a:solidFill>
                <a:schemeClr val="tx1"/>
              </a:solidFill>
              <a:latin typeface="Myriad Pro Light" pitchFamily="34" charset="0"/>
            </a:rPr>
            <a:t> </a:t>
          </a:r>
          <a:r>
            <a:rPr lang="en-US" sz="2800" b="1" dirty="0" err="1" smtClean="0">
              <a:solidFill>
                <a:schemeClr val="tx1"/>
              </a:solidFill>
              <a:latin typeface="Myriad Pro Light" pitchFamily="34" charset="0"/>
            </a:rPr>
            <a:t>menggunakan</a:t>
          </a:r>
          <a:r>
            <a:rPr lang="en-US" sz="2800" b="1" dirty="0" smtClean="0">
              <a:solidFill>
                <a:schemeClr val="tx1"/>
              </a:solidFill>
              <a:latin typeface="Myriad Pro Light" pitchFamily="34" charset="0"/>
            </a:rPr>
            <a:t> SPT.</a:t>
          </a:r>
          <a:endParaRPr lang="en-US" sz="2800" b="1" dirty="0">
            <a:solidFill>
              <a:schemeClr val="tx1"/>
            </a:solidFill>
            <a:latin typeface="Myriad Pro Light" pitchFamily="34" charset="0"/>
          </a:endParaRPr>
        </a:p>
      </dgm:t>
    </dgm:pt>
    <dgm:pt modelId="{63809FEA-D170-4699-ADD9-93DE48A617B4}" type="parTrans" cxnId="{F95BFC45-DCEE-46CE-A09D-DF7C31106E14}">
      <dgm:prSet/>
      <dgm:spPr/>
      <dgm:t>
        <a:bodyPr/>
        <a:lstStyle/>
        <a:p>
          <a:endParaRPr lang="en-US" sz="2800" b="1">
            <a:solidFill>
              <a:srgbClr val="000066"/>
            </a:solidFill>
            <a:latin typeface="Myriad Pro Light" pitchFamily="34" charset="0"/>
          </a:endParaRPr>
        </a:p>
      </dgm:t>
    </dgm:pt>
    <dgm:pt modelId="{91B4B068-94EC-4581-B5DA-517CE5D1015A}" type="sibTrans" cxnId="{F95BFC45-DCEE-46CE-A09D-DF7C31106E14}">
      <dgm:prSet/>
      <dgm:spPr/>
      <dgm:t>
        <a:bodyPr/>
        <a:lstStyle/>
        <a:p>
          <a:endParaRPr lang="en-US" sz="2800" b="1">
            <a:solidFill>
              <a:srgbClr val="000066"/>
            </a:solidFill>
            <a:latin typeface="Myriad Pro Light" pitchFamily="34" charset="0"/>
          </a:endParaRPr>
        </a:p>
      </dgm:t>
    </dgm:pt>
    <dgm:pt modelId="{57600606-B95E-4373-9691-9401C44594B3}" type="pres">
      <dgm:prSet presAssocID="{7AC7701B-9E64-424D-9C66-4F589ED9A999}" presName="outerComposite" presStyleCnt="0">
        <dgm:presLayoutVars>
          <dgm:chMax val="5"/>
          <dgm:dir/>
          <dgm:resizeHandles val="exact"/>
        </dgm:presLayoutVars>
      </dgm:prSet>
      <dgm:spPr/>
      <dgm:t>
        <a:bodyPr/>
        <a:lstStyle/>
        <a:p>
          <a:endParaRPr lang="en-US"/>
        </a:p>
      </dgm:t>
    </dgm:pt>
    <dgm:pt modelId="{3517EFF5-B90D-489E-96E6-1CD75F374DF8}" type="pres">
      <dgm:prSet presAssocID="{7AC7701B-9E64-424D-9C66-4F589ED9A999}" presName="dummyMaxCanvas" presStyleCnt="0">
        <dgm:presLayoutVars/>
      </dgm:prSet>
      <dgm:spPr/>
    </dgm:pt>
    <dgm:pt modelId="{BB549AD4-E44A-42C2-95DD-FD3F7689B800}" type="pres">
      <dgm:prSet presAssocID="{7AC7701B-9E64-424D-9C66-4F589ED9A999}" presName="ThreeNodes_1" presStyleLbl="node1" presStyleIdx="0" presStyleCnt="3">
        <dgm:presLayoutVars>
          <dgm:bulletEnabled val="1"/>
        </dgm:presLayoutVars>
      </dgm:prSet>
      <dgm:spPr/>
      <dgm:t>
        <a:bodyPr/>
        <a:lstStyle/>
        <a:p>
          <a:endParaRPr lang="en-US"/>
        </a:p>
      </dgm:t>
    </dgm:pt>
    <dgm:pt modelId="{F4E10A57-79BF-4708-A5A0-EF80FD9E9451}" type="pres">
      <dgm:prSet presAssocID="{7AC7701B-9E64-424D-9C66-4F589ED9A999}" presName="ThreeNodes_2" presStyleLbl="node1" presStyleIdx="1" presStyleCnt="3" custScaleY="104167">
        <dgm:presLayoutVars>
          <dgm:bulletEnabled val="1"/>
        </dgm:presLayoutVars>
      </dgm:prSet>
      <dgm:spPr/>
      <dgm:t>
        <a:bodyPr/>
        <a:lstStyle/>
        <a:p>
          <a:endParaRPr lang="en-US"/>
        </a:p>
      </dgm:t>
    </dgm:pt>
    <dgm:pt modelId="{0EF1393E-B0DF-417A-86E9-F794D5F6D359}" type="pres">
      <dgm:prSet presAssocID="{7AC7701B-9E64-424D-9C66-4F589ED9A999}" presName="ThreeNodes_3" presStyleLbl="node1" presStyleIdx="2" presStyleCnt="3">
        <dgm:presLayoutVars>
          <dgm:bulletEnabled val="1"/>
        </dgm:presLayoutVars>
      </dgm:prSet>
      <dgm:spPr/>
      <dgm:t>
        <a:bodyPr/>
        <a:lstStyle/>
        <a:p>
          <a:endParaRPr lang="en-US"/>
        </a:p>
      </dgm:t>
    </dgm:pt>
    <dgm:pt modelId="{31793DD0-F2DC-4750-82E3-FF441ECD0C60}" type="pres">
      <dgm:prSet presAssocID="{7AC7701B-9E64-424D-9C66-4F589ED9A999}" presName="ThreeConn_1-2" presStyleLbl="fgAccFollowNode1" presStyleIdx="0" presStyleCnt="2" custLinFactNeighborX="1538" custLinFactNeighborY="6410">
        <dgm:presLayoutVars>
          <dgm:bulletEnabled val="1"/>
        </dgm:presLayoutVars>
      </dgm:prSet>
      <dgm:spPr/>
      <dgm:t>
        <a:bodyPr/>
        <a:lstStyle/>
        <a:p>
          <a:endParaRPr lang="en-US"/>
        </a:p>
      </dgm:t>
    </dgm:pt>
    <dgm:pt modelId="{564FC186-B0F3-48BA-AAA7-5EB94626AC25}" type="pres">
      <dgm:prSet presAssocID="{7AC7701B-9E64-424D-9C66-4F589ED9A999}" presName="ThreeConn_2-3" presStyleLbl="fgAccFollowNode1" presStyleIdx="1" presStyleCnt="2" custLinFactNeighborX="1538" custLinFactNeighborY="6410">
        <dgm:presLayoutVars>
          <dgm:bulletEnabled val="1"/>
        </dgm:presLayoutVars>
      </dgm:prSet>
      <dgm:spPr/>
      <dgm:t>
        <a:bodyPr/>
        <a:lstStyle/>
        <a:p>
          <a:endParaRPr lang="en-US"/>
        </a:p>
      </dgm:t>
    </dgm:pt>
    <dgm:pt modelId="{7311E718-B0B7-438F-A0A7-647863B331CC}" type="pres">
      <dgm:prSet presAssocID="{7AC7701B-9E64-424D-9C66-4F589ED9A999}" presName="ThreeNodes_1_text" presStyleLbl="node1" presStyleIdx="2" presStyleCnt="3">
        <dgm:presLayoutVars>
          <dgm:bulletEnabled val="1"/>
        </dgm:presLayoutVars>
      </dgm:prSet>
      <dgm:spPr/>
      <dgm:t>
        <a:bodyPr/>
        <a:lstStyle/>
        <a:p>
          <a:endParaRPr lang="en-US"/>
        </a:p>
      </dgm:t>
    </dgm:pt>
    <dgm:pt modelId="{FB2DC71E-7C5C-4C44-A4E2-1B479DF3ACFA}" type="pres">
      <dgm:prSet presAssocID="{7AC7701B-9E64-424D-9C66-4F589ED9A999}" presName="ThreeNodes_2_text" presStyleLbl="node1" presStyleIdx="2" presStyleCnt="3">
        <dgm:presLayoutVars>
          <dgm:bulletEnabled val="1"/>
        </dgm:presLayoutVars>
      </dgm:prSet>
      <dgm:spPr/>
      <dgm:t>
        <a:bodyPr/>
        <a:lstStyle/>
        <a:p>
          <a:endParaRPr lang="en-US"/>
        </a:p>
      </dgm:t>
    </dgm:pt>
    <dgm:pt modelId="{F4AA4865-F90A-4C0A-A99E-5FAA8C4CBC55}" type="pres">
      <dgm:prSet presAssocID="{7AC7701B-9E64-424D-9C66-4F589ED9A999}" presName="ThreeNodes_3_text" presStyleLbl="node1" presStyleIdx="2" presStyleCnt="3">
        <dgm:presLayoutVars>
          <dgm:bulletEnabled val="1"/>
        </dgm:presLayoutVars>
      </dgm:prSet>
      <dgm:spPr/>
      <dgm:t>
        <a:bodyPr/>
        <a:lstStyle/>
        <a:p>
          <a:endParaRPr lang="en-US"/>
        </a:p>
      </dgm:t>
    </dgm:pt>
  </dgm:ptLst>
  <dgm:cxnLst>
    <dgm:cxn modelId="{B6C22C9B-0F58-4E89-81EA-0471533B80D3}" type="presOf" srcId="{7AC7701B-9E64-424D-9C66-4F589ED9A999}" destId="{57600606-B95E-4373-9691-9401C44594B3}" srcOrd="0" destOrd="0" presId="urn:microsoft.com/office/officeart/2005/8/layout/vProcess5"/>
    <dgm:cxn modelId="{D35CAD9E-7495-48B1-A622-53F1D3530AEC}" type="presOf" srcId="{230A5A06-ADD1-4A00-BBC7-DC11F97DC2A5}" destId="{564FC186-B0F3-48BA-AAA7-5EB94626AC25}" srcOrd="0" destOrd="0" presId="urn:microsoft.com/office/officeart/2005/8/layout/vProcess5"/>
    <dgm:cxn modelId="{B6655AAB-5E1F-476A-90FD-EE79B8847A1D}" type="presOf" srcId="{3227E5D1-8DF0-443F-9251-7B6D92C07287}" destId="{31793DD0-F2DC-4750-82E3-FF441ECD0C60}" srcOrd="0" destOrd="0" presId="urn:microsoft.com/office/officeart/2005/8/layout/vProcess5"/>
    <dgm:cxn modelId="{0DF806EE-F726-4E8B-9731-EF7D31660404}" type="presOf" srcId="{02712D60-D143-4739-A340-492ED1A1133B}" destId="{7311E718-B0B7-438F-A0A7-647863B331CC}" srcOrd="1" destOrd="0" presId="urn:microsoft.com/office/officeart/2005/8/layout/vProcess5"/>
    <dgm:cxn modelId="{87069C07-017B-449D-8634-FBA727B0EC3A}" type="presOf" srcId="{9A48BF4A-F0F2-48B0-98B3-3C048209B028}" destId="{FB2DC71E-7C5C-4C44-A4E2-1B479DF3ACFA}" srcOrd="1" destOrd="0" presId="urn:microsoft.com/office/officeart/2005/8/layout/vProcess5"/>
    <dgm:cxn modelId="{CE6324BD-294E-4F1F-B4B6-208F531482F9}" type="presOf" srcId="{9A48BF4A-F0F2-48B0-98B3-3C048209B028}" destId="{F4E10A57-79BF-4708-A5A0-EF80FD9E9451}" srcOrd="0" destOrd="0" presId="urn:microsoft.com/office/officeart/2005/8/layout/vProcess5"/>
    <dgm:cxn modelId="{CE462DAE-CCE4-4611-88CD-2E2AD7752467}" srcId="{7AC7701B-9E64-424D-9C66-4F589ED9A999}" destId="{02712D60-D143-4739-A340-492ED1A1133B}" srcOrd="0" destOrd="0" parTransId="{B54D7582-7194-42F5-BB09-D72A1DB70194}" sibTransId="{3227E5D1-8DF0-443F-9251-7B6D92C07287}"/>
    <dgm:cxn modelId="{5F7D4088-37FA-4CD5-87A2-18CDE4138F26}" type="presOf" srcId="{EDBE2C52-F857-44FC-A84D-450B1302735B}" destId="{F4AA4865-F90A-4C0A-A99E-5FAA8C4CBC55}" srcOrd="1" destOrd="0" presId="urn:microsoft.com/office/officeart/2005/8/layout/vProcess5"/>
    <dgm:cxn modelId="{C7C1861A-583B-4046-9C47-37105C491FBA}" type="presOf" srcId="{02712D60-D143-4739-A340-492ED1A1133B}" destId="{BB549AD4-E44A-42C2-95DD-FD3F7689B800}" srcOrd="0" destOrd="0" presId="urn:microsoft.com/office/officeart/2005/8/layout/vProcess5"/>
    <dgm:cxn modelId="{4B2E9701-3844-4449-B27C-D601B2ECD6F6}" type="presOf" srcId="{EDBE2C52-F857-44FC-A84D-450B1302735B}" destId="{0EF1393E-B0DF-417A-86E9-F794D5F6D359}" srcOrd="0" destOrd="0" presId="urn:microsoft.com/office/officeart/2005/8/layout/vProcess5"/>
    <dgm:cxn modelId="{F95BFC45-DCEE-46CE-A09D-DF7C31106E14}" srcId="{7AC7701B-9E64-424D-9C66-4F589ED9A999}" destId="{EDBE2C52-F857-44FC-A84D-450B1302735B}" srcOrd="2" destOrd="0" parTransId="{63809FEA-D170-4699-ADD9-93DE48A617B4}" sibTransId="{91B4B068-94EC-4581-B5DA-517CE5D1015A}"/>
    <dgm:cxn modelId="{BAD5D30F-2458-44BE-B56B-92E6AD9E306C}" srcId="{7AC7701B-9E64-424D-9C66-4F589ED9A999}" destId="{9A48BF4A-F0F2-48B0-98B3-3C048209B028}" srcOrd="1" destOrd="0" parTransId="{ED3D13FB-0E96-4F85-81A2-A7B60EA841E8}" sibTransId="{230A5A06-ADD1-4A00-BBC7-DC11F97DC2A5}"/>
    <dgm:cxn modelId="{CC73DD63-3878-476E-8495-71CDE5788DE9}" type="presParOf" srcId="{57600606-B95E-4373-9691-9401C44594B3}" destId="{3517EFF5-B90D-489E-96E6-1CD75F374DF8}" srcOrd="0" destOrd="0" presId="urn:microsoft.com/office/officeart/2005/8/layout/vProcess5"/>
    <dgm:cxn modelId="{728F5141-FA9F-4722-99CC-91D2E03D358E}" type="presParOf" srcId="{57600606-B95E-4373-9691-9401C44594B3}" destId="{BB549AD4-E44A-42C2-95DD-FD3F7689B800}" srcOrd="1" destOrd="0" presId="urn:microsoft.com/office/officeart/2005/8/layout/vProcess5"/>
    <dgm:cxn modelId="{56644594-2363-43B8-B387-A499E9C16DF5}" type="presParOf" srcId="{57600606-B95E-4373-9691-9401C44594B3}" destId="{F4E10A57-79BF-4708-A5A0-EF80FD9E9451}" srcOrd="2" destOrd="0" presId="urn:microsoft.com/office/officeart/2005/8/layout/vProcess5"/>
    <dgm:cxn modelId="{FCA6E664-8439-4A2D-838E-A0E505DAA765}" type="presParOf" srcId="{57600606-B95E-4373-9691-9401C44594B3}" destId="{0EF1393E-B0DF-417A-86E9-F794D5F6D359}" srcOrd="3" destOrd="0" presId="urn:microsoft.com/office/officeart/2005/8/layout/vProcess5"/>
    <dgm:cxn modelId="{1F58EE07-4195-4C90-B962-509FB266DB84}" type="presParOf" srcId="{57600606-B95E-4373-9691-9401C44594B3}" destId="{31793DD0-F2DC-4750-82E3-FF441ECD0C60}" srcOrd="4" destOrd="0" presId="urn:microsoft.com/office/officeart/2005/8/layout/vProcess5"/>
    <dgm:cxn modelId="{F589B626-01E5-48D0-AA9A-E2C84F897FC7}" type="presParOf" srcId="{57600606-B95E-4373-9691-9401C44594B3}" destId="{564FC186-B0F3-48BA-AAA7-5EB94626AC25}" srcOrd="5" destOrd="0" presId="urn:microsoft.com/office/officeart/2005/8/layout/vProcess5"/>
    <dgm:cxn modelId="{2E7F0D56-83E7-4E59-9B0B-4AC90242F47F}" type="presParOf" srcId="{57600606-B95E-4373-9691-9401C44594B3}" destId="{7311E718-B0B7-438F-A0A7-647863B331CC}" srcOrd="6" destOrd="0" presId="urn:microsoft.com/office/officeart/2005/8/layout/vProcess5"/>
    <dgm:cxn modelId="{724CDA41-6920-421F-904A-5F05CC207ED1}" type="presParOf" srcId="{57600606-B95E-4373-9691-9401C44594B3}" destId="{FB2DC71E-7C5C-4C44-A4E2-1B479DF3ACFA}" srcOrd="7" destOrd="0" presId="urn:microsoft.com/office/officeart/2005/8/layout/vProcess5"/>
    <dgm:cxn modelId="{E5F9C313-6EE1-4365-BA53-C43458558D9E}" type="presParOf" srcId="{57600606-B95E-4373-9691-9401C44594B3}" destId="{F4AA4865-F90A-4C0A-A99E-5FAA8C4CBC55}" srcOrd="8"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472D25-8019-460B-A1A8-BEA7B800C277}">
      <dsp:nvSpPr>
        <dsp:cNvPr id="0" name=""/>
        <dsp:cNvSpPr/>
      </dsp:nvSpPr>
      <dsp:spPr>
        <a:xfrm>
          <a:off x="400049" y="0"/>
          <a:ext cx="4533900" cy="990600"/>
        </a:xfrm>
        <a:prstGeom prst="rightArrow">
          <a:avLst/>
        </a:prstGeom>
        <a:solidFill>
          <a:srgbClr val="FFC000"/>
        </a:solidFill>
        <a:ln>
          <a:noFill/>
        </a:ln>
        <a:effectLst/>
      </dsp:spPr>
      <dsp:style>
        <a:lnRef idx="0">
          <a:scrgbClr r="0" g="0" b="0"/>
        </a:lnRef>
        <a:fillRef idx="1">
          <a:scrgbClr r="0" g="0" b="0"/>
        </a:fillRef>
        <a:effectRef idx="0">
          <a:scrgbClr r="0" g="0" b="0"/>
        </a:effectRef>
        <a:fontRef idx="minor"/>
      </dsp:style>
    </dsp:sp>
    <dsp:sp modelId="{93AB3B55-AAEB-4CB2-839A-E6A27EC0589A}">
      <dsp:nvSpPr>
        <dsp:cNvPr id="0" name=""/>
        <dsp:cNvSpPr/>
      </dsp:nvSpPr>
      <dsp:spPr>
        <a:xfrm>
          <a:off x="0" y="228602"/>
          <a:ext cx="1600200" cy="396240"/>
        </a:xfrm>
        <a:prstGeom prst="roundRect">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REDISTRIBUTION</a:t>
          </a:r>
          <a:r>
            <a:rPr lang="en-US" sz="1300" kern="1200" dirty="0" smtClean="0"/>
            <a:t> </a:t>
          </a:r>
          <a:endParaRPr lang="en-US" sz="1300" kern="1200" dirty="0"/>
        </a:p>
      </dsp:txBody>
      <dsp:txXfrm>
        <a:off x="19343" y="247945"/>
        <a:ext cx="1561514" cy="357554"/>
      </dsp:txXfrm>
    </dsp:sp>
    <dsp:sp modelId="{91362D64-F621-4903-BA47-BEE38BDA564E}">
      <dsp:nvSpPr>
        <dsp:cNvPr id="0" name=""/>
        <dsp:cNvSpPr/>
      </dsp:nvSpPr>
      <dsp:spPr>
        <a:xfrm>
          <a:off x="1866899" y="228602"/>
          <a:ext cx="1600200" cy="396240"/>
        </a:xfrm>
        <a:prstGeom prst="roundRect">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TAX ADM PRINCIPLES</a:t>
          </a:r>
          <a:endParaRPr lang="en-US" sz="1200" b="1" kern="1200" dirty="0"/>
        </a:p>
      </dsp:txBody>
      <dsp:txXfrm>
        <a:off x="1886242" y="247945"/>
        <a:ext cx="1561514" cy="357554"/>
      </dsp:txXfrm>
    </dsp:sp>
    <dsp:sp modelId="{2EEFF244-C064-46F4-A575-D8639238F184}">
      <dsp:nvSpPr>
        <dsp:cNvPr id="0" name=""/>
        <dsp:cNvSpPr/>
      </dsp:nvSpPr>
      <dsp:spPr>
        <a:xfrm>
          <a:off x="3733799" y="213359"/>
          <a:ext cx="1600200" cy="396240"/>
        </a:xfrm>
        <a:prstGeom prst="roundRect">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TYPE OF TAX</a:t>
          </a:r>
          <a:endParaRPr lang="en-US" sz="1400" b="1" kern="1200" dirty="0"/>
        </a:p>
      </dsp:txBody>
      <dsp:txXfrm>
        <a:off x="3753142" y="232702"/>
        <a:ext cx="1561514" cy="35755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C5DB55-6449-4D69-882D-3BAE72B94F6D}">
      <dsp:nvSpPr>
        <dsp:cNvPr id="0" name=""/>
        <dsp:cNvSpPr/>
      </dsp:nvSpPr>
      <dsp:spPr>
        <a:xfrm>
          <a:off x="1447802" y="1245"/>
          <a:ext cx="1142994" cy="65370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PUBLIC</a:t>
          </a:r>
        </a:p>
        <a:p>
          <a:pPr lvl="0" algn="ctr" defTabSz="622300">
            <a:lnSpc>
              <a:spcPct val="90000"/>
            </a:lnSpc>
            <a:spcBef>
              <a:spcPct val="0"/>
            </a:spcBef>
            <a:spcAft>
              <a:spcPct val="35000"/>
            </a:spcAft>
          </a:pPr>
          <a:r>
            <a:rPr lang="en-US" sz="1400" kern="1200" dirty="0" smtClean="0"/>
            <a:t>CONDITION</a:t>
          </a:r>
          <a:endParaRPr lang="en-US" sz="1400" kern="1200" dirty="0"/>
        </a:p>
      </dsp:txBody>
      <dsp:txXfrm>
        <a:off x="1479713" y="33156"/>
        <a:ext cx="1079172" cy="589886"/>
      </dsp:txXfrm>
    </dsp:sp>
    <dsp:sp modelId="{59E5D5D8-4025-4BE4-B874-ADBCF574440C}">
      <dsp:nvSpPr>
        <dsp:cNvPr id="0" name=""/>
        <dsp:cNvSpPr/>
      </dsp:nvSpPr>
      <dsp:spPr>
        <a:xfrm>
          <a:off x="480500" y="328100"/>
          <a:ext cx="3077599" cy="3077599"/>
        </a:xfrm>
        <a:custGeom>
          <a:avLst/>
          <a:gdLst/>
          <a:ahLst/>
          <a:cxnLst/>
          <a:rect l="0" t="0" r="0" b="0"/>
          <a:pathLst>
            <a:path>
              <a:moveTo>
                <a:pt x="2115932" y="112327"/>
              </a:moveTo>
              <a:arcTo wR="1538799" hR="1538799" stAng="17521659" swAng="1338896"/>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594FABBC-E46D-42AF-AE55-8D381B235730}">
      <dsp:nvSpPr>
        <dsp:cNvPr id="0" name=""/>
        <dsp:cNvSpPr/>
      </dsp:nvSpPr>
      <dsp:spPr>
        <a:xfrm>
          <a:off x="2849086" y="770645"/>
          <a:ext cx="1005706" cy="65370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TAX CONCEPT</a:t>
          </a:r>
          <a:endParaRPr lang="en-US" sz="1400" kern="1200" dirty="0"/>
        </a:p>
      </dsp:txBody>
      <dsp:txXfrm>
        <a:off x="2880997" y="802556"/>
        <a:ext cx="941884" cy="589886"/>
      </dsp:txXfrm>
    </dsp:sp>
    <dsp:sp modelId="{B0ABA0BB-1F86-493E-B390-15E50406DAE6}">
      <dsp:nvSpPr>
        <dsp:cNvPr id="0" name=""/>
        <dsp:cNvSpPr/>
      </dsp:nvSpPr>
      <dsp:spPr>
        <a:xfrm>
          <a:off x="480500" y="328100"/>
          <a:ext cx="3077599" cy="3077599"/>
        </a:xfrm>
        <a:custGeom>
          <a:avLst/>
          <a:gdLst/>
          <a:ahLst/>
          <a:cxnLst/>
          <a:rect l="0" t="0" r="0" b="0"/>
          <a:pathLst>
            <a:path>
              <a:moveTo>
                <a:pt x="3015111" y="1104738"/>
              </a:moveTo>
              <a:arcTo wR="1538799" hR="1538799" stAng="20616945" swAng="1966110"/>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32ABCFBE-B0F1-4A09-AE52-E6C8852EB9F9}">
      <dsp:nvSpPr>
        <dsp:cNvPr id="0" name=""/>
        <dsp:cNvSpPr/>
      </dsp:nvSpPr>
      <dsp:spPr>
        <a:xfrm>
          <a:off x="2849086" y="2309445"/>
          <a:ext cx="1005706" cy="65370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TAX  SYSTEM</a:t>
          </a:r>
          <a:endParaRPr lang="en-US" sz="1400" kern="1200" dirty="0"/>
        </a:p>
      </dsp:txBody>
      <dsp:txXfrm>
        <a:off x="2880997" y="2341356"/>
        <a:ext cx="941884" cy="589886"/>
      </dsp:txXfrm>
    </dsp:sp>
    <dsp:sp modelId="{7D92FFF7-1D75-4C04-9A72-5BA0B32B5EB7}">
      <dsp:nvSpPr>
        <dsp:cNvPr id="0" name=""/>
        <dsp:cNvSpPr/>
      </dsp:nvSpPr>
      <dsp:spPr>
        <a:xfrm>
          <a:off x="617628" y="208158"/>
          <a:ext cx="3077599" cy="3077599"/>
        </a:xfrm>
        <a:custGeom>
          <a:avLst/>
          <a:gdLst/>
          <a:ahLst/>
          <a:cxnLst/>
          <a:rect l="0" t="0" r="0" b="0"/>
          <a:pathLst>
            <a:path>
              <a:moveTo>
                <a:pt x="2476474" y="2758911"/>
              </a:moveTo>
              <a:arcTo wR="1538799" hR="1538799" stAng="3147429" swAng="1413319"/>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5CA88096-6922-4533-9B57-7A889ADA248B}">
      <dsp:nvSpPr>
        <dsp:cNvPr id="0" name=""/>
        <dsp:cNvSpPr/>
      </dsp:nvSpPr>
      <dsp:spPr>
        <a:xfrm>
          <a:off x="1516446" y="3003890"/>
          <a:ext cx="1005706" cy="65370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GOV’T</a:t>
          </a:r>
        </a:p>
        <a:p>
          <a:pPr lvl="0" algn="ctr" defTabSz="622300">
            <a:lnSpc>
              <a:spcPct val="90000"/>
            </a:lnSpc>
            <a:spcBef>
              <a:spcPct val="0"/>
            </a:spcBef>
            <a:spcAft>
              <a:spcPct val="35000"/>
            </a:spcAft>
          </a:pPr>
          <a:r>
            <a:rPr lang="en-US" sz="1400" kern="1200" dirty="0" smtClean="0"/>
            <a:t>POLICY</a:t>
          </a:r>
          <a:endParaRPr lang="en-US" sz="1400" kern="1200" dirty="0"/>
        </a:p>
      </dsp:txBody>
      <dsp:txXfrm>
        <a:off x="1548357" y="3035801"/>
        <a:ext cx="941884" cy="589886"/>
      </dsp:txXfrm>
    </dsp:sp>
    <dsp:sp modelId="{ABF095A4-EDB7-441B-A3D9-D020ED849AD3}">
      <dsp:nvSpPr>
        <dsp:cNvPr id="0" name=""/>
        <dsp:cNvSpPr/>
      </dsp:nvSpPr>
      <dsp:spPr>
        <a:xfrm>
          <a:off x="343371" y="208158"/>
          <a:ext cx="3077599" cy="3077599"/>
        </a:xfrm>
        <a:custGeom>
          <a:avLst/>
          <a:gdLst/>
          <a:ahLst/>
          <a:cxnLst/>
          <a:rect l="0" t="0" r="0" b="0"/>
          <a:pathLst>
            <a:path>
              <a:moveTo>
                <a:pt x="1166855" y="3031971"/>
              </a:moveTo>
              <a:arcTo wR="1538799" hR="1538799" stAng="6239253" swAng="1413319"/>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0DB30C90-5A90-45DC-A383-8DCC8EF7A27A}">
      <dsp:nvSpPr>
        <dsp:cNvPr id="0" name=""/>
        <dsp:cNvSpPr/>
      </dsp:nvSpPr>
      <dsp:spPr>
        <a:xfrm>
          <a:off x="183807" y="2309445"/>
          <a:ext cx="1005706" cy="65370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FISCAL POLICY</a:t>
          </a:r>
          <a:endParaRPr lang="en-US" sz="1400" kern="1200" dirty="0"/>
        </a:p>
      </dsp:txBody>
      <dsp:txXfrm>
        <a:off x="215718" y="2341356"/>
        <a:ext cx="941884" cy="589886"/>
      </dsp:txXfrm>
    </dsp:sp>
    <dsp:sp modelId="{CFA0E480-9C1C-4F60-8FB7-E8608B83DA85}">
      <dsp:nvSpPr>
        <dsp:cNvPr id="0" name=""/>
        <dsp:cNvSpPr/>
      </dsp:nvSpPr>
      <dsp:spPr>
        <a:xfrm>
          <a:off x="480500" y="328100"/>
          <a:ext cx="3077599" cy="3077599"/>
        </a:xfrm>
        <a:custGeom>
          <a:avLst/>
          <a:gdLst/>
          <a:ahLst/>
          <a:cxnLst/>
          <a:rect l="0" t="0" r="0" b="0"/>
          <a:pathLst>
            <a:path>
              <a:moveTo>
                <a:pt x="62488" y="1972861"/>
              </a:moveTo>
              <a:arcTo wR="1538799" hR="1538799" stAng="9816945" swAng="1966110"/>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46606238-AC80-430B-B5D0-837FEF8571F0}">
      <dsp:nvSpPr>
        <dsp:cNvPr id="0" name=""/>
        <dsp:cNvSpPr/>
      </dsp:nvSpPr>
      <dsp:spPr>
        <a:xfrm>
          <a:off x="183807" y="770645"/>
          <a:ext cx="1005706" cy="65370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MONETARY POLICY</a:t>
          </a:r>
          <a:endParaRPr lang="en-US" sz="1400" kern="1200" dirty="0"/>
        </a:p>
      </dsp:txBody>
      <dsp:txXfrm>
        <a:off x="215718" y="802556"/>
        <a:ext cx="941884" cy="589886"/>
      </dsp:txXfrm>
    </dsp:sp>
    <dsp:sp modelId="{50AA2C20-82E9-4F83-BA3D-5BC27D4CE574}">
      <dsp:nvSpPr>
        <dsp:cNvPr id="0" name=""/>
        <dsp:cNvSpPr/>
      </dsp:nvSpPr>
      <dsp:spPr>
        <a:xfrm>
          <a:off x="480500" y="328100"/>
          <a:ext cx="3077599" cy="3077599"/>
        </a:xfrm>
        <a:custGeom>
          <a:avLst/>
          <a:gdLst/>
          <a:ahLst/>
          <a:cxnLst/>
          <a:rect l="0" t="0" r="0" b="0"/>
          <a:pathLst>
            <a:path>
              <a:moveTo>
                <a:pt x="463260" y="438291"/>
              </a:moveTo>
              <a:arcTo wR="1538799" hR="1538799" stAng="13539445" swAng="1338896"/>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CFC60E-BA55-4EC0-9035-30A1464009E5}">
      <dsp:nvSpPr>
        <dsp:cNvPr id="0" name=""/>
        <dsp:cNvSpPr/>
      </dsp:nvSpPr>
      <dsp:spPr>
        <a:xfrm>
          <a:off x="2381" y="228600"/>
          <a:ext cx="1555354" cy="914399"/>
        </a:xfrm>
        <a:prstGeom prst="roundRect">
          <a:avLst>
            <a:gd name="adj" fmla="val 10000"/>
          </a:avLst>
        </a:prstGeom>
        <a:solidFill>
          <a:srgbClr val="00B05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en-US" sz="1400" b="1" kern="1200" dirty="0" smtClean="0">
              <a:solidFill>
                <a:srgbClr val="FFFF00"/>
              </a:solidFill>
            </a:rPr>
            <a:t>PUSAT</a:t>
          </a:r>
          <a:endParaRPr lang="en-US" sz="1400" b="1" kern="1200" dirty="0">
            <a:solidFill>
              <a:srgbClr val="FFFF00"/>
            </a:solidFill>
          </a:endParaRPr>
        </a:p>
        <a:p>
          <a:pPr marL="114300" lvl="1" indent="-114300" algn="l" defTabSz="622300">
            <a:lnSpc>
              <a:spcPct val="90000"/>
            </a:lnSpc>
            <a:spcBef>
              <a:spcPct val="0"/>
            </a:spcBef>
            <a:spcAft>
              <a:spcPct val="15000"/>
            </a:spcAft>
            <a:buChar char="••"/>
          </a:pPr>
          <a:r>
            <a:rPr lang="en-US" sz="1400" b="1" kern="1200" dirty="0" smtClean="0">
              <a:solidFill>
                <a:srgbClr val="FFFF00"/>
              </a:solidFill>
            </a:rPr>
            <a:t>DAERAH</a:t>
          </a:r>
          <a:endParaRPr lang="en-US" sz="1400" b="1" kern="1200" dirty="0">
            <a:solidFill>
              <a:srgbClr val="FFFF00"/>
            </a:solidFill>
          </a:endParaRPr>
        </a:p>
      </dsp:txBody>
      <dsp:txXfrm>
        <a:off x="23424" y="249643"/>
        <a:ext cx="1513268" cy="676371"/>
      </dsp:txXfrm>
    </dsp:sp>
    <dsp:sp modelId="{F152FDAF-36C3-46DA-B710-53FF2A72FA00}">
      <dsp:nvSpPr>
        <dsp:cNvPr id="0" name=""/>
        <dsp:cNvSpPr/>
      </dsp:nvSpPr>
      <dsp:spPr>
        <a:xfrm>
          <a:off x="695272" y="-182635"/>
          <a:ext cx="1803168" cy="1803168"/>
        </a:xfrm>
        <a:prstGeom prst="leftCircularArrow">
          <a:avLst>
            <a:gd name="adj1" fmla="val 3043"/>
            <a:gd name="adj2" fmla="val 373503"/>
            <a:gd name="adj3" fmla="val 2162799"/>
            <a:gd name="adj4" fmla="val 9038275"/>
            <a:gd name="adj5" fmla="val 3550"/>
          </a:avLst>
        </a:prstGeom>
        <a:solidFill>
          <a:schemeClr val="accent1">
            <a:tint val="60000"/>
            <a:hueOff val="0"/>
            <a:satOff val="0"/>
            <a:lumOff val="0"/>
            <a:alphaOff val="0"/>
          </a:schemeClr>
        </a:solidFill>
        <a:ln>
          <a:solidFill>
            <a:srgbClr val="FF0000"/>
          </a:solidFill>
        </a:ln>
        <a:effectLst/>
      </dsp:spPr>
      <dsp:style>
        <a:lnRef idx="0">
          <a:scrgbClr r="0" g="0" b="0"/>
        </a:lnRef>
        <a:fillRef idx="1">
          <a:scrgbClr r="0" g="0" b="0"/>
        </a:fillRef>
        <a:effectRef idx="0">
          <a:scrgbClr r="0" g="0" b="0"/>
        </a:effectRef>
        <a:fontRef idx="minor">
          <a:schemeClr val="lt1"/>
        </a:fontRef>
      </dsp:style>
    </dsp:sp>
    <dsp:sp modelId="{6FC17DE0-F86A-4EC5-9FA0-14C351925911}">
      <dsp:nvSpPr>
        <dsp:cNvPr id="0" name=""/>
        <dsp:cNvSpPr/>
      </dsp:nvSpPr>
      <dsp:spPr>
        <a:xfrm>
          <a:off x="164474" y="904228"/>
          <a:ext cx="1396847" cy="227644"/>
        </a:xfrm>
        <a:prstGeom prst="roundRect">
          <a:avLst>
            <a:gd name="adj" fmla="val 10000"/>
          </a:avLst>
        </a:prstGeom>
        <a:solidFill>
          <a:schemeClr val="accent1">
            <a:hueOff val="0"/>
            <a:satOff val="0"/>
            <a:lumOff val="0"/>
            <a:alphaOff val="0"/>
          </a:schemeClr>
        </a:solidFill>
        <a:ln w="25400" cap="flat" cmpd="sng" algn="ctr">
          <a:solidFill>
            <a:srgbClr val="FFFF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t>PENGELOLA</a:t>
          </a:r>
          <a:endParaRPr lang="en-US" sz="1600" kern="1200" dirty="0"/>
        </a:p>
      </dsp:txBody>
      <dsp:txXfrm>
        <a:off x="171141" y="910895"/>
        <a:ext cx="1383513" cy="214310"/>
      </dsp:txXfrm>
    </dsp:sp>
    <dsp:sp modelId="{0696F61F-B6C5-4087-A988-8978CD94B95A}">
      <dsp:nvSpPr>
        <dsp:cNvPr id="0" name=""/>
        <dsp:cNvSpPr/>
      </dsp:nvSpPr>
      <dsp:spPr>
        <a:xfrm>
          <a:off x="1738974" y="235840"/>
          <a:ext cx="1508734" cy="898015"/>
        </a:xfrm>
        <a:prstGeom prst="roundRect">
          <a:avLst>
            <a:gd name="adj" fmla="val 10000"/>
          </a:avLst>
        </a:prstGeom>
        <a:solidFill>
          <a:srgbClr val="00B05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en-US" sz="1400" b="1" kern="1200" dirty="0" smtClean="0">
              <a:solidFill>
                <a:srgbClr val="FFFF00"/>
              </a:solidFill>
            </a:rPr>
            <a:t>OBJEKTIF</a:t>
          </a:r>
          <a:endParaRPr lang="en-US" sz="1400" b="1" kern="1200" dirty="0">
            <a:solidFill>
              <a:srgbClr val="FFFF00"/>
            </a:solidFill>
          </a:endParaRPr>
        </a:p>
        <a:p>
          <a:pPr marL="114300" lvl="1" indent="-114300" algn="l" defTabSz="622300">
            <a:lnSpc>
              <a:spcPct val="90000"/>
            </a:lnSpc>
            <a:spcBef>
              <a:spcPct val="0"/>
            </a:spcBef>
            <a:spcAft>
              <a:spcPct val="15000"/>
            </a:spcAft>
            <a:buChar char="••"/>
          </a:pPr>
          <a:r>
            <a:rPr lang="en-US" sz="1400" b="1" kern="1200" dirty="0" smtClean="0">
              <a:solidFill>
                <a:srgbClr val="FFFF00"/>
              </a:solidFill>
            </a:rPr>
            <a:t>SUBJEKTIF</a:t>
          </a:r>
          <a:endParaRPr lang="en-US" sz="1400" b="1" kern="1200" dirty="0">
            <a:solidFill>
              <a:srgbClr val="FFFF00"/>
            </a:solidFill>
          </a:endParaRPr>
        </a:p>
      </dsp:txBody>
      <dsp:txXfrm>
        <a:off x="1759640" y="448937"/>
        <a:ext cx="1467402" cy="664251"/>
      </dsp:txXfrm>
    </dsp:sp>
    <dsp:sp modelId="{7ADC2123-AD45-428D-B509-C081F0691D0A}">
      <dsp:nvSpPr>
        <dsp:cNvPr id="0" name=""/>
        <dsp:cNvSpPr/>
      </dsp:nvSpPr>
      <dsp:spPr>
        <a:xfrm>
          <a:off x="2375699" y="-317723"/>
          <a:ext cx="2061247" cy="2061247"/>
        </a:xfrm>
        <a:prstGeom prst="circularArrow">
          <a:avLst>
            <a:gd name="adj1" fmla="val 2662"/>
            <a:gd name="adj2" fmla="val 323836"/>
            <a:gd name="adj3" fmla="val 19498457"/>
            <a:gd name="adj4" fmla="val 12573315"/>
            <a:gd name="adj5" fmla="val 3106"/>
          </a:avLst>
        </a:prstGeom>
        <a:solidFill>
          <a:schemeClr val="accent1">
            <a:tint val="60000"/>
            <a:hueOff val="0"/>
            <a:satOff val="0"/>
            <a:lumOff val="0"/>
            <a:alphaOff val="0"/>
          </a:schemeClr>
        </a:solidFill>
        <a:ln>
          <a:solidFill>
            <a:srgbClr val="FF0000"/>
          </a:solidFill>
        </a:ln>
        <a:effectLst/>
      </dsp:spPr>
      <dsp:style>
        <a:lnRef idx="0">
          <a:scrgbClr r="0" g="0" b="0"/>
        </a:lnRef>
        <a:fillRef idx="1">
          <a:scrgbClr r="0" g="0" b="0"/>
        </a:fillRef>
        <a:effectRef idx="0">
          <a:scrgbClr r="0" g="0" b="0"/>
        </a:effectRef>
        <a:fontRef idx="minor">
          <a:schemeClr val="lt1"/>
        </a:fontRef>
      </dsp:style>
    </dsp:sp>
    <dsp:sp modelId="{6A5755AA-1FF7-46BF-86D6-D3555F668C1F}">
      <dsp:nvSpPr>
        <dsp:cNvPr id="0" name=""/>
        <dsp:cNvSpPr/>
      </dsp:nvSpPr>
      <dsp:spPr>
        <a:xfrm>
          <a:off x="1881182" y="233853"/>
          <a:ext cx="1360660" cy="270596"/>
        </a:xfrm>
        <a:prstGeom prst="roundRect">
          <a:avLst>
            <a:gd name="adj" fmla="val 10000"/>
          </a:avLst>
        </a:prstGeom>
        <a:solidFill>
          <a:schemeClr val="accent1">
            <a:hueOff val="0"/>
            <a:satOff val="0"/>
            <a:lumOff val="0"/>
            <a:alphaOff val="0"/>
          </a:schemeClr>
        </a:solidFill>
        <a:ln w="25400" cap="flat" cmpd="sng" algn="ctr">
          <a:solidFill>
            <a:srgbClr val="FFFF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kern="1200" dirty="0" smtClean="0"/>
            <a:t>JENIS </a:t>
          </a:r>
          <a:r>
            <a:rPr lang="en-US" sz="1400" kern="1200" dirty="0" smtClean="0">
              <a:sym typeface="Wingdings" pitchFamily="2" charset="2"/>
            </a:rPr>
            <a:t></a:t>
          </a:r>
          <a:r>
            <a:rPr lang="en-US" sz="1400" kern="1200" dirty="0" smtClean="0"/>
            <a:t>SIFAT</a:t>
          </a:r>
          <a:endParaRPr lang="en-US" sz="1400" kern="1200" dirty="0"/>
        </a:p>
      </dsp:txBody>
      <dsp:txXfrm>
        <a:off x="1889107" y="241778"/>
        <a:ext cx="1344810" cy="254746"/>
      </dsp:txXfrm>
    </dsp:sp>
    <dsp:sp modelId="{7D385576-2B65-41E1-9579-3EBF395F23AF}">
      <dsp:nvSpPr>
        <dsp:cNvPr id="0" name=""/>
        <dsp:cNvSpPr/>
      </dsp:nvSpPr>
      <dsp:spPr>
        <a:xfrm>
          <a:off x="3396683" y="227921"/>
          <a:ext cx="1869285" cy="915757"/>
        </a:xfrm>
        <a:prstGeom prst="roundRect">
          <a:avLst>
            <a:gd name="adj" fmla="val 10000"/>
          </a:avLst>
        </a:prstGeom>
        <a:solidFill>
          <a:srgbClr val="00B05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en-US" sz="1400" b="1" kern="1200" dirty="0" smtClean="0">
              <a:solidFill>
                <a:srgbClr val="FFFF00"/>
              </a:solidFill>
            </a:rPr>
            <a:t>LANGSUNG</a:t>
          </a:r>
          <a:endParaRPr lang="en-US" sz="1400" b="1" kern="1200" dirty="0">
            <a:solidFill>
              <a:srgbClr val="FFFF00"/>
            </a:solidFill>
          </a:endParaRPr>
        </a:p>
        <a:p>
          <a:pPr marL="114300" lvl="1" indent="-114300" algn="l" defTabSz="622300">
            <a:lnSpc>
              <a:spcPct val="90000"/>
            </a:lnSpc>
            <a:spcBef>
              <a:spcPct val="0"/>
            </a:spcBef>
            <a:spcAft>
              <a:spcPct val="15000"/>
            </a:spcAft>
            <a:buChar char="••"/>
          </a:pPr>
          <a:r>
            <a:rPr lang="en-US" sz="1400" b="1" kern="1200" dirty="0" smtClean="0">
              <a:solidFill>
                <a:srgbClr val="FFFF00"/>
              </a:solidFill>
            </a:rPr>
            <a:t>TIDAK LANGSUNG</a:t>
          </a:r>
          <a:endParaRPr lang="en-US" sz="1400" b="1" kern="1200" dirty="0">
            <a:solidFill>
              <a:srgbClr val="FFFF00"/>
            </a:solidFill>
          </a:endParaRPr>
        </a:p>
      </dsp:txBody>
      <dsp:txXfrm>
        <a:off x="3417757" y="248995"/>
        <a:ext cx="1827137" cy="677375"/>
      </dsp:txXfrm>
    </dsp:sp>
    <dsp:sp modelId="{AF238F91-2A75-45BE-950F-39CB48E0F4D5}">
      <dsp:nvSpPr>
        <dsp:cNvPr id="0" name=""/>
        <dsp:cNvSpPr/>
      </dsp:nvSpPr>
      <dsp:spPr>
        <a:xfrm>
          <a:off x="3919857" y="866197"/>
          <a:ext cx="1337946" cy="270596"/>
        </a:xfrm>
        <a:prstGeom prst="roundRect">
          <a:avLst>
            <a:gd name="adj" fmla="val 10000"/>
          </a:avLst>
        </a:prstGeom>
        <a:solidFill>
          <a:schemeClr val="accent1">
            <a:hueOff val="0"/>
            <a:satOff val="0"/>
            <a:lumOff val="0"/>
            <a:alphaOff val="0"/>
          </a:schemeClr>
        </a:solidFill>
        <a:ln w="25400" cap="flat" cmpd="sng" algn="ctr">
          <a:solidFill>
            <a:srgbClr val="FFFF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t>CARA PUNGUT</a:t>
          </a:r>
          <a:endParaRPr lang="en-US" sz="1500" kern="1200" dirty="0"/>
        </a:p>
      </dsp:txBody>
      <dsp:txXfrm>
        <a:off x="3927782" y="874122"/>
        <a:ext cx="1322096" cy="25474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64A3AC-65DE-488E-906B-2815A2154205}">
      <dsp:nvSpPr>
        <dsp:cNvPr id="0" name=""/>
        <dsp:cNvSpPr/>
      </dsp:nvSpPr>
      <dsp:spPr>
        <a:xfrm>
          <a:off x="0" y="277500"/>
          <a:ext cx="1600200" cy="403200"/>
        </a:xfrm>
        <a:prstGeom prst="rect">
          <a:avLst/>
        </a:prstGeom>
        <a:solidFill>
          <a:srgbClr val="FFC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BF9820E-72E5-45C9-8802-542029369558}">
      <dsp:nvSpPr>
        <dsp:cNvPr id="0" name=""/>
        <dsp:cNvSpPr/>
      </dsp:nvSpPr>
      <dsp:spPr>
        <a:xfrm>
          <a:off x="80010" y="41340"/>
          <a:ext cx="1120140" cy="472320"/>
        </a:xfrm>
        <a:prstGeom prst="round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339" tIns="0" rIns="42339" bIns="0" numCol="1" spcCol="1270" anchor="ctr" anchorCtr="0">
          <a:noAutofit/>
        </a:bodyPr>
        <a:lstStyle/>
        <a:p>
          <a:pPr lvl="0" algn="l" defTabSz="711200">
            <a:lnSpc>
              <a:spcPct val="90000"/>
            </a:lnSpc>
            <a:spcBef>
              <a:spcPct val="0"/>
            </a:spcBef>
            <a:spcAft>
              <a:spcPct val="35000"/>
            </a:spcAft>
          </a:pPr>
          <a:r>
            <a:rPr lang="en-US" sz="1600" b="1" kern="1200" dirty="0" smtClean="0"/>
            <a:t>INFLASI</a:t>
          </a:r>
          <a:endParaRPr lang="en-US" sz="1600" b="1" kern="1200" dirty="0"/>
        </a:p>
      </dsp:txBody>
      <dsp:txXfrm>
        <a:off x="103067" y="64397"/>
        <a:ext cx="1074026" cy="426206"/>
      </dsp:txXfrm>
    </dsp:sp>
    <dsp:sp modelId="{F4C4FA45-C66A-4886-9E01-BF261E51F586}">
      <dsp:nvSpPr>
        <dsp:cNvPr id="0" name=""/>
        <dsp:cNvSpPr/>
      </dsp:nvSpPr>
      <dsp:spPr>
        <a:xfrm>
          <a:off x="0" y="1044600"/>
          <a:ext cx="1600200" cy="403200"/>
        </a:xfrm>
        <a:prstGeom prst="rect">
          <a:avLst/>
        </a:prstGeom>
        <a:solidFill>
          <a:srgbClr val="FFC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DCB9A81-F901-48FC-B321-6FFBC5AF904C}">
      <dsp:nvSpPr>
        <dsp:cNvPr id="0" name=""/>
        <dsp:cNvSpPr/>
      </dsp:nvSpPr>
      <dsp:spPr>
        <a:xfrm>
          <a:off x="80010" y="767100"/>
          <a:ext cx="1120140" cy="472320"/>
        </a:xfrm>
        <a:prstGeom prst="round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339" tIns="0" rIns="42339" bIns="0" numCol="1" spcCol="1270" anchor="ctr" anchorCtr="0">
          <a:noAutofit/>
        </a:bodyPr>
        <a:lstStyle/>
        <a:p>
          <a:pPr lvl="0" algn="l" defTabSz="711200">
            <a:lnSpc>
              <a:spcPct val="90000"/>
            </a:lnSpc>
            <a:spcBef>
              <a:spcPct val="0"/>
            </a:spcBef>
            <a:spcAft>
              <a:spcPct val="35000"/>
            </a:spcAft>
          </a:pPr>
          <a:r>
            <a:rPr lang="en-US" sz="1600" b="1" kern="1200" dirty="0" smtClean="0"/>
            <a:t>DEFLASI</a:t>
          </a:r>
          <a:endParaRPr lang="en-US" sz="1600" b="1" kern="1200" dirty="0"/>
        </a:p>
      </dsp:txBody>
      <dsp:txXfrm>
        <a:off x="103067" y="790157"/>
        <a:ext cx="1074026" cy="4262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64A3AC-65DE-488E-906B-2815A2154205}">
      <dsp:nvSpPr>
        <dsp:cNvPr id="0" name=""/>
        <dsp:cNvSpPr/>
      </dsp:nvSpPr>
      <dsp:spPr>
        <a:xfrm>
          <a:off x="0" y="256800"/>
          <a:ext cx="2590800" cy="352800"/>
        </a:xfrm>
        <a:prstGeom prst="rect">
          <a:avLst/>
        </a:prstGeom>
        <a:solidFill>
          <a:srgbClr val="00B0F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BF9820E-72E5-45C9-8802-542029369558}">
      <dsp:nvSpPr>
        <dsp:cNvPr id="0" name=""/>
        <dsp:cNvSpPr/>
      </dsp:nvSpPr>
      <dsp:spPr>
        <a:xfrm>
          <a:off x="320033" y="12359"/>
          <a:ext cx="1813560" cy="413280"/>
        </a:xfrm>
        <a:prstGeom prst="round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 tIns="0" rIns="68548" bIns="0" numCol="1" spcCol="1270" anchor="ctr" anchorCtr="0">
          <a:noAutofit/>
        </a:bodyPr>
        <a:lstStyle/>
        <a:p>
          <a:pPr lvl="0" algn="l" defTabSz="622300">
            <a:lnSpc>
              <a:spcPct val="90000"/>
            </a:lnSpc>
            <a:spcBef>
              <a:spcPct val="0"/>
            </a:spcBef>
            <a:spcAft>
              <a:spcPct val="35000"/>
            </a:spcAft>
          </a:pPr>
          <a:r>
            <a:rPr lang="en-US" sz="1400" b="1" kern="1200" dirty="0" smtClean="0"/>
            <a:t>COMPLIANCE</a:t>
          </a:r>
          <a:endParaRPr lang="en-US" sz="1400" b="1" kern="1200" dirty="0"/>
        </a:p>
      </dsp:txBody>
      <dsp:txXfrm>
        <a:off x="340208" y="32534"/>
        <a:ext cx="1773210" cy="372930"/>
      </dsp:txXfrm>
    </dsp:sp>
    <dsp:sp modelId="{F4C4FA45-C66A-4886-9E01-BF261E51F586}">
      <dsp:nvSpPr>
        <dsp:cNvPr id="0" name=""/>
        <dsp:cNvSpPr/>
      </dsp:nvSpPr>
      <dsp:spPr>
        <a:xfrm>
          <a:off x="0" y="854040"/>
          <a:ext cx="2590800" cy="352800"/>
        </a:xfrm>
        <a:prstGeom prst="rect">
          <a:avLst/>
        </a:prstGeom>
        <a:solidFill>
          <a:srgbClr val="00B0F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DCB9A81-F901-48FC-B321-6FFBC5AF904C}">
      <dsp:nvSpPr>
        <dsp:cNvPr id="0" name=""/>
        <dsp:cNvSpPr/>
      </dsp:nvSpPr>
      <dsp:spPr>
        <a:xfrm>
          <a:off x="320033" y="647399"/>
          <a:ext cx="1813560" cy="413280"/>
        </a:xfrm>
        <a:prstGeom prst="round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 tIns="0" rIns="68548" bIns="0" numCol="1" spcCol="1270" anchor="ctr" anchorCtr="0">
          <a:noAutofit/>
        </a:bodyPr>
        <a:lstStyle/>
        <a:p>
          <a:pPr lvl="0" algn="l" defTabSz="622300">
            <a:lnSpc>
              <a:spcPct val="90000"/>
            </a:lnSpc>
            <a:spcBef>
              <a:spcPct val="0"/>
            </a:spcBef>
            <a:spcAft>
              <a:spcPct val="35000"/>
            </a:spcAft>
          </a:pPr>
          <a:r>
            <a:rPr lang="en-US" sz="1400" b="1" kern="1200" dirty="0" smtClean="0"/>
            <a:t>NON COMPLIANCE</a:t>
          </a:r>
          <a:endParaRPr lang="en-US" sz="1400" b="1" kern="1200" dirty="0"/>
        </a:p>
      </dsp:txBody>
      <dsp:txXfrm>
        <a:off x="340208" y="667574"/>
        <a:ext cx="1773210" cy="37293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195AD8-4CE7-4CBA-9A2E-E0E612BDF1C4}">
      <dsp:nvSpPr>
        <dsp:cNvPr id="0" name=""/>
        <dsp:cNvSpPr/>
      </dsp:nvSpPr>
      <dsp:spPr>
        <a:xfrm>
          <a:off x="0" y="101094"/>
          <a:ext cx="1905000" cy="378000"/>
        </a:xfrm>
        <a:prstGeom prst="rect">
          <a:avLst/>
        </a:prstGeom>
        <a:solidFill>
          <a:srgbClr val="FFC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344710F-775B-41E1-8E10-A1743F5B40AF}">
      <dsp:nvSpPr>
        <dsp:cNvPr id="0" name=""/>
        <dsp:cNvSpPr/>
      </dsp:nvSpPr>
      <dsp:spPr>
        <a:xfrm>
          <a:off x="94505" y="7592"/>
          <a:ext cx="1809936" cy="31490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403" tIns="0" rIns="50403" bIns="0" numCol="1" spcCol="1270" anchor="ctr" anchorCtr="0">
          <a:noAutofit/>
        </a:bodyPr>
        <a:lstStyle/>
        <a:p>
          <a:pPr lvl="0" algn="l" defTabSz="622300">
            <a:lnSpc>
              <a:spcPct val="90000"/>
            </a:lnSpc>
            <a:spcBef>
              <a:spcPct val="0"/>
            </a:spcBef>
            <a:spcAft>
              <a:spcPct val="35000"/>
            </a:spcAft>
          </a:pPr>
          <a:r>
            <a:rPr lang="en-US" sz="1400" b="1" kern="1200" dirty="0" smtClean="0"/>
            <a:t>TAX POLICY</a:t>
          </a:r>
          <a:endParaRPr lang="en-US" sz="1400" b="1" kern="1200" dirty="0"/>
        </a:p>
      </dsp:txBody>
      <dsp:txXfrm>
        <a:off x="109877" y="22964"/>
        <a:ext cx="1779192" cy="284157"/>
      </dsp:txXfrm>
    </dsp:sp>
    <dsp:sp modelId="{1C942A2B-61AF-44AC-9AB4-ABBFAA2BC345}">
      <dsp:nvSpPr>
        <dsp:cNvPr id="0" name=""/>
        <dsp:cNvSpPr/>
      </dsp:nvSpPr>
      <dsp:spPr>
        <a:xfrm>
          <a:off x="0" y="594783"/>
          <a:ext cx="1905000" cy="378000"/>
        </a:xfrm>
        <a:prstGeom prst="rect">
          <a:avLst/>
        </a:prstGeom>
        <a:solidFill>
          <a:srgbClr val="FFC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F0F8EB-E3C7-4161-9E39-26A5A7668385}">
      <dsp:nvSpPr>
        <dsp:cNvPr id="0" name=""/>
        <dsp:cNvSpPr/>
      </dsp:nvSpPr>
      <dsp:spPr>
        <a:xfrm>
          <a:off x="95250" y="560094"/>
          <a:ext cx="1798811" cy="2560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403" tIns="0" rIns="50403" bIns="0" numCol="1" spcCol="1270" anchor="ctr" anchorCtr="0">
          <a:noAutofit/>
        </a:bodyPr>
        <a:lstStyle/>
        <a:p>
          <a:pPr lvl="0" algn="l" defTabSz="622300">
            <a:lnSpc>
              <a:spcPct val="90000"/>
            </a:lnSpc>
            <a:spcBef>
              <a:spcPct val="0"/>
            </a:spcBef>
            <a:spcAft>
              <a:spcPct val="35000"/>
            </a:spcAft>
          </a:pPr>
          <a:r>
            <a:rPr lang="en-US" sz="1400" b="1" kern="1200" dirty="0" smtClean="0"/>
            <a:t>TAX LAW</a:t>
          </a:r>
          <a:endParaRPr lang="en-US" sz="1400" b="1" kern="1200" dirty="0"/>
        </a:p>
      </dsp:txBody>
      <dsp:txXfrm>
        <a:off x="107751" y="572595"/>
        <a:ext cx="1773809" cy="231086"/>
      </dsp:txXfrm>
    </dsp:sp>
    <dsp:sp modelId="{8DDFC280-CC85-44D8-BD14-10669E80718F}">
      <dsp:nvSpPr>
        <dsp:cNvPr id="0" name=""/>
        <dsp:cNvSpPr/>
      </dsp:nvSpPr>
      <dsp:spPr>
        <a:xfrm>
          <a:off x="0" y="1113007"/>
          <a:ext cx="1905000" cy="378000"/>
        </a:xfrm>
        <a:prstGeom prst="rect">
          <a:avLst/>
        </a:prstGeom>
        <a:solidFill>
          <a:srgbClr val="FFC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C7703C0-9008-4038-870B-3EDA5F0A06BF}">
      <dsp:nvSpPr>
        <dsp:cNvPr id="0" name=""/>
        <dsp:cNvSpPr/>
      </dsp:nvSpPr>
      <dsp:spPr>
        <a:xfrm>
          <a:off x="94319" y="1053783"/>
          <a:ext cx="1809938" cy="28062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403" tIns="0" rIns="50403" bIns="0" numCol="1" spcCol="1270" anchor="ctr" anchorCtr="0">
          <a:noAutofit/>
        </a:bodyPr>
        <a:lstStyle/>
        <a:p>
          <a:pPr lvl="0" algn="l" defTabSz="622300">
            <a:lnSpc>
              <a:spcPct val="90000"/>
            </a:lnSpc>
            <a:spcBef>
              <a:spcPct val="0"/>
            </a:spcBef>
            <a:spcAft>
              <a:spcPct val="35000"/>
            </a:spcAft>
          </a:pPr>
          <a:r>
            <a:rPr lang="en-US" sz="1400" b="1" kern="1200" dirty="0" smtClean="0"/>
            <a:t>TAX ADMINISTRATION</a:t>
          </a:r>
          <a:endParaRPr lang="en-US" sz="1400" b="1" kern="1200" dirty="0"/>
        </a:p>
      </dsp:txBody>
      <dsp:txXfrm>
        <a:off x="108018" y="1067482"/>
        <a:ext cx="1782540" cy="25322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195AD8-4CE7-4CBA-9A2E-E0E612BDF1C4}">
      <dsp:nvSpPr>
        <dsp:cNvPr id="0" name=""/>
        <dsp:cNvSpPr/>
      </dsp:nvSpPr>
      <dsp:spPr>
        <a:xfrm>
          <a:off x="0" y="101094"/>
          <a:ext cx="2133600" cy="378000"/>
        </a:xfrm>
        <a:prstGeom prst="rect">
          <a:avLst/>
        </a:prstGeom>
        <a:solidFill>
          <a:srgbClr val="FFC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344710F-775B-41E1-8E10-A1743F5B40AF}">
      <dsp:nvSpPr>
        <dsp:cNvPr id="0" name=""/>
        <dsp:cNvSpPr/>
      </dsp:nvSpPr>
      <dsp:spPr>
        <a:xfrm>
          <a:off x="106471" y="7592"/>
          <a:ext cx="2027128" cy="31490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452" tIns="0" rIns="56452" bIns="0" numCol="1" spcCol="1270" anchor="ctr" anchorCtr="0">
          <a:noAutofit/>
        </a:bodyPr>
        <a:lstStyle/>
        <a:p>
          <a:pPr lvl="0" algn="l" defTabSz="622300">
            <a:lnSpc>
              <a:spcPct val="90000"/>
            </a:lnSpc>
            <a:spcBef>
              <a:spcPct val="0"/>
            </a:spcBef>
            <a:spcAft>
              <a:spcPct val="35000"/>
            </a:spcAft>
          </a:pPr>
          <a:r>
            <a:rPr lang="en-US" sz="1400" b="1" kern="1200" dirty="0" smtClean="0"/>
            <a:t>CALCULATION  </a:t>
          </a:r>
          <a:r>
            <a:rPr lang="en-US" sz="1400" b="1" kern="1200" dirty="0" smtClean="0">
              <a:sym typeface="Wingdings" pitchFamily="2" charset="2"/>
            </a:rPr>
            <a:t> T=B x R</a:t>
          </a:r>
          <a:endParaRPr lang="en-US" sz="1400" b="1" kern="1200" dirty="0"/>
        </a:p>
      </dsp:txBody>
      <dsp:txXfrm>
        <a:off x="121843" y="22964"/>
        <a:ext cx="1996384" cy="284157"/>
      </dsp:txXfrm>
    </dsp:sp>
    <dsp:sp modelId="{1C942A2B-61AF-44AC-9AB4-ABBFAA2BC345}">
      <dsp:nvSpPr>
        <dsp:cNvPr id="0" name=""/>
        <dsp:cNvSpPr/>
      </dsp:nvSpPr>
      <dsp:spPr>
        <a:xfrm>
          <a:off x="0" y="594783"/>
          <a:ext cx="2133600" cy="378000"/>
        </a:xfrm>
        <a:prstGeom prst="rect">
          <a:avLst/>
        </a:prstGeom>
        <a:solidFill>
          <a:srgbClr val="FFC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F0F8EB-E3C7-4161-9E39-26A5A7668385}">
      <dsp:nvSpPr>
        <dsp:cNvPr id="0" name=""/>
        <dsp:cNvSpPr/>
      </dsp:nvSpPr>
      <dsp:spPr>
        <a:xfrm>
          <a:off x="106680" y="560094"/>
          <a:ext cx="2014668" cy="2560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452" tIns="0" rIns="56452" bIns="0" numCol="1" spcCol="1270" anchor="ctr" anchorCtr="0">
          <a:noAutofit/>
        </a:bodyPr>
        <a:lstStyle/>
        <a:p>
          <a:pPr lvl="0" algn="l" defTabSz="622300">
            <a:lnSpc>
              <a:spcPct val="90000"/>
            </a:lnSpc>
            <a:spcBef>
              <a:spcPct val="0"/>
            </a:spcBef>
            <a:spcAft>
              <a:spcPct val="35000"/>
            </a:spcAft>
          </a:pPr>
          <a:r>
            <a:rPr lang="en-US" sz="1400" b="1" kern="1200" dirty="0" smtClean="0"/>
            <a:t>BASE </a:t>
          </a:r>
          <a:r>
            <a:rPr lang="en-US" sz="1400" b="1" kern="1200" dirty="0" smtClean="0">
              <a:sym typeface="Wingdings" pitchFamily="2" charset="2"/>
            </a:rPr>
            <a:t> EVENT, VALUE</a:t>
          </a:r>
          <a:endParaRPr lang="en-US" sz="1400" b="1" kern="1200" dirty="0"/>
        </a:p>
      </dsp:txBody>
      <dsp:txXfrm>
        <a:off x="119181" y="572595"/>
        <a:ext cx="1989666" cy="231086"/>
      </dsp:txXfrm>
    </dsp:sp>
    <dsp:sp modelId="{8DDFC280-CC85-44D8-BD14-10669E80718F}">
      <dsp:nvSpPr>
        <dsp:cNvPr id="0" name=""/>
        <dsp:cNvSpPr/>
      </dsp:nvSpPr>
      <dsp:spPr>
        <a:xfrm>
          <a:off x="0" y="1120600"/>
          <a:ext cx="2133600" cy="378000"/>
        </a:xfrm>
        <a:prstGeom prst="rect">
          <a:avLst/>
        </a:prstGeom>
        <a:solidFill>
          <a:srgbClr val="FFC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C7703C0-9008-4038-870B-3EDA5F0A06BF}">
      <dsp:nvSpPr>
        <dsp:cNvPr id="0" name=""/>
        <dsp:cNvSpPr/>
      </dsp:nvSpPr>
      <dsp:spPr>
        <a:xfrm>
          <a:off x="105638" y="1053783"/>
          <a:ext cx="2027131" cy="28062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452" tIns="0" rIns="56452" bIns="0" numCol="1" spcCol="1270" anchor="ctr" anchorCtr="0">
          <a:noAutofit/>
        </a:bodyPr>
        <a:lstStyle/>
        <a:p>
          <a:pPr lvl="0" algn="l" defTabSz="622300">
            <a:lnSpc>
              <a:spcPct val="90000"/>
            </a:lnSpc>
            <a:spcBef>
              <a:spcPct val="0"/>
            </a:spcBef>
            <a:spcAft>
              <a:spcPct val="35000"/>
            </a:spcAft>
          </a:pPr>
          <a:r>
            <a:rPr lang="en-US" sz="1400" b="1" kern="1200" dirty="0" smtClean="0"/>
            <a:t>CONSTRAINT</a:t>
          </a:r>
          <a:endParaRPr lang="en-US" sz="1400" b="1" kern="1200" dirty="0"/>
        </a:p>
      </dsp:txBody>
      <dsp:txXfrm>
        <a:off x="119337" y="1067482"/>
        <a:ext cx="1999733" cy="25322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73E77F-58DF-46B3-A06D-3B2646175B6A}">
      <dsp:nvSpPr>
        <dsp:cNvPr id="0" name=""/>
        <dsp:cNvSpPr/>
      </dsp:nvSpPr>
      <dsp:spPr>
        <a:xfrm>
          <a:off x="2078810" y="-128720"/>
          <a:ext cx="4986378" cy="4986378"/>
        </a:xfrm>
        <a:prstGeom prst="circularArrow">
          <a:avLst>
            <a:gd name="adj1" fmla="val 4668"/>
            <a:gd name="adj2" fmla="val 272909"/>
            <a:gd name="adj3" fmla="val 12856009"/>
            <a:gd name="adj4" fmla="val 18014086"/>
            <a:gd name="adj5" fmla="val 484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9DE913-4C52-4530-BF01-FA38EC17A681}">
      <dsp:nvSpPr>
        <dsp:cNvPr id="0" name=""/>
        <dsp:cNvSpPr/>
      </dsp:nvSpPr>
      <dsp:spPr>
        <a:xfrm>
          <a:off x="2922240" y="879"/>
          <a:ext cx="3299519" cy="164975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dirty="0" smtClean="0"/>
            <a:t>APBN</a:t>
          </a:r>
        </a:p>
        <a:p>
          <a:pPr lvl="0" algn="ctr" defTabSz="1600200">
            <a:lnSpc>
              <a:spcPct val="90000"/>
            </a:lnSpc>
            <a:spcBef>
              <a:spcPct val="0"/>
            </a:spcBef>
            <a:spcAft>
              <a:spcPct val="35000"/>
            </a:spcAft>
          </a:pPr>
          <a:r>
            <a:rPr lang="en-US" sz="3600" b="1" kern="1200" dirty="0" smtClean="0"/>
            <a:t>APBD</a:t>
          </a:r>
          <a:endParaRPr lang="en-US" sz="3600" b="1" kern="1200" dirty="0"/>
        </a:p>
      </dsp:txBody>
      <dsp:txXfrm>
        <a:off x="3002775" y="81414"/>
        <a:ext cx="3138449" cy="1488689"/>
      </dsp:txXfrm>
    </dsp:sp>
    <dsp:sp modelId="{957BF58B-10E5-4444-A8E1-7350CB5A4D56}">
      <dsp:nvSpPr>
        <dsp:cNvPr id="0" name=""/>
        <dsp:cNvSpPr/>
      </dsp:nvSpPr>
      <dsp:spPr>
        <a:xfrm>
          <a:off x="4712681" y="1791320"/>
          <a:ext cx="3299519" cy="164975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ts val="0"/>
            </a:spcAft>
          </a:pPr>
          <a:r>
            <a:rPr lang="en-US" sz="2800" b="1" kern="1200" dirty="0" smtClean="0"/>
            <a:t>KEMENTERIAN </a:t>
          </a:r>
        </a:p>
        <a:p>
          <a:pPr lvl="0" algn="ctr" defTabSz="1244600">
            <a:lnSpc>
              <a:spcPct val="90000"/>
            </a:lnSpc>
            <a:spcBef>
              <a:spcPct val="0"/>
            </a:spcBef>
            <a:spcAft>
              <a:spcPts val="0"/>
            </a:spcAft>
          </a:pPr>
          <a:r>
            <a:rPr lang="en-US" sz="2800" b="1" kern="1200" dirty="0" smtClean="0"/>
            <a:t>LEMBATING         </a:t>
          </a:r>
        </a:p>
        <a:p>
          <a:pPr lvl="0" algn="ctr" defTabSz="1244600">
            <a:lnSpc>
              <a:spcPct val="90000"/>
            </a:lnSpc>
            <a:spcBef>
              <a:spcPct val="0"/>
            </a:spcBef>
            <a:spcAft>
              <a:spcPts val="0"/>
            </a:spcAft>
          </a:pPr>
          <a:r>
            <a:rPr lang="en-US" sz="2800" b="1" kern="1200" dirty="0" smtClean="0"/>
            <a:t>PEMDA </a:t>
          </a:r>
        </a:p>
        <a:p>
          <a:pPr lvl="0" algn="ctr" defTabSz="1244600">
            <a:lnSpc>
              <a:spcPct val="90000"/>
            </a:lnSpc>
            <a:spcBef>
              <a:spcPct val="0"/>
            </a:spcBef>
            <a:spcAft>
              <a:spcPct val="35000"/>
            </a:spcAft>
          </a:pPr>
          <a:endParaRPr lang="en-US" sz="1400" kern="1200" dirty="0"/>
        </a:p>
      </dsp:txBody>
      <dsp:txXfrm>
        <a:off x="4793216" y="1871855"/>
        <a:ext cx="3138449" cy="1488689"/>
      </dsp:txXfrm>
    </dsp:sp>
    <dsp:sp modelId="{CA540A18-6565-493D-A464-6B0B760470EF}">
      <dsp:nvSpPr>
        <dsp:cNvPr id="0" name=""/>
        <dsp:cNvSpPr/>
      </dsp:nvSpPr>
      <dsp:spPr>
        <a:xfrm>
          <a:off x="2922240" y="3581761"/>
          <a:ext cx="3299519" cy="164975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b="1" kern="1200" dirty="0" smtClean="0"/>
            <a:t>KEGIATAN OPERASIONAL</a:t>
          </a:r>
          <a:endParaRPr lang="en-US" sz="3200" b="1" kern="1200" dirty="0"/>
        </a:p>
      </dsp:txBody>
      <dsp:txXfrm>
        <a:off x="3002775" y="3662296"/>
        <a:ext cx="3138449" cy="1488689"/>
      </dsp:txXfrm>
    </dsp:sp>
    <dsp:sp modelId="{474A0B0D-73DB-4AC6-81A8-8C9CA1FAA431}">
      <dsp:nvSpPr>
        <dsp:cNvPr id="0" name=""/>
        <dsp:cNvSpPr/>
      </dsp:nvSpPr>
      <dsp:spPr>
        <a:xfrm>
          <a:off x="1131799" y="1791320"/>
          <a:ext cx="3299519" cy="164975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dirty="0" smtClean="0"/>
            <a:t>PAJAK -PAJAK</a:t>
          </a:r>
          <a:endParaRPr lang="en-US" sz="3600" b="1" kern="1200" dirty="0"/>
        </a:p>
      </dsp:txBody>
      <dsp:txXfrm>
        <a:off x="1212334" y="1871855"/>
        <a:ext cx="3138449" cy="148868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49AD4-E44A-42C2-95DD-FD3F7689B800}">
      <dsp:nvSpPr>
        <dsp:cNvPr id="0" name=""/>
        <dsp:cNvSpPr/>
      </dsp:nvSpPr>
      <dsp:spPr>
        <a:xfrm>
          <a:off x="0" y="0"/>
          <a:ext cx="6541770" cy="1463040"/>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1" kern="1200" dirty="0" err="1" smtClean="0">
              <a:solidFill>
                <a:schemeClr val="tx1"/>
              </a:solidFill>
              <a:latin typeface="Myriad Pro Light" pitchFamily="34" charset="0"/>
            </a:rPr>
            <a:t>Mendaftarkan</a:t>
          </a:r>
          <a:r>
            <a:rPr lang="en-US" sz="2800" b="1" kern="1200" dirty="0" smtClean="0">
              <a:solidFill>
                <a:schemeClr val="tx1"/>
              </a:solidFill>
              <a:latin typeface="Myriad Pro Light" pitchFamily="34" charset="0"/>
            </a:rPr>
            <a:t> </a:t>
          </a:r>
          <a:r>
            <a:rPr lang="en-US" sz="2800" b="1" kern="1200" dirty="0" err="1" smtClean="0">
              <a:solidFill>
                <a:schemeClr val="tx1"/>
              </a:solidFill>
              <a:latin typeface="Myriad Pro Light" pitchFamily="34" charset="0"/>
            </a:rPr>
            <a:t>diri</a:t>
          </a:r>
          <a:r>
            <a:rPr lang="en-US" sz="2800" b="1" kern="1200" dirty="0" smtClean="0">
              <a:solidFill>
                <a:schemeClr val="tx1"/>
              </a:solidFill>
              <a:latin typeface="Myriad Pro Light" pitchFamily="34" charset="0"/>
            </a:rPr>
            <a:t> </a:t>
          </a:r>
          <a:r>
            <a:rPr lang="en-US" sz="2800" b="1" kern="1200" dirty="0" err="1" smtClean="0">
              <a:solidFill>
                <a:schemeClr val="tx1"/>
              </a:solidFill>
              <a:latin typeface="Myriad Pro Light" pitchFamily="34" charset="0"/>
            </a:rPr>
            <a:t>untuk</a:t>
          </a:r>
          <a:r>
            <a:rPr lang="en-US" sz="2800" b="1" kern="1200" dirty="0" smtClean="0">
              <a:solidFill>
                <a:schemeClr val="tx1"/>
              </a:solidFill>
              <a:latin typeface="Myriad Pro Light" pitchFamily="34" charset="0"/>
            </a:rPr>
            <a:t> </a:t>
          </a:r>
          <a:r>
            <a:rPr lang="en-US" sz="2800" b="1" kern="1200" dirty="0" err="1" smtClean="0">
              <a:solidFill>
                <a:schemeClr val="tx1"/>
              </a:solidFill>
              <a:latin typeface="Myriad Pro Light" pitchFamily="34" charset="0"/>
            </a:rPr>
            <a:t>mendapatkan</a:t>
          </a:r>
          <a:r>
            <a:rPr lang="en-US" sz="2800" b="1" kern="1200" dirty="0" smtClean="0">
              <a:solidFill>
                <a:schemeClr val="tx1"/>
              </a:solidFill>
              <a:latin typeface="Myriad Pro Light" pitchFamily="34" charset="0"/>
            </a:rPr>
            <a:t> NPWP</a:t>
          </a:r>
          <a:endParaRPr lang="en-US" sz="2800" b="1" kern="1200" dirty="0">
            <a:solidFill>
              <a:schemeClr val="tx1"/>
            </a:solidFill>
            <a:latin typeface="Myriad Pro Light" pitchFamily="34" charset="0"/>
          </a:endParaRPr>
        </a:p>
      </dsp:txBody>
      <dsp:txXfrm>
        <a:off x="42851" y="42851"/>
        <a:ext cx="4963035" cy="1377338"/>
      </dsp:txXfrm>
    </dsp:sp>
    <dsp:sp modelId="{F4E10A57-79BF-4708-A5A0-EF80FD9E9451}">
      <dsp:nvSpPr>
        <dsp:cNvPr id="0" name=""/>
        <dsp:cNvSpPr/>
      </dsp:nvSpPr>
      <dsp:spPr>
        <a:xfrm>
          <a:off x="577214" y="1676397"/>
          <a:ext cx="6541770" cy="1524004"/>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1" kern="1200" dirty="0" err="1" smtClean="0">
              <a:solidFill>
                <a:schemeClr val="tx1"/>
              </a:solidFill>
              <a:latin typeface="Myriad Pro Light" pitchFamily="34" charset="0"/>
            </a:rPr>
            <a:t>Menyetor</a:t>
          </a:r>
          <a:r>
            <a:rPr lang="en-US" sz="2800" b="1" kern="1200" dirty="0" smtClean="0">
              <a:solidFill>
                <a:schemeClr val="tx1"/>
              </a:solidFill>
              <a:latin typeface="Myriad Pro Light" pitchFamily="34" charset="0"/>
            </a:rPr>
            <a:t> </a:t>
          </a:r>
          <a:r>
            <a:rPr lang="en-US" sz="2800" b="1" kern="1200" dirty="0" err="1" smtClean="0">
              <a:solidFill>
                <a:schemeClr val="tx1"/>
              </a:solidFill>
              <a:latin typeface="Myriad Pro Light" pitchFamily="34" charset="0"/>
            </a:rPr>
            <a:t>pajak</a:t>
          </a:r>
          <a:r>
            <a:rPr lang="en-US" sz="2800" b="1" kern="1200" dirty="0" smtClean="0">
              <a:solidFill>
                <a:schemeClr val="tx1"/>
              </a:solidFill>
              <a:latin typeface="Myriad Pro Light" pitchFamily="34" charset="0"/>
            </a:rPr>
            <a:t> </a:t>
          </a:r>
          <a:r>
            <a:rPr lang="en-US" sz="2800" b="1" kern="1200" dirty="0" err="1" smtClean="0">
              <a:solidFill>
                <a:schemeClr val="tx1"/>
              </a:solidFill>
              <a:latin typeface="Myriad Pro Light" pitchFamily="34" charset="0"/>
            </a:rPr>
            <a:t>terutang</a:t>
          </a:r>
          <a:r>
            <a:rPr lang="en-US" sz="2800" b="1" kern="1200" dirty="0" smtClean="0">
              <a:solidFill>
                <a:schemeClr val="tx1"/>
              </a:solidFill>
              <a:latin typeface="Myriad Pro Light" pitchFamily="34" charset="0"/>
            </a:rPr>
            <a:t> </a:t>
          </a:r>
          <a:r>
            <a:rPr lang="en-US" sz="2800" b="1" kern="1200" dirty="0" err="1" smtClean="0">
              <a:solidFill>
                <a:schemeClr val="tx1"/>
              </a:solidFill>
              <a:latin typeface="Myriad Pro Light" pitchFamily="34" charset="0"/>
            </a:rPr>
            <a:t>setelah</a:t>
          </a:r>
          <a:r>
            <a:rPr lang="en-US" sz="2800" b="1" kern="1200" dirty="0" smtClean="0">
              <a:solidFill>
                <a:schemeClr val="tx1"/>
              </a:solidFill>
              <a:latin typeface="Myriad Pro Light" pitchFamily="34" charset="0"/>
            </a:rPr>
            <a:t> </a:t>
          </a:r>
          <a:r>
            <a:rPr lang="en-US" sz="2800" b="1" kern="1200" dirty="0" err="1" smtClean="0">
              <a:solidFill>
                <a:schemeClr val="tx1"/>
              </a:solidFill>
              <a:latin typeface="Myriad Pro Light" pitchFamily="34" charset="0"/>
            </a:rPr>
            <a:t>terlebih</a:t>
          </a:r>
          <a:r>
            <a:rPr lang="en-US" sz="2800" b="1" kern="1200" dirty="0" smtClean="0">
              <a:solidFill>
                <a:schemeClr val="tx1"/>
              </a:solidFill>
              <a:latin typeface="Myriad Pro Light" pitchFamily="34" charset="0"/>
            </a:rPr>
            <a:t> </a:t>
          </a:r>
          <a:r>
            <a:rPr lang="en-US" sz="2800" b="1" kern="1200" dirty="0" err="1" smtClean="0">
              <a:solidFill>
                <a:schemeClr val="tx1"/>
              </a:solidFill>
              <a:latin typeface="Myriad Pro Light" pitchFamily="34" charset="0"/>
            </a:rPr>
            <a:t>dahulu</a:t>
          </a:r>
          <a:r>
            <a:rPr lang="en-US" sz="2800" b="1" kern="1200" dirty="0" smtClean="0">
              <a:solidFill>
                <a:schemeClr val="tx1"/>
              </a:solidFill>
              <a:latin typeface="Myriad Pro Light" pitchFamily="34" charset="0"/>
            </a:rPr>
            <a:t> </a:t>
          </a:r>
          <a:r>
            <a:rPr lang="en-US" sz="2800" b="1" kern="1200" dirty="0" err="1" smtClean="0">
              <a:solidFill>
                <a:schemeClr val="tx1"/>
              </a:solidFill>
              <a:latin typeface="Myriad Pro Light" pitchFamily="34" charset="0"/>
            </a:rPr>
            <a:t>menghitung</a:t>
          </a:r>
          <a:r>
            <a:rPr lang="en-US" sz="2800" b="1" kern="1200" dirty="0" smtClean="0">
              <a:solidFill>
                <a:schemeClr val="tx1"/>
              </a:solidFill>
              <a:latin typeface="Myriad Pro Light" pitchFamily="34" charset="0"/>
            </a:rPr>
            <a:t> &amp; </a:t>
          </a:r>
          <a:r>
            <a:rPr lang="en-US" sz="2800" b="1" kern="1200" dirty="0" err="1" smtClean="0">
              <a:solidFill>
                <a:schemeClr val="tx1"/>
              </a:solidFill>
              <a:latin typeface="Myriad Pro Light" pitchFamily="34" charset="0"/>
            </a:rPr>
            <a:t>memotong</a:t>
          </a:r>
          <a:r>
            <a:rPr lang="en-US" sz="2800" b="1" kern="1200" dirty="0" smtClean="0">
              <a:solidFill>
                <a:schemeClr val="tx1"/>
              </a:solidFill>
              <a:latin typeface="Myriad Pro Light" pitchFamily="34" charset="0"/>
            </a:rPr>
            <a:t> / </a:t>
          </a:r>
          <a:r>
            <a:rPr lang="en-US" sz="2800" b="1" kern="1200" dirty="0" err="1" smtClean="0">
              <a:solidFill>
                <a:schemeClr val="tx1"/>
              </a:solidFill>
              <a:latin typeface="Myriad Pro Light" pitchFamily="34" charset="0"/>
            </a:rPr>
            <a:t>memungut</a:t>
          </a:r>
          <a:r>
            <a:rPr lang="en-US" sz="2800" b="1" kern="1200" dirty="0" smtClean="0">
              <a:solidFill>
                <a:schemeClr val="tx1"/>
              </a:solidFill>
              <a:latin typeface="Myriad Pro Light" pitchFamily="34" charset="0"/>
            </a:rPr>
            <a:t>;</a:t>
          </a:r>
          <a:endParaRPr lang="en-US" sz="2800" b="1" kern="1200" dirty="0">
            <a:solidFill>
              <a:schemeClr val="tx1"/>
            </a:solidFill>
            <a:latin typeface="Myriad Pro Light" pitchFamily="34" charset="0"/>
          </a:endParaRPr>
        </a:p>
      </dsp:txBody>
      <dsp:txXfrm>
        <a:off x="621851" y="1721034"/>
        <a:ext cx="4924305" cy="1434730"/>
      </dsp:txXfrm>
    </dsp:sp>
    <dsp:sp modelId="{0EF1393E-B0DF-417A-86E9-F794D5F6D359}">
      <dsp:nvSpPr>
        <dsp:cNvPr id="0" name=""/>
        <dsp:cNvSpPr/>
      </dsp:nvSpPr>
      <dsp:spPr>
        <a:xfrm>
          <a:off x="1154429" y="3413759"/>
          <a:ext cx="6541770" cy="1463040"/>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1" kern="1200" dirty="0" err="1" smtClean="0">
              <a:solidFill>
                <a:schemeClr val="tx1"/>
              </a:solidFill>
              <a:latin typeface="Myriad Pro Light" pitchFamily="34" charset="0"/>
            </a:rPr>
            <a:t>Melaporkan</a:t>
          </a:r>
          <a:r>
            <a:rPr lang="en-US" sz="2800" b="1" kern="1200" dirty="0" smtClean="0">
              <a:solidFill>
                <a:schemeClr val="tx1"/>
              </a:solidFill>
              <a:latin typeface="Myriad Pro Light" pitchFamily="34" charset="0"/>
            </a:rPr>
            <a:t> </a:t>
          </a:r>
          <a:r>
            <a:rPr lang="en-US" sz="2800" b="1" kern="1200" dirty="0" err="1" smtClean="0">
              <a:solidFill>
                <a:schemeClr val="tx1"/>
              </a:solidFill>
              <a:latin typeface="Myriad Pro Light" pitchFamily="34" charset="0"/>
            </a:rPr>
            <a:t>pajak</a:t>
          </a:r>
          <a:r>
            <a:rPr lang="en-US" sz="2800" b="1" kern="1200" dirty="0" smtClean="0">
              <a:solidFill>
                <a:schemeClr val="tx1"/>
              </a:solidFill>
              <a:latin typeface="Myriad Pro Light" pitchFamily="34" charset="0"/>
            </a:rPr>
            <a:t> </a:t>
          </a:r>
          <a:r>
            <a:rPr lang="en-US" sz="2800" b="1" kern="1200" dirty="0" err="1" smtClean="0">
              <a:solidFill>
                <a:schemeClr val="tx1"/>
              </a:solidFill>
              <a:latin typeface="Myriad Pro Light" pitchFamily="34" charset="0"/>
            </a:rPr>
            <a:t>terutang</a:t>
          </a:r>
          <a:r>
            <a:rPr lang="en-US" sz="2800" b="1" kern="1200" dirty="0" smtClean="0">
              <a:solidFill>
                <a:schemeClr val="tx1"/>
              </a:solidFill>
              <a:latin typeface="Myriad Pro Light" pitchFamily="34" charset="0"/>
            </a:rPr>
            <a:t> </a:t>
          </a:r>
          <a:r>
            <a:rPr lang="en-US" sz="2800" b="1" kern="1200" dirty="0" err="1" smtClean="0">
              <a:solidFill>
                <a:schemeClr val="tx1"/>
              </a:solidFill>
              <a:latin typeface="Myriad Pro Light" pitchFamily="34" charset="0"/>
            </a:rPr>
            <a:t>ke</a:t>
          </a:r>
          <a:r>
            <a:rPr lang="en-US" sz="2800" b="1" kern="1200" dirty="0" smtClean="0">
              <a:solidFill>
                <a:schemeClr val="tx1"/>
              </a:solidFill>
              <a:latin typeface="Myriad Pro Light" pitchFamily="34" charset="0"/>
            </a:rPr>
            <a:t> KPP </a:t>
          </a:r>
          <a:r>
            <a:rPr lang="en-US" sz="2800" b="1" kern="1200" dirty="0" err="1" smtClean="0">
              <a:solidFill>
                <a:schemeClr val="tx1"/>
              </a:solidFill>
              <a:latin typeface="Myriad Pro Light" pitchFamily="34" charset="0"/>
            </a:rPr>
            <a:t>atau</a:t>
          </a:r>
          <a:r>
            <a:rPr lang="en-US" sz="2800" b="1" kern="1200" dirty="0" smtClean="0">
              <a:solidFill>
                <a:schemeClr val="tx1"/>
              </a:solidFill>
              <a:latin typeface="Myriad Pro Light" pitchFamily="34" charset="0"/>
            </a:rPr>
            <a:t> KP2KP </a:t>
          </a:r>
          <a:r>
            <a:rPr lang="en-US" sz="2800" b="1" kern="1200" dirty="0" err="1" smtClean="0">
              <a:solidFill>
                <a:schemeClr val="tx1"/>
              </a:solidFill>
              <a:latin typeface="Myriad Pro Light" pitchFamily="34" charset="0"/>
            </a:rPr>
            <a:t>dengan</a:t>
          </a:r>
          <a:r>
            <a:rPr lang="en-US" sz="2800" b="1" kern="1200" dirty="0" smtClean="0">
              <a:solidFill>
                <a:schemeClr val="tx1"/>
              </a:solidFill>
              <a:latin typeface="Myriad Pro Light" pitchFamily="34" charset="0"/>
            </a:rPr>
            <a:t> </a:t>
          </a:r>
          <a:r>
            <a:rPr lang="en-US" sz="2800" b="1" kern="1200" dirty="0" err="1" smtClean="0">
              <a:solidFill>
                <a:schemeClr val="tx1"/>
              </a:solidFill>
              <a:latin typeface="Myriad Pro Light" pitchFamily="34" charset="0"/>
            </a:rPr>
            <a:t>menggunakan</a:t>
          </a:r>
          <a:r>
            <a:rPr lang="en-US" sz="2800" b="1" kern="1200" dirty="0" smtClean="0">
              <a:solidFill>
                <a:schemeClr val="tx1"/>
              </a:solidFill>
              <a:latin typeface="Myriad Pro Light" pitchFamily="34" charset="0"/>
            </a:rPr>
            <a:t> SPT.</a:t>
          </a:r>
          <a:endParaRPr lang="en-US" sz="2800" b="1" kern="1200" dirty="0">
            <a:solidFill>
              <a:schemeClr val="tx1"/>
            </a:solidFill>
            <a:latin typeface="Myriad Pro Light" pitchFamily="34" charset="0"/>
          </a:endParaRPr>
        </a:p>
      </dsp:txBody>
      <dsp:txXfrm>
        <a:off x="1197280" y="3456610"/>
        <a:ext cx="4927877" cy="1377338"/>
      </dsp:txXfrm>
    </dsp:sp>
    <dsp:sp modelId="{31793DD0-F2DC-4750-82E3-FF441ECD0C60}">
      <dsp:nvSpPr>
        <dsp:cNvPr id="0" name=""/>
        <dsp:cNvSpPr/>
      </dsp:nvSpPr>
      <dsp:spPr>
        <a:xfrm>
          <a:off x="5605420" y="1170429"/>
          <a:ext cx="950976" cy="950976"/>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b="1" kern="1200">
            <a:solidFill>
              <a:srgbClr val="000066"/>
            </a:solidFill>
            <a:latin typeface="Myriad Pro Light" pitchFamily="34" charset="0"/>
          </a:endParaRPr>
        </a:p>
      </dsp:txBody>
      <dsp:txXfrm>
        <a:off x="5819390" y="1170429"/>
        <a:ext cx="523036" cy="715609"/>
      </dsp:txXfrm>
    </dsp:sp>
    <dsp:sp modelId="{564FC186-B0F3-48BA-AAA7-5EB94626AC25}">
      <dsp:nvSpPr>
        <dsp:cNvPr id="0" name=""/>
        <dsp:cNvSpPr/>
      </dsp:nvSpPr>
      <dsp:spPr>
        <a:xfrm>
          <a:off x="6182635" y="2867555"/>
          <a:ext cx="950976" cy="950976"/>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b="1" kern="1200">
            <a:solidFill>
              <a:srgbClr val="000066"/>
            </a:solidFill>
            <a:latin typeface="Myriad Pro Light" pitchFamily="34" charset="0"/>
          </a:endParaRPr>
        </a:p>
      </dsp:txBody>
      <dsp:txXfrm>
        <a:off x="6396605" y="2867555"/>
        <a:ext cx="523036" cy="71560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image" Target="../media/image1.emf"/><Relationship Id="rId4"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image" Target="../media/image52.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image" Target="../media/image5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image" Target="../media/image58.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image" Target="../media/image60.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image" Target="../media/image62.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emf"/><Relationship Id="rId1" Type="http://schemas.openxmlformats.org/officeDocument/2006/relationships/image" Target="../media/image64.emf"/><Relationship Id="rId5" Type="http://schemas.openxmlformats.org/officeDocument/2006/relationships/image" Target="../media/image68.emf"/><Relationship Id="rId4" Type="http://schemas.openxmlformats.org/officeDocument/2006/relationships/image" Target="../media/image6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image" Target="../media/image78.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DAD7E3-297D-41FA-A41A-77371CB1CD74}" type="datetimeFigureOut">
              <a:rPr lang="en-US" smtClean="0"/>
              <a:pPr/>
              <a:t>11/30/2012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DA2C46-E6C1-4B09-94DF-FEDA9E08D511}" type="slidenum">
              <a:rPr lang="en-US" smtClean="0"/>
              <a:pPr/>
              <a:t>‹#›</a:t>
            </a:fld>
            <a:endParaRPr lang="en-US"/>
          </a:p>
        </p:txBody>
      </p:sp>
    </p:spTree>
    <p:extLst>
      <p:ext uri="{BB962C8B-B14F-4D97-AF65-F5344CB8AC3E}">
        <p14:creationId xmlns:p14="http://schemas.microsoft.com/office/powerpoint/2010/main" xmlns="" val="3542324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t>
            </a:r>
            <a:endParaRPr lang="en-US" dirty="0"/>
          </a:p>
        </p:txBody>
      </p:sp>
      <p:sp>
        <p:nvSpPr>
          <p:cNvPr id="4" name="Slide Number Placeholder 3"/>
          <p:cNvSpPr>
            <a:spLocks noGrp="1"/>
          </p:cNvSpPr>
          <p:nvPr>
            <p:ph type="sldNum" sz="quarter" idx="10"/>
          </p:nvPr>
        </p:nvSpPr>
        <p:spPr/>
        <p:txBody>
          <a:bodyPr/>
          <a:lstStyle/>
          <a:p>
            <a:fld id="{253B02C6-0295-45A4-8400-4A7DB948C077}"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5D1556-921F-4B61-A766-1FCE3AB1F080}" type="slidenum">
              <a:rPr lang="en-US"/>
              <a:pPr/>
              <a:t>18</a:t>
            </a:fld>
            <a:endParaRPr lang="en-US"/>
          </a:p>
        </p:txBody>
      </p:sp>
      <p:sp>
        <p:nvSpPr>
          <p:cNvPr id="9218" name="Rectangle 2"/>
          <p:cNvSpPr>
            <a:spLocks noGrp="1" noRot="1" noChangeAspect="1" noChangeArrowheads="1" noTextEdit="1"/>
          </p:cNvSpPr>
          <p:nvPr>
            <p:ph type="sldImg"/>
          </p:nvPr>
        </p:nvSpPr>
        <p:spPr>
          <a:xfrm>
            <a:off x="932420" y="689342"/>
            <a:ext cx="4994760" cy="3421880"/>
          </a:xfrm>
          <a:ln/>
        </p:spPr>
      </p:sp>
      <p:sp>
        <p:nvSpPr>
          <p:cNvPr id="9219" name="Rectangle 3"/>
          <p:cNvSpPr>
            <a:spLocks noGrp="1" noChangeArrowheads="1"/>
          </p:cNvSpPr>
          <p:nvPr>
            <p:ph type="body" idx="1"/>
          </p:nvPr>
        </p:nvSpPr>
        <p:spPr>
          <a:xfrm>
            <a:off x="914401" y="4343401"/>
            <a:ext cx="5029200" cy="4111625"/>
          </a:xfrm>
        </p:spPr>
        <p:txBody>
          <a:bodyPr/>
          <a:lstStyle/>
          <a:p>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a:noFill/>
          <a:ln/>
        </p:spPr>
        <p:txBody>
          <a:bodyPr/>
          <a:lstStyle/>
          <a:p>
            <a:endParaRPr lang="id-ID" smtClean="0">
              <a:latin typeface="Arial" pitchFamily="34"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6" name="Rectangle 2"/>
          <p:cNvSpPr>
            <a:spLocks noGrp="1" noRot="1" noChangeAspect="1" noChangeArrowheads="1" noTextEdit="1"/>
          </p:cNvSpPr>
          <p:nvPr>
            <p:ph type="sldImg"/>
          </p:nvPr>
        </p:nvSpPr>
        <p:spPr>
          <a:xfrm>
            <a:off x="1149350" y="690563"/>
            <a:ext cx="4562475" cy="3422650"/>
          </a:xfrm>
          <a:ln/>
        </p:spPr>
      </p:sp>
      <p:sp>
        <p:nvSpPr>
          <p:cNvPr id="728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4" name="Rectangle 2"/>
          <p:cNvSpPr>
            <a:spLocks noGrp="1" noRot="1" noChangeAspect="1" noChangeArrowheads="1" noTextEdit="1"/>
          </p:cNvSpPr>
          <p:nvPr>
            <p:ph type="sldImg"/>
          </p:nvPr>
        </p:nvSpPr>
        <p:spPr>
          <a:xfrm>
            <a:off x="1149350" y="690563"/>
            <a:ext cx="4562475" cy="3422650"/>
          </a:xfrm>
          <a:ln/>
        </p:spPr>
      </p:sp>
      <p:sp>
        <p:nvSpPr>
          <p:cNvPr id="730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2" name="Rectangle 2"/>
          <p:cNvSpPr>
            <a:spLocks noGrp="1" noRot="1" noChangeAspect="1" noChangeArrowheads="1" noTextEdit="1"/>
          </p:cNvSpPr>
          <p:nvPr>
            <p:ph type="sldImg"/>
          </p:nvPr>
        </p:nvSpPr>
        <p:spPr>
          <a:xfrm>
            <a:off x="1149350" y="690563"/>
            <a:ext cx="4562475" cy="3422650"/>
          </a:xfrm>
          <a:ln/>
        </p:spPr>
      </p:sp>
      <p:sp>
        <p:nvSpPr>
          <p:cNvPr id="732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10" name="Rectangle 2"/>
          <p:cNvSpPr>
            <a:spLocks noGrp="1" noRot="1" noChangeAspect="1" noChangeArrowheads="1" noTextEdit="1"/>
          </p:cNvSpPr>
          <p:nvPr>
            <p:ph type="sldImg"/>
          </p:nvPr>
        </p:nvSpPr>
        <p:spPr>
          <a:xfrm>
            <a:off x="1149350" y="690563"/>
            <a:ext cx="4562475" cy="3422650"/>
          </a:xfrm>
          <a:ln/>
        </p:spPr>
      </p:sp>
      <p:sp>
        <p:nvSpPr>
          <p:cNvPr id="734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8" name="Rectangle 2"/>
          <p:cNvSpPr>
            <a:spLocks noGrp="1" noRot="1" noChangeAspect="1" noChangeArrowheads="1" noTextEdit="1"/>
          </p:cNvSpPr>
          <p:nvPr>
            <p:ph type="sldImg"/>
          </p:nvPr>
        </p:nvSpPr>
        <p:spPr>
          <a:xfrm>
            <a:off x="1149350" y="690563"/>
            <a:ext cx="4562475" cy="3422650"/>
          </a:xfrm>
          <a:ln/>
        </p:spPr>
      </p:sp>
      <p:sp>
        <p:nvSpPr>
          <p:cNvPr id="73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Rot="1" noChangeAspect="1" noChangeArrowheads="1" noTextEdit="1"/>
          </p:cNvSpPr>
          <p:nvPr>
            <p:ph type="sldImg"/>
          </p:nvPr>
        </p:nvSpPr>
        <p:spPr>
          <a:xfrm>
            <a:off x="1149350" y="690563"/>
            <a:ext cx="4562475" cy="3422650"/>
          </a:xfrm>
          <a:ln/>
        </p:spPr>
      </p:sp>
      <p:sp>
        <p:nvSpPr>
          <p:cNvPr id="738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354" name="Rectangle 2"/>
          <p:cNvSpPr>
            <a:spLocks noGrp="1" noRot="1" noChangeAspect="1" noChangeArrowheads="1" noTextEdit="1"/>
          </p:cNvSpPr>
          <p:nvPr>
            <p:ph type="sldImg"/>
          </p:nvPr>
        </p:nvSpPr>
        <p:spPr>
          <a:xfrm>
            <a:off x="1149350" y="690563"/>
            <a:ext cx="4562475" cy="3422650"/>
          </a:xfrm>
          <a:ln/>
        </p:spPr>
      </p:sp>
      <p:sp>
        <p:nvSpPr>
          <p:cNvPr id="7403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402" name="Rectangle 2"/>
          <p:cNvSpPr>
            <a:spLocks noGrp="1" noRot="1" noChangeAspect="1" noChangeArrowheads="1" noTextEdit="1"/>
          </p:cNvSpPr>
          <p:nvPr>
            <p:ph type="sldImg"/>
          </p:nvPr>
        </p:nvSpPr>
        <p:spPr>
          <a:xfrm>
            <a:off x="1149350" y="690563"/>
            <a:ext cx="4562475" cy="3422650"/>
          </a:xfrm>
          <a:ln/>
        </p:spPr>
      </p:sp>
      <p:sp>
        <p:nvSpPr>
          <p:cNvPr id="7424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50" name="Rectangle 2"/>
          <p:cNvSpPr>
            <a:spLocks noGrp="1" noRot="1" noChangeAspect="1" noChangeArrowheads="1" noTextEdit="1"/>
          </p:cNvSpPr>
          <p:nvPr>
            <p:ph type="sldImg"/>
          </p:nvPr>
        </p:nvSpPr>
        <p:spPr>
          <a:xfrm>
            <a:off x="1149350" y="690563"/>
            <a:ext cx="4562475" cy="3422650"/>
          </a:xfrm>
          <a:ln/>
        </p:spPr>
      </p:sp>
      <p:sp>
        <p:nvSpPr>
          <p:cNvPr id="7444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55FCC2-91D7-4EBA-AD4C-60E674255D20}" type="slidenum">
              <a:rPr lang="en-US"/>
              <a:pPr/>
              <a:t>19</a:t>
            </a:fld>
            <a:endParaRPr lang="en-US"/>
          </a:p>
        </p:txBody>
      </p:sp>
      <p:sp>
        <p:nvSpPr>
          <p:cNvPr id="182274" name="Rectangle 2"/>
          <p:cNvSpPr>
            <a:spLocks noGrp="1" noRot="1" noChangeAspect="1" noChangeArrowheads="1" noTextEdit="1"/>
          </p:cNvSpPr>
          <p:nvPr>
            <p:ph type="sldImg"/>
          </p:nvPr>
        </p:nvSpPr>
        <p:spPr>
          <a:xfrm>
            <a:off x="932420" y="690802"/>
            <a:ext cx="4994760" cy="3421880"/>
          </a:xfrm>
          <a:ln/>
        </p:spPr>
      </p:sp>
      <p:sp>
        <p:nvSpPr>
          <p:cNvPr id="182275" name="Rectangle 3"/>
          <p:cNvSpPr>
            <a:spLocks noGrp="1" noChangeArrowheads="1"/>
          </p:cNvSpPr>
          <p:nvPr>
            <p:ph type="body" idx="1"/>
          </p:nvPr>
        </p:nvSpPr>
        <p:spPr>
          <a:xfrm>
            <a:off x="914401" y="4341813"/>
            <a:ext cx="5029200" cy="4113212"/>
          </a:xfrm>
        </p:spPr>
        <p:txBody>
          <a:bodyPr/>
          <a:lstStyle/>
          <a:p>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8" name="Rectangle 2"/>
          <p:cNvSpPr>
            <a:spLocks noGrp="1" noRot="1" noChangeAspect="1" noChangeArrowheads="1" noTextEdit="1"/>
          </p:cNvSpPr>
          <p:nvPr>
            <p:ph type="sldImg"/>
          </p:nvPr>
        </p:nvSpPr>
        <p:spPr>
          <a:xfrm>
            <a:off x="1149350" y="690563"/>
            <a:ext cx="4562475" cy="3422650"/>
          </a:xfrm>
          <a:ln/>
        </p:spPr>
      </p:sp>
      <p:sp>
        <p:nvSpPr>
          <p:cNvPr id="7464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546" name="Rectangle 2"/>
          <p:cNvSpPr>
            <a:spLocks noGrp="1" noRot="1" noChangeAspect="1" noChangeArrowheads="1" noTextEdit="1"/>
          </p:cNvSpPr>
          <p:nvPr>
            <p:ph type="sldImg"/>
          </p:nvPr>
        </p:nvSpPr>
        <p:spPr>
          <a:xfrm>
            <a:off x="1149350" y="690563"/>
            <a:ext cx="4562475" cy="3422650"/>
          </a:xfrm>
          <a:ln/>
        </p:spPr>
      </p:sp>
      <p:sp>
        <p:nvSpPr>
          <p:cNvPr id="7485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0594" name="Rectangle 2"/>
          <p:cNvSpPr>
            <a:spLocks noGrp="1" noRot="1" noChangeAspect="1" noChangeArrowheads="1" noTextEdit="1"/>
          </p:cNvSpPr>
          <p:nvPr>
            <p:ph type="sldImg"/>
          </p:nvPr>
        </p:nvSpPr>
        <p:spPr>
          <a:xfrm>
            <a:off x="1149350" y="690563"/>
            <a:ext cx="4562475" cy="3422650"/>
          </a:xfrm>
          <a:ln/>
        </p:spPr>
      </p:sp>
      <p:sp>
        <p:nvSpPr>
          <p:cNvPr id="7505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642" name="Rectangle 2"/>
          <p:cNvSpPr>
            <a:spLocks noGrp="1" noRot="1" noChangeAspect="1" noChangeArrowheads="1" noTextEdit="1"/>
          </p:cNvSpPr>
          <p:nvPr>
            <p:ph type="sldImg"/>
          </p:nvPr>
        </p:nvSpPr>
        <p:spPr>
          <a:xfrm>
            <a:off x="1149350" y="690563"/>
            <a:ext cx="4562475" cy="3422650"/>
          </a:xfrm>
          <a:ln/>
        </p:spPr>
      </p:sp>
      <p:sp>
        <p:nvSpPr>
          <p:cNvPr id="752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90" name="Rectangle 2"/>
          <p:cNvSpPr>
            <a:spLocks noGrp="1" noRot="1" noChangeAspect="1" noChangeArrowheads="1" noTextEdit="1"/>
          </p:cNvSpPr>
          <p:nvPr>
            <p:ph type="sldImg"/>
          </p:nvPr>
        </p:nvSpPr>
        <p:spPr>
          <a:xfrm>
            <a:off x="1149350" y="690563"/>
            <a:ext cx="4562475" cy="3422650"/>
          </a:xfrm>
          <a:ln/>
        </p:spPr>
      </p:sp>
      <p:sp>
        <p:nvSpPr>
          <p:cNvPr id="7546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738" name="Rectangle 2"/>
          <p:cNvSpPr>
            <a:spLocks noGrp="1" noRot="1" noChangeAspect="1" noChangeArrowheads="1" noTextEdit="1"/>
          </p:cNvSpPr>
          <p:nvPr>
            <p:ph type="sldImg"/>
          </p:nvPr>
        </p:nvSpPr>
        <p:spPr>
          <a:xfrm>
            <a:off x="1149350" y="690563"/>
            <a:ext cx="4562475" cy="3422650"/>
          </a:xfrm>
          <a:ln/>
        </p:spPr>
      </p:sp>
      <p:sp>
        <p:nvSpPr>
          <p:cNvPr id="7567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786" name="Rectangle 2"/>
          <p:cNvSpPr>
            <a:spLocks noGrp="1" noRot="1" noChangeAspect="1" noChangeArrowheads="1" noTextEdit="1"/>
          </p:cNvSpPr>
          <p:nvPr>
            <p:ph type="sldImg"/>
          </p:nvPr>
        </p:nvSpPr>
        <p:spPr>
          <a:xfrm>
            <a:off x="1143000" y="684213"/>
            <a:ext cx="4573588" cy="3430587"/>
          </a:xfrm>
          <a:ln/>
        </p:spPr>
      </p:sp>
      <p:sp>
        <p:nvSpPr>
          <p:cNvPr id="758787" name="Rectangle 3"/>
          <p:cNvSpPr>
            <a:spLocks noGrp="1" noChangeArrowheads="1"/>
          </p:cNvSpPr>
          <p:nvPr>
            <p:ph type="body" idx="1"/>
          </p:nvPr>
        </p:nvSpPr>
        <p:spPr>
          <a:xfrm>
            <a:off x="687719" y="4343437"/>
            <a:ext cx="5482562" cy="4115603"/>
          </a:xfrm>
        </p:spPr>
        <p:txBody>
          <a:bodyPr/>
          <a:lstStyle/>
          <a:p>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834" name="Rectangle 2"/>
          <p:cNvSpPr>
            <a:spLocks noGrp="1" noRot="1" noChangeAspect="1" noChangeArrowheads="1" noTextEdit="1"/>
          </p:cNvSpPr>
          <p:nvPr>
            <p:ph type="sldImg"/>
          </p:nvPr>
        </p:nvSpPr>
        <p:spPr>
          <a:xfrm>
            <a:off x="1143000" y="684213"/>
            <a:ext cx="4573588" cy="3430587"/>
          </a:xfrm>
          <a:ln/>
        </p:spPr>
      </p:sp>
      <p:sp>
        <p:nvSpPr>
          <p:cNvPr id="760835" name="Rectangle 3"/>
          <p:cNvSpPr>
            <a:spLocks noGrp="1" noChangeArrowheads="1"/>
          </p:cNvSpPr>
          <p:nvPr>
            <p:ph type="body" idx="1"/>
          </p:nvPr>
        </p:nvSpPr>
        <p:spPr>
          <a:xfrm>
            <a:off x="687719" y="4343437"/>
            <a:ext cx="5482562" cy="4115603"/>
          </a:xfrm>
        </p:spPr>
        <p:txBody>
          <a:bodyPr/>
          <a:lstStyle/>
          <a:p>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2"/>
          <p:cNvSpPr>
            <a:spLocks noGrp="1" noRot="1" noChangeAspect="1" noChangeArrowheads="1" noTextEdit="1"/>
          </p:cNvSpPr>
          <p:nvPr>
            <p:ph type="sldImg"/>
          </p:nvPr>
        </p:nvSpPr>
        <p:spPr>
          <a:xfrm>
            <a:off x="1149350" y="690563"/>
            <a:ext cx="4562475" cy="3422650"/>
          </a:xfrm>
          <a:ln/>
        </p:spPr>
      </p:sp>
      <p:sp>
        <p:nvSpPr>
          <p:cNvPr id="7628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Rectangle 2"/>
          <p:cNvSpPr>
            <a:spLocks noGrp="1" noRot="1" noChangeAspect="1" noChangeArrowheads="1" noTextEdit="1"/>
          </p:cNvSpPr>
          <p:nvPr>
            <p:ph type="sldImg"/>
          </p:nvPr>
        </p:nvSpPr>
        <p:spPr>
          <a:xfrm>
            <a:off x="1149350" y="690563"/>
            <a:ext cx="4562475" cy="3422650"/>
          </a:xfrm>
          <a:ln/>
        </p:spPr>
      </p:sp>
      <p:sp>
        <p:nvSpPr>
          <p:cNvPr id="7649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7555B2-292D-4578-8007-BD5DC150FEDB}" type="slidenum">
              <a:rPr lang="en-US"/>
              <a:pPr/>
              <a:t>20</a:t>
            </a:fld>
            <a:endParaRPr lang="en-US"/>
          </a:p>
        </p:txBody>
      </p:sp>
      <p:sp>
        <p:nvSpPr>
          <p:cNvPr id="184322" name="Rectangle 2"/>
          <p:cNvSpPr>
            <a:spLocks noGrp="1" noRot="1" noChangeAspect="1" noChangeArrowheads="1" noTextEdit="1"/>
          </p:cNvSpPr>
          <p:nvPr>
            <p:ph type="sldImg"/>
          </p:nvPr>
        </p:nvSpPr>
        <p:spPr>
          <a:xfrm>
            <a:off x="932420" y="690802"/>
            <a:ext cx="4994760" cy="3421880"/>
          </a:xfrm>
          <a:ln/>
        </p:spPr>
      </p:sp>
      <p:sp>
        <p:nvSpPr>
          <p:cNvPr id="184323" name="Rectangle 3"/>
          <p:cNvSpPr>
            <a:spLocks noGrp="1" noChangeArrowheads="1"/>
          </p:cNvSpPr>
          <p:nvPr>
            <p:ph type="body" idx="1"/>
          </p:nvPr>
        </p:nvSpPr>
        <p:spPr>
          <a:xfrm>
            <a:off x="914401" y="4341813"/>
            <a:ext cx="5029200" cy="4113212"/>
          </a:xfrm>
        </p:spPr>
        <p:txBody>
          <a:bodyPr/>
          <a:lstStyle/>
          <a:p>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8" name="Rectangle 2"/>
          <p:cNvSpPr>
            <a:spLocks noGrp="1" noRot="1" noChangeAspect="1" noChangeArrowheads="1" noTextEdit="1"/>
          </p:cNvSpPr>
          <p:nvPr>
            <p:ph type="sldImg"/>
          </p:nvPr>
        </p:nvSpPr>
        <p:spPr>
          <a:xfrm>
            <a:off x="932420" y="690802"/>
            <a:ext cx="4996360" cy="3421880"/>
          </a:xfrm>
          <a:ln/>
        </p:spPr>
      </p:sp>
      <p:sp>
        <p:nvSpPr>
          <p:cNvPr id="766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2"/>
          <p:cNvSpPr>
            <a:spLocks noGrp="1" noRot="1" noChangeAspect="1" noChangeArrowheads="1" noTextEdit="1"/>
          </p:cNvSpPr>
          <p:nvPr>
            <p:ph type="sldImg"/>
          </p:nvPr>
        </p:nvSpPr>
        <p:spPr>
          <a:xfrm>
            <a:off x="1149350" y="690563"/>
            <a:ext cx="4562475" cy="3422650"/>
          </a:xfrm>
          <a:ln/>
        </p:spPr>
      </p:sp>
      <p:sp>
        <p:nvSpPr>
          <p:cNvPr id="7690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074" name="Rectangle 2"/>
          <p:cNvSpPr>
            <a:spLocks noGrp="1" noRot="1" noChangeAspect="1" noChangeArrowheads="1" noTextEdit="1"/>
          </p:cNvSpPr>
          <p:nvPr>
            <p:ph type="sldImg"/>
          </p:nvPr>
        </p:nvSpPr>
        <p:spPr>
          <a:xfrm>
            <a:off x="1149350" y="690563"/>
            <a:ext cx="4562475" cy="3422650"/>
          </a:xfrm>
          <a:ln/>
        </p:spPr>
      </p:sp>
      <p:sp>
        <p:nvSpPr>
          <p:cNvPr id="7710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122" name="Rectangle 2"/>
          <p:cNvSpPr>
            <a:spLocks noGrp="1" noRot="1" noChangeAspect="1" noChangeArrowheads="1" noTextEdit="1"/>
          </p:cNvSpPr>
          <p:nvPr>
            <p:ph type="sldImg"/>
          </p:nvPr>
        </p:nvSpPr>
        <p:spPr>
          <a:xfrm>
            <a:off x="1149350" y="690563"/>
            <a:ext cx="4562475" cy="3422650"/>
          </a:xfrm>
          <a:ln/>
        </p:spPr>
      </p:sp>
      <p:sp>
        <p:nvSpPr>
          <p:cNvPr id="773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5170" name="Rectangle 2"/>
          <p:cNvSpPr>
            <a:spLocks noGrp="1" noRot="1" noChangeAspect="1" noChangeArrowheads="1" noTextEdit="1"/>
          </p:cNvSpPr>
          <p:nvPr>
            <p:ph type="sldImg"/>
          </p:nvPr>
        </p:nvSpPr>
        <p:spPr>
          <a:xfrm>
            <a:off x="1149350" y="690563"/>
            <a:ext cx="4562475" cy="3422650"/>
          </a:xfrm>
          <a:ln/>
        </p:spPr>
      </p:sp>
      <p:sp>
        <p:nvSpPr>
          <p:cNvPr id="7751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594" name="Rectangle 2"/>
          <p:cNvSpPr>
            <a:spLocks noGrp="1" noRot="1" noChangeAspect="1" noChangeArrowheads="1" noTextEdit="1"/>
          </p:cNvSpPr>
          <p:nvPr>
            <p:ph type="sldImg"/>
          </p:nvPr>
        </p:nvSpPr>
        <p:spPr>
          <a:xfrm>
            <a:off x="1143000" y="684213"/>
            <a:ext cx="4573588" cy="3430587"/>
          </a:xfrm>
          <a:ln/>
        </p:spPr>
      </p:sp>
      <p:sp>
        <p:nvSpPr>
          <p:cNvPr id="622595" name="Rectangle 3"/>
          <p:cNvSpPr>
            <a:spLocks noGrp="1" noChangeArrowheads="1"/>
          </p:cNvSpPr>
          <p:nvPr>
            <p:ph type="body" idx="1"/>
          </p:nvPr>
        </p:nvSpPr>
        <p:spPr>
          <a:xfrm>
            <a:off x="686121" y="4343437"/>
            <a:ext cx="5485760" cy="4115603"/>
          </a:xfrm>
        </p:spPr>
        <p:txBody>
          <a:bodyPr/>
          <a:lstStyle/>
          <a:p>
            <a:endParaRPr lang="ja-JP"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Slide Image Placeholder 1"/>
          <p:cNvSpPr>
            <a:spLocks noGrp="1" noRot="1" noChangeAspect="1" noTextEdit="1"/>
          </p:cNvSpPr>
          <p:nvPr>
            <p:ph type="sldImg"/>
          </p:nvPr>
        </p:nvSpPr>
        <p:spPr>
          <a:xfrm>
            <a:off x="924423" y="686421"/>
            <a:ext cx="5009155" cy="3430643"/>
          </a:xfrm>
          <a:ln/>
        </p:spPr>
      </p:sp>
      <p:sp>
        <p:nvSpPr>
          <p:cNvPr id="509955" name="Notes Placeholder 2"/>
          <p:cNvSpPr>
            <a:spLocks noGrp="1"/>
          </p:cNvSpPr>
          <p:nvPr>
            <p:ph type="body" idx="1"/>
          </p:nvPr>
        </p:nvSpPr>
        <p:spPr>
          <a:xfrm>
            <a:off x="687389" y="4344988"/>
            <a:ext cx="5483225" cy="4113212"/>
          </a:xfrm>
          <a:noFill/>
          <a:ln/>
        </p:spPr>
        <p:txBody>
          <a:bodyPr lIns="93317" tIns="46659" rIns="93317" bIns="46659"/>
          <a:lstStyle/>
          <a:p>
            <a:endParaRPr lang="id-ID" smtClean="0">
              <a:latin typeface="Arial" pitchFamily="34" charset="0"/>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a:noFill/>
          <a:ln/>
        </p:spPr>
        <p:txBody>
          <a:bodyPr/>
          <a:lstStyle/>
          <a:p>
            <a:endParaRPr lang="id-ID" smtClean="0">
              <a:latin typeface="Arial" pitchFamily="34" charset="0"/>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Slide Image Placeholder 1"/>
          <p:cNvSpPr>
            <a:spLocks noGrp="1" noRot="1" noChangeAspect="1" noTextEdit="1"/>
          </p:cNvSpPr>
          <p:nvPr>
            <p:ph type="sldImg"/>
          </p:nvPr>
        </p:nvSpPr>
        <p:spPr>
          <a:xfrm>
            <a:off x="1141413" y="685800"/>
            <a:ext cx="4575175" cy="3430588"/>
          </a:xfrm>
          <a:ln/>
        </p:spPr>
      </p:sp>
      <p:sp>
        <p:nvSpPr>
          <p:cNvPr id="505859" name="Notes Placeholder 2"/>
          <p:cNvSpPr>
            <a:spLocks noGrp="1"/>
          </p:cNvSpPr>
          <p:nvPr>
            <p:ph type="body" idx="1"/>
          </p:nvPr>
        </p:nvSpPr>
        <p:spPr>
          <a:xfrm>
            <a:off x="687389" y="4344988"/>
            <a:ext cx="5483225" cy="4113212"/>
          </a:xfrm>
          <a:noFill/>
          <a:ln/>
        </p:spPr>
        <p:txBody>
          <a:bodyPr lIns="93317" tIns="46659" rIns="93317" bIns="46659"/>
          <a:lstStyle/>
          <a:p>
            <a:endParaRPr lang="id-ID"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16A46DE-6DCA-472A-833D-B8B4C468E1D0}" type="slidenum">
              <a:rPr lang="en-US"/>
              <a:pPr/>
              <a:t>21</a:t>
            </a:fld>
            <a:endParaRPr lang="en-US"/>
          </a:p>
        </p:txBody>
      </p:sp>
      <p:sp>
        <p:nvSpPr>
          <p:cNvPr id="225282" name="Slide Image Placeholder 1"/>
          <p:cNvSpPr>
            <a:spLocks noGrp="1" noRot="1" noChangeAspect="1" noTextEdit="1"/>
          </p:cNvSpPr>
          <p:nvPr>
            <p:ph type="sldImg"/>
          </p:nvPr>
        </p:nvSpPr>
        <p:spPr>
          <a:ln/>
        </p:spPr>
      </p:sp>
      <p:sp>
        <p:nvSpPr>
          <p:cNvPr id="225283" name="Notes Placeholder 2"/>
          <p:cNvSpPr>
            <a:spLocks noGrp="1"/>
          </p:cNvSpPr>
          <p:nvPr>
            <p:ph type="body" idx="1"/>
          </p:nvPr>
        </p:nvSpPr>
        <p:spPr/>
        <p:txBody>
          <a:bodyPr lIns="91428" tIns="45714" rIns="91428" bIns="45714"/>
          <a:lstStyle/>
          <a:p>
            <a:pPr>
              <a:spcBef>
                <a:spcPct val="0"/>
              </a:spcBef>
            </a:pPr>
            <a:endParaRPr lang="en-US"/>
          </a:p>
        </p:txBody>
      </p:sp>
      <p:sp>
        <p:nvSpPr>
          <p:cNvPr id="32772" name="Slide Number Placeholder 3"/>
          <p:cNvSpPr txBox="1">
            <a:spLocks noGrp="1"/>
          </p:cNvSpPr>
          <p:nvPr/>
        </p:nvSpPr>
        <p:spPr bwMode="auto">
          <a:xfrm>
            <a:off x="3884614" y="8685213"/>
            <a:ext cx="2971800" cy="457200"/>
          </a:xfrm>
          <a:prstGeom prst="rect">
            <a:avLst/>
          </a:prstGeom>
          <a:noFill/>
          <a:ln w="9525">
            <a:noFill/>
            <a:miter lim="800000"/>
            <a:headEnd/>
            <a:tailEnd/>
          </a:ln>
        </p:spPr>
        <p:txBody>
          <a:bodyPr lIns="91428" tIns="45714" rIns="91428" bIns="45714" anchor="b"/>
          <a:lstStyle/>
          <a:p>
            <a:pPr algn="r" defTabSz="900113" eaLnBrk="1" hangingPunct="1"/>
            <a:fld id="{55DE02F2-FECA-4205-9EE7-94BBA7D36B46}" type="slidenum">
              <a:rPr lang="en-US" sz="1200">
                <a:latin typeface="Calibri" pitchFamily="34" charset="0"/>
              </a:rPr>
              <a:pPr algn="r" defTabSz="900113" eaLnBrk="1" hangingPunct="1"/>
              <a:t>21</a:t>
            </a:fld>
            <a:endParaRPr lang="en-US" sz="120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noRot="1" noChangeAspect="1" noChangeArrowheads="1" noTextEdit="1"/>
          </p:cNvSpPr>
          <p:nvPr>
            <p:ph type="sldImg"/>
          </p:nvPr>
        </p:nvSpPr>
        <p:spPr>
          <a:ln/>
        </p:spPr>
      </p:sp>
      <p:sp>
        <p:nvSpPr>
          <p:cNvPr id="440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B839E4-588F-4C3C-B2A3-B6805A540537}" type="slidenum">
              <a:rPr lang="en-US"/>
              <a:pPr/>
              <a:t>23</a:t>
            </a:fld>
            <a:endParaRPr lang="en-US"/>
          </a:p>
        </p:txBody>
      </p:sp>
      <p:sp>
        <p:nvSpPr>
          <p:cNvPr id="11266" name="Rectangle 2"/>
          <p:cNvSpPr>
            <a:spLocks noGrp="1" noRot="1" noChangeAspect="1" noChangeArrowheads="1" noTextEdit="1"/>
          </p:cNvSpPr>
          <p:nvPr>
            <p:ph type="sldImg"/>
          </p:nvPr>
        </p:nvSpPr>
        <p:spPr>
          <a:xfrm>
            <a:off x="1147763" y="688975"/>
            <a:ext cx="4564062" cy="3422650"/>
          </a:xfrm>
          <a:ln/>
        </p:spPr>
      </p:sp>
      <p:sp>
        <p:nvSpPr>
          <p:cNvPr id="11267" name="Rectangle 3"/>
          <p:cNvSpPr>
            <a:spLocks noGrp="1" noChangeArrowheads="1"/>
          </p:cNvSpPr>
          <p:nvPr>
            <p:ph type="body" idx="1"/>
          </p:nvPr>
        </p:nvSpPr>
        <p:spPr>
          <a:xfrm>
            <a:off x="914401" y="4343401"/>
            <a:ext cx="5029200" cy="4111625"/>
          </a:xfrm>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13DEF3-9AA7-4EA9-9E0C-EA0E8817D334}" type="slidenum">
              <a:rPr lang="en-US"/>
              <a:pPr/>
              <a:t>24</a:t>
            </a:fld>
            <a:endParaRPr lang="en-US"/>
          </a:p>
        </p:txBody>
      </p:sp>
      <p:sp>
        <p:nvSpPr>
          <p:cNvPr id="13314" name="Rectangle 2"/>
          <p:cNvSpPr>
            <a:spLocks noGrp="1" noRot="1" noChangeAspect="1" noChangeArrowheads="1" noTextEdit="1"/>
          </p:cNvSpPr>
          <p:nvPr>
            <p:ph type="sldImg"/>
          </p:nvPr>
        </p:nvSpPr>
        <p:spPr>
          <a:xfrm>
            <a:off x="1147763" y="688975"/>
            <a:ext cx="4564062" cy="3422650"/>
          </a:xfrm>
          <a:ln/>
        </p:spPr>
      </p:sp>
      <p:sp>
        <p:nvSpPr>
          <p:cNvPr id="13315" name="Rectangle 3"/>
          <p:cNvSpPr>
            <a:spLocks noGrp="1" noChangeArrowheads="1"/>
          </p:cNvSpPr>
          <p:nvPr>
            <p:ph type="body" idx="1"/>
          </p:nvPr>
        </p:nvSpPr>
        <p:spPr>
          <a:xfrm>
            <a:off x="914401" y="4343401"/>
            <a:ext cx="5029200" cy="4111625"/>
          </a:xfrm>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005D08-0141-43CD-AFE1-039A3BC57BAA}" type="slidenum">
              <a:rPr lang="en-US"/>
              <a:pPr/>
              <a:t>25</a:t>
            </a:fld>
            <a:endParaRPr lang="en-US"/>
          </a:p>
        </p:txBody>
      </p:sp>
      <p:sp>
        <p:nvSpPr>
          <p:cNvPr id="210946" name="Rectangle 2"/>
          <p:cNvSpPr>
            <a:spLocks noGrp="1" noRot="1" noChangeAspect="1" noChangeArrowheads="1" noTextEdit="1"/>
          </p:cNvSpPr>
          <p:nvPr>
            <p:ph type="sldImg"/>
          </p:nvPr>
        </p:nvSpPr>
        <p:spPr>
          <a:ln/>
        </p:spPr>
      </p:sp>
      <p:sp>
        <p:nvSpPr>
          <p:cNvPr id="210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id-ID" smtClean="0"/>
              <a:t>Pasal 3 </a:t>
            </a:r>
            <a:endParaRPr lang="en-US" smtClean="0"/>
          </a:p>
        </p:txBody>
      </p:sp>
      <p:sp>
        <p:nvSpPr>
          <p:cNvPr id="931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43CB4CD-A4C5-4CE3-AD7E-52D7AD6C1C02}" type="slidenum">
              <a:rPr lang="en-US" smtClean="0"/>
              <a:pPr fontAlgn="base">
                <a:spcBef>
                  <a:spcPct val="0"/>
                </a:spcBef>
                <a:spcAft>
                  <a:spcPct val="0"/>
                </a:spcAft>
                <a:defRPr/>
              </a:pPr>
              <a:t>26</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id-ID" smtClean="0"/>
              <a:t>Pasal 5</a:t>
            </a:r>
            <a:endParaRPr lang="en-US" smtClean="0"/>
          </a:p>
        </p:txBody>
      </p:sp>
      <p:sp>
        <p:nvSpPr>
          <p:cNvPr id="952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192EE7-2D9D-42EF-8132-7537DB5A0BD3}" type="slidenum">
              <a:rPr lang="en-US" smtClean="0"/>
              <a:pPr fontAlgn="base">
                <a:spcBef>
                  <a:spcPct val="0"/>
                </a:spcBef>
                <a:spcAft>
                  <a:spcPct val="0"/>
                </a:spcAft>
                <a:defRPr/>
              </a:pPr>
              <a:t>27</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501A5F-AC3D-4FF1-8220-2C8FB9703DDA}" type="slidenum">
              <a:rPr lang="en-US" smtClean="0"/>
              <a:pPr/>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p:spPr>
      </p:sp>
      <p:sp>
        <p:nvSpPr>
          <p:cNvPr id="174083" name="Notes Placeholder 2"/>
          <p:cNvSpPr>
            <a:spLocks noGrp="1"/>
          </p:cNvSpPr>
          <p:nvPr>
            <p:ph type="body" idx="1"/>
          </p:nvPr>
        </p:nvSpPr>
        <p:spPr bwMode="auto">
          <a:noFill/>
        </p:spPr>
        <p:txBody>
          <a:bodyPr/>
          <a:lstStyle/>
          <a:p>
            <a:pPr>
              <a:spcBef>
                <a:spcPct val="0"/>
              </a:spcBef>
            </a:pPr>
            <a:endParaRPr lang="en-US" smtClean="0"/>
          </a:p>
        </p:txBody>
      </p:sp>
      <p:sp>
        <p:nvSpPr>
          <p:cNvPr id="149507" name="Slide Number Placeholder 3"/>
          <p:cNvSpPr txBox="1">
            <a:spLocks noGrp="1"/>
          </p:cNvSpPr>
          <p:nvPr/>
        </p:nvSpPr>
        <p:spPr bwMode="auto">
          <a:xfrm>
            <a:off x="3883852" y="8685331"/>
            <a:ext cx="2972547" cy="457200"/>
          </a:xfrm>
          <a:prstGeom prst="rect">
            <a:avLst/>
          </a:prstGeom>
          <a:noFill/>
          <a:ln>
            <a:miter lim="800000"/>
            <a:headEnd/>
            <a:tailEnd/>
          </a:ln>
        </p:spPr>
        <p:txBody>
          <a:bodyPr lIns="92830" tIns="46415" rIns="92830" bIns="46415" anchor="b"/>
          <a:lstStyle/>
          <a:p>
            <a:pPr algn="r">
              <a:defRPr/>
            </a:pPr>
            <a:fld id="{C369D882-A5A1-4E3F-A67F-B09D081F3120}" type="slidenum">
              <a:rPr lang="id-ID" sz="1200">
                <a:latin typeface="+mn-lt"/>
              </a:rPr>
              <a:pPr algn="r">
                <a:defRPr/>
              </a:pPr>
              <a:t>28</a:t>
            </a:fld>
            <a:endParaRPr lang="id-ID" sz="1200">
              <a:latin typeface="+mn-lt"/>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026CFF-7E67-4796-9F7C-940A001EB617}" type="slidenum">
              <a:rPr lang="en-US"/>
              <a:pPr/>
              <a:t>29</a:t>
            </a:fld>
            <a:endParaRPr lang="en-US"/>
          </a:p>
        </p:txBody>
      </p:sp>
      <p:sp>
        <p:nvSpPr>
          <p:cNvPr id="27650" name="Rectangle 2"/>
          <p:cNvSpPr>
            <a:spLocks noGrp="1" noRot="1" noChangeAspect="1" noChangeArrowheads="1" noTextEdit="1"/>
          </p:cNvSpPr>
          <p:nvPr>
            <p:ph type="sldImg"/>
          </p:nvPr>
        </p:nvSpPr>
        <p:spPr>
          <a:xfrm>
            <a:off x="1147763" y="688975"/>
            <a:ext cx="4564062" cy="3422650"/>
          </a:xfrm>
          <a:ln/>
        </p:spPr>
      </p:sp>
      <p:sp>
        <p:nvSpPr>
          <p:cNvPr id="27651" name="Rectangle 3"/>
          <p:cNvSpPr>
            <a:spLocks noGrp="1" noChangeArrowheads="1"/>
          </p:cNvSpPr>
          <p:nvPr>
            <p:ph type="body" idx="1"/>
          </p:nvPr>
        </p:nvSpPr>
        <p:spPr>
          <a:xfrm>
            <a:off x="914401" y="4343401"/>
            <a:ext cx="5029200" cy="4111625"/>
          </a:xfrm>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339EE8-D7E5-4042-A541-ECA2784B4D59}" type="slidenum">
              <a:rPr lang="en-US"/>
              <a:pPr/>
              <a:t>30</a:t>
            </a:fld>
            <a:endParaRPr lang="en-US"/>
          </a:p>
        </p:txBody>
      </p:sp>
      <p:sp>
        <p:nvSpPr>
          <p:cNvPr id="240642" name="Rectangle 2"/>
          <p:cNvSpPr>
            <a:spLocks noGrp="1" noRot="1" noChangeAspect="1" noChangeArrowheads="1" noTextEdit="1"/>
          </p:cNvSpPr>
          <p:nvPr>
            <p:ph type="sldImg"/>
          </p:nvPr>
        </p:nvSpPr>
        <p:spPr>
          <a:ln/>
        </p:spPr>
      </p:sp>
      <p:sp>
        <p:nvSpPr>
          <p:cNvPr id="240643" name="Rectangle 3"/>
          <p:cNvSpPr>
            <a:spLocks noGrp="1" noChangeArrowheads="1"/>
          </p:cNvSpPr>
          <p:nvPr>
            <p:ph type="body" idx="1"/>
          </p:nvPr>
        </p:nvSpPr>
        <p:spPr/>
        <p:txBody>
          <a:bodyPr lIns="91428" tIns="45714" rIns="91428" bIns="45714"/>
          <a:lstStyle/>
          <a:p>
            <a:endParaRPr lang="en-US">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Rot="1" noChangeAspect="1" noChangeArrowheads="1" noTextEdit="1"/>
          </p:cNvSpPr>
          <p:nvPr>
            <p:ph type="sldImg"/>
          </p:nvPr>
        </p:nvSpPr>
        <p:spPr>
          <a:xfrm>
            <a:off x="1150938" y="685800"/>
            <a:ext cx="4568825" cy="3427413"/>
          </a:xfrm>
          <a:ln/>
        </p:spPr>
      </p:sp>
      <p:sp>
        <p:nvSpPr>
          <p:cNvPr id="674819" name="Rectangle 3"/>
          <p:cNvSpPr>
            <a:spLocks noGrp="1" noChangeArrowheads="1"/>
          </p:cNvSpPr>
          <p:nvPr>
            <p:ph type="body" idx="1"/>
          </p:nvPr>
        </p:nvSpPr>
        <p:spPr>
          <a:xfrm>
            <a:off x="686121" y="4341977"/>
            <a:ext cx="5485760" cy="4115603"/>
          </a:xfrm>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02" name="Rectangle 2"/>
          <p:cNvSpPr>
            <a:spLocks noGrp="1" noRot="1" noChangeAspect="1" noChangeArrowheads="1" noTextEdit="1"/>
          </p:cNvSpPr>
          <p:nvPr>
            <p:ph type="sldImg"/>
          </p:nvPr>
        </p:nvSpPr>
        <p:spPr>
          <a:xfrm>
            <a:off x="1144588" y="685800"/>
            <a:ext cx="4570412" cy="3427413"/>
          </a:xfrm>
          <a:ln/>
        </p:spPr>
      </p:sp>
      <p:sp>
        <p:nvSpPr>
          <p:cNvPr id="921603" name="Rectangle 3"/>
          <p:cNvSpPr>
            <a:spLocks noGrp="1" noChangeArrowheads="1"/>
          </p:cNvSpPr>
          <p:nvPr>
            <p:ph type="body" idx="1"/>
          </p:nvPr>
        </p:nvSpPr>
        <p:spPr>
          <a:xfrm>
            <a:off x="915022" y="4342699"/>
            <a:ext cx="5027959" cy="4114956"/>
          </a:xfrm>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B76B42-1A2D-47F1-889F-D73DB834723A}" type="slidenum">
              <a:rPr lang="en-US"/>
              <a:pPr/>
              <a:t>33</a:t>
            </a:fld>
            <a:endParaRPr lang="en-US"/>
          </a:p>
        </p:txBody>
      </p:sp>
      <p:sp>
        <p:nvSpPr>
          <p:cNvPr id="15362" name="Rectangle 2"/>
          <p:cNvSpPr>
            <a:spLocks noGrp="1" noRot="1" noChangeAspect="1" noChangeArrowheads="1" noTextEdit="1"/>
          </p:cNvSpPr>
          <p:nvPr>
            <p:ph type="sldImg"/>
          </p:nvPr>
        </p:nvSpPr>
        <p:spPr>
          <a:xfrm>
            <a:off x="932420" y="689342"/>
            <a:ext cx="4994760" cy="3421880"/>
          </a:xfrm>
          <a:ln/>
        </p:spPr>
      </p:sp>
      <p:sp>
        <p:nvSpPr>
          <p:cNvPr id="15363" name="Rectangle 3"/>
          <p:cNvSpPr>
            <a:spLocks noGrp="1" noChangeArrowheads="1"/>
          </p:cNvSpPr>
          <p:nvPr>
            <p:ph type="body" idx="1"/>
          </p:nvPr>
        </p:nvSpPr>
        <p:spPr>
          <a:xfrm>
            <a:off x="914401" y="4343401"/>
            <a:ext cx="5029200" cy="4111625"/>
          </a:xfrm>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914" name="Rectangle 2"/>
          <p:cNvSpPr>
            <a:spLocks noGrp="1" noRot="1" noChangeAspect="1" noChangeArrowheads="1" noTextEdit="1"/>
          </p:cNvSpPr>
          <p:nvPr>
            <p:ph type="sldImg"/>
          </p:nvPr>
        </p:nvSpPr>
        <p:spPr>
          <a:ln/>
        </p:spPr>
      </p:sp>
      <p:sp>
        <p:nvSpPr>
          <p:cNvPr id="678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2" name="Rectangle 2"/>
          <p:cNvSpPr>
            <a:spLocks noGrp="1" noRot="1" noChangeAspect="1" noChangeArrowheads="1" noTextEdit="1"/>
          </p:cNvSpPr>
          <p:nvPr>
            <p:ph type="sldImg"/>
          </p:nvPr>
        </p:nvSpPr>
        <p:spPr>
          <a:ln/>
        </p:spPr>
      </p:sp>
      <p:sp>
        <p:nvSpPr>
          <p:cNvPr id="68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B1635A-F15E-4DF5-BC63-5453A349A39C}" type="slidenum">
              <a:rPr lang="en-US"/>
              <a:pPr/>
              <a:t>36</a:t>
            </a:fld>
            <a:endParaRPr lang="en-US"/>
          </a:p>
        </p:txBody>
      </p:sp>
      <p:sp>
        <p:nvSpPr>
          <p:cNvPr id="222210" name="Rectangle 2"/>
          <p:cNvSpPr>
            <a:spLocks noGrp="1" noRot="1" noChangeAspect="1" noChangeArrowheads="1" noTextEdit="1"/>
          </p:cNvSpPr>
          <p:nvPr>
            <p:ph type="sldImg"/>
          </p:nvPr>
        </p:nvSpPr>
        <p:spPr>
          <a:ln/>
        </p:spPr>
      </p:sp>
      <p:sp>
        <p:nvSpPr>
          <p:cNvPr id="222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82" name="Rectangle 2"/>
          <p:cNvSpPr>
            <a:spLocks noGrp="1" noRot="1" noChangeAspect="1" noChangeArrowheads="1" noTextEdit="1"/>
          </p:cNvSpPr>
          <p:nvPr>
            <p:ph type="sldImg"/>
          </p:nvPr>
        </p:nvSpPr>
        <p:spPr>
          <a:xfrm>
            <a:off x="1149350" y="690563"/>
            <a:ext cx="4562475" cy="3422650"/>
          </a:xfrm>
          <a:ln/>
        </p:spPr>
      </p:sp>
      <p:sp>
        <p:nvSpPr>
          <p:cNvPr id="6860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CBF02B6-7C11-4360-84C6-724950F62D96}" type="slidenum">
              <a:rPr lang="en-US" smtClean="0">
                <a:latin typeface="Arial" charset="0"/>
              </a:rPr>
              <a:pPr/>
              <a:t>6</a:t>
            </a:fld>
            <a:endParaRPr lang="en-US" smtClean="0">
              <a:latin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Rot="1" noChangeAspect="1" noChangeArrowheads="1" noTextEdit="1"/>
          </p:cNvSpPr>
          <p:nvPr>
            <p:ph type="sldImg"/>
          </p:nvPr>
        </p:nvSpPr>
        <p:spPr>
          <a:xfrm>
            <a:off x="1149350" y="690563"/>
            <a:ext cx="4562475" cy="3422650"/>
          </a:xfrm>
          <a:ln/>
        </p:spPr>
      </p:sp>
      <p:sp>
        <p:nvSpPr>
          <p:cNvPr id="68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78" name="Rectangle 2"/>
          <p:cNvSpPr>
            <a:spLocks noGrp="1" noRot="1" noChangeAspect="1" noChangeArrowheads="1" noTextEdit="1"/>
          </p:cNvSpPr>
          <p:nvPr>
            <p:ph type="sldImg"/>
          </p:nvPr>
        </p:nvSpPr>
        <p:spPr>
          <a:xfrm>
            <a:off x="1149350" y="690563"/>
            <a:ext cx="4562475" cy="3422650"/>
          </a:xfrm>
          <a:ln/>
        </p:spPr>
      </p:sp>
      <p:sp>
        <p:nvSpPr>
          <p:cNvPr id="690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159747" name="Slide Number Placeholder 3"/>
          <p:cNvSpPr txBox="1">
            <a:spLocks noGrp="1"/>
          </p:cNvSpPr>
          <p:nvPr/>
        </p:nvSpPr>
        <p:spPr bwMode="auto">
          <a:xfrm>
            <a:off x="3883855" y="8685331"/>
            <a:ext cx="2972546" cy="457200"/>
          </a:xfrm>
          <a:prstGeom prst="rect">
            <a:avLst/>
          </a:prstGeom>
          <a:noFill/>
          <a:ln>
            <a:miter lim="800000"/>
            <a:headEnd/>
            <a:tailEnd/>
          </a:ln>
        </p:spPr>
        <p:txBody>
          <a:bodyPr lIns="93043" tIns="46522" rIns="93043" bIns="46522" anchor="b"/>
          <a:lstStyle/>
          <a:p>
            <a:pPr algn="r">
              <a:defRPr/>
            </a:pPr>
            <a:fld id="{C88E31D8-CE5C-4E13-8ADF-5563BC676E0D}" type="slidenum">
              <a:rPr lang="id-ID" sz="1200">
                <a:latin typeface="+mn-lt"/>
              </a:rPr>
              <a:pPr algn="r">
                <a:defRPr/>
              </a:pPr>
              <a:t>42</a:t>
            </a:fld>
            <a:endParaRPr lang="id-ID" sz="1200">
              <a:latin typeface="+mn-lt"/>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p:spPr>
      </p:sp>
      <p:sp>
        <p:nvSpPr>
          <p:cNvPr id="1126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44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6BA4538-3E5C-4521-A52C-6C971D975642}" type="slidenum">
              <a:rPr lang="en-US" smtClean="0"/>
              <a:pPr fontAlgn="base">
                <a:spcBef>
                  <a:spcPct val="0"/>
                </a:spcBef>
                <a:spcAft>
                  <a:spcPct val="0"/>
                </a:spcAft>
                <a:defRPr/>
              </a:pPr>
              <a:t>44</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p:spPr>
      </p:sp>
      <p:sp>
        <p:nvSpPr>
          <p:cNvPr id="1136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54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1AE9BF-10E2-4E22-A7C7-3C681092687C}" type="slidenum">
              <a:rPr lang="en-US" smtClean="0"/>
              <a:pPr fontAlgn="base">
                <a:spcBef>
                  <a:spcPct val="0"/>
                </a:spcBef>
                <a:spcAft>
                  <a:spcPct val="0"/>
                </a:spcAft>
                <a:defRPr/>
              </a:pPr>
              <a:t>45</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p:spPr>
      </p:sp>
      <p:sp>
        <p:nvSpPr>
          <p:cNvPr id="1146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65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0643EB2-523A-4DAF-B498-B08C618B9EA2}" type="slidenum">
              <a:rPr lang="en-US" smtClean="0"/>
              <a:pPr fontAlgn="base">
                <a:spcBef>
                  <a:spcPct val="0"/>
                </a:spcBef>
                <a:spcAft>
                  <a:spcPct val="0"/>
                </a:spcAft>
                <a:defRPr/>
              </a:pPr>
              <a:t>46</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75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A55C2FE-10F7-4374-B885-E02B417F0EF6}" type="slidenum">
              <a:rPr lang="en-US" smtClean="0"/>
              <a:pPr fontAlgn="base">
                <a:spcBef>
                  <a:spcPct val="0"/>
                </a:spcBef>
                <a:spcAft>
                  <a:spcPct val="0"/>
                </a:spcAft>
                <a:defRPr/>
              </a:pPr>
              <a:t>47</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p:spPr>
      </p:sp>
      <p:sp>
        <p:nvSpPr>
          <p:cNvPr id="1269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187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C68757-E683-4D54-A8AF-2EBAE5239806}" type="slidenum">
              <a:rPr lang="en-US" smtClean="0"/>
              <a:pPr fontAlgn="base">
                <a:spcBef>
                  <a:spcPct val="0"/>
                </a:spcBef>
                <a:spcAft>
                  <a:spcPct val="0"/>
                </a:spcAft>
                <a:defRPr/>
              </a:pPr>
              <a:t>49</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p:spPr>
      </p:sp>
      <p:sp>
        <p:nvSpPr>
          <p:cNvPr id="1269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187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C68757-E683-4D54-A8AF-2EBAE5239806}" type="slidenum">
              <a:rPr lang="en-US" smtClean="0"/>
              <a:pPr fontAlgn="base">
                <a:spcBef>
                  <a:spcPct val="0"/>
                </a:spcBef>
                <a:spcAft>
                  <a:spcPct val="0"/>
                </a:spcAft>
                <a:defRPr/>
              </a:pPr>
              <a:t>50</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p:spPr>
      </p:sp>
      <p:sp>
        <p:nvSpPr>
          <p:cNvPr id="1167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85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4759D47-2F0A-4096-B819-8993E8EECF67}" type="slidenum">
              <a:rPr lang="en-US" smtClean="0"/>
              <a:pPr fontAlgn="base">
                <a:spcBef>
                  <a:spcPct val="0"/>
                </a:spcBef>
                <a:spcAft>
                  <a:spcPct val="0"/>
                </a:spcAft>
                <a:defRPr/>
              </a:pPr>
              <a:t>51</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73FBF2-8FC4-446B-8C73-D06D2AB1129E}" type="slidenum">
              <a:rPr lang="en-US"/>
              <a:pPr/>
              <a:t>10</a:t>
            </a:fld>
            <a:endParaRPr lang="en-US"/>
          </a:p>
        </p:txBody>
      </p:sp>
      <p:sp>
        <p:nvSpPr>
          <p:cNvPr id="7170" name="Rectangle 2"/>
          <p:cNvSpPr>
            <a:spLocks noGrp="1" noRot="1" noChangeAspect="1" noChangeArrowheads="1" noTextEdit="1"/>
          </p:cNvSpPr>
          <p:nvPr>
            <p:ph type="sldImg"/>
          </p:nvPr>
        </p:nvSpPr>
        <p:spPr>
          <a:xfrm>
            <a:off x="1147763" y="688975"/>
            <a:ext cx="4564062" cy="3422650"/>
          </a:xfrm>
          <a:ln/>
        </p:spPr>
      </p:sp>
      <p:sp>
        <p:nvSpPr>
          <p:cNvPr id="7171" name="Rectangle 3"/>
          <p:cNvSpPr>
            <a:spLocks noGrp="1" noChangeArrowheads="1"/>
          </p:cNvSpPr>
          <p:nvPr>
            <p:ph type="body" idx="1"/>
          </p:nvPr>
        </p:nvSpPr>
        <p:spPr>
          <a:xfrm>
            <a:off x="914401" y="4343401"/>
            <a:ext cx="5029200" cy="4111625"/>
          </a:xfrm>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842" name="Rectangle 2"/>
          <p:cNvSpPr>
            <a:spLocks noGrp="1" noRot="1" noChangeAspect="1" noChangeArrowheads="1" noTextEdit="1"/>
          </p:cNvSpPr>
          <p:nvPr>
            <p:ph type="sldImg"/>
          </p:nvPr>
        </p:nvSpPr>
        <p:spPr>
          <a:xfrm>
            <a:off x="1150938" y="690563"/>
            <a:ext cx="4562475" cy="3422650"/>
          </a:xfrm>
          <a:ln/>
        </p:spPr>
      </p:sp>
      <p:sp>
        <p:nvSpPr>
          <p:cNvPr id="8038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p:spPr>
      </p:sp>
      <p:sp>
        <p:nvSpPr>
          <p:cNvPr id="1095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0F0E8986-7FDE-4DCA-9FCA-B4E58D563D78}" type="slidenum">
              <a:rPr lang="en-US" smtClean="0"/>
              <a:pPr>
                <a:defRPr/>
              </a:pPr>
              <a:t>55</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C32AFA8E-95D2-4D66-A7F3-FBC9EF3911AD}" type="slidenum">
              <a:rPr lang="en-US" smtClean="0"/>
              <a:pPr>
                <a:defRPr/>
              </a:pPr>
              <a:t>56</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p:spPr>
      </p:sp>
      <p:sp>
        <p:nvSpPr>
          <p:cNvPr id="1095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0F0E8986-7FDE-4DCA-9FCA-B4E58D563D78}" type="slidenum">
              <a:rPr lang="en-US" smtClean="0"/>
              <a:pPr>
                <a:defRPr/>
              </a:pPr>
              <a:t>57</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C32AFA8E-95D2-4D66-A7F3-FBC9EF3911AD}" type="slidenum">
              <a:rPr lang="en-US" smtClean="0"/>
              <a:pPr>
                <a:defRPr/>
              </a:pPr>
              <a:t>58</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C32AFA8E-95D2-4D66-A7F3-FBC9EF3911AD}" type="slidenum">
              <a:rPr lang="en-US" smtClean="0"/>
              <a:pPr>
                <a:defRPr/>
              </a:pPr>
              <a:t>59</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4" name="Rectangle 2"/>
          <p:cNvSpPr>
            <a:spLocks noGrp="1" noRot="1" noChangeAspect="1" noChangeArrowheads="1" noTextEdit="1"/>
          </p:cNvSpPr>
          <p:nvPr>
            <p:ph type="sldImg"/>
          </p:nvPr>
        </p:nvSpPr>
        <p:spPr>
          <a:xfrm>
            <a:off x="934019" y="690802"/>
            <a:ext cx="4996360" cy="3421880"/>
          </a:xfrm>
          <a:ln/>
        </p:spPr>
      </p:sp>
      <p:sp>
        <p:nvSpPr>
          <p:cNvPr id="806915" name="Rectangle 3"/>
          <p:cNvSpPr>
            <a:spLocks noGrp="1" noChangeArrowheads="1"/>
          </p:cNvSpPr>
          <p:nvPr>
            <p:ph type="body" idx="1"/>
          </p:nvPr>
        </p:nvSpPr>
        <p:spPr>
          <a:xfrm>
            <a:off x="916427" y="4341977"/>
            <a:ext cx="5025148" cy="4114142"/>
          </a:xfrm>
        </p:spPr>
        <p:txBody>
          <a:bodyPr lIns="93287" tIns="46644" rIns="93287" bIns="46644"/>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p:spPr>
      </p:sp>
      <p:sp>
        <p:nvSpPr>
          <p:cNvPr id="1310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228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C8A6B5-5B6C-41A6-8D87-8D89E0702F73}" type="slidenum">
              <a:rPr lang="en-US" smtClean="0"/>
              <a:pPr fontAlgn="base">
                <a:spcBef>
                  <a:spcPct val="0"/>
                </a:spcBef>
                <a:spcAft>
                  <a:spcPct val="0"/>
                </a:spcAft>
                <a:defRPr/>
              </a:pPr>
              <a:t>61</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p:spPr>
      </p:sp>
      <p:sp>
        <p:nvSpPr>
          <p:cNvPr id="1320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239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D45FFC5-4BEE-456A-B25C-35340E6864BC}" type="slidenum">
              <a:rPr lang="en-US" smtClean="0"/>
              <a:pPr fontAlgn="base">
                <a:spcBef>
                  <a:spcPct val="0"/>
                </a:spcBef>
                <a:spcAft>
                  <a:spcPct val="0"/>
                </a:spcAft>
                <a:defRPr/>
              </a:pPr>
              <a:t>62</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p:spPr>
      </p:sp>
      <p:sp>
        <p:nvSpPr>
          <p:cNvPr id="133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249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FA4CB0-FFA4-4706-B4E1-B9C0EDB26E92}" type="slidenum">
              <a:rPr lang="en-US" smtClean="0"/>
              <a:pPr fontAlgn="base">
                <a:spcBef>
                  <a:spcPct val="0"/>
                </a:spcBef>
                <a:spcAft>
                  <a:spcPct val="0"/>
                </a:spcAft>
                <a:defRPr/>
              </a:pPr>
              <a:t>63</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816" y="8685413"/>
            <a:ext cx="2971587" cy="457126"/>
          </a:xfrm>
          <a:prstGeom prst="rect">
            <a:avLst/>
          </a:prstGeom>
          <a:noFill/>
          <a:ln>
            <a:miter lim="800000"/>
            <a:headEnd/>
            <a:tailEnd/>
          </a:ln>
        </p:spPr>
        <p:txBody>
          <a:bodyPr anchor="b"/>
          <a:lstStyle/>
          <a:p>
            <a:pPr algn="r">
              <a:defRPr/>
            </a:pPr>
            <a:fld id="{C5F4FA7B-49FE-4143-BC9A-245221FB3AA9}" type="slidenum">
              <a:rPr lang="en-US" sz="1200" b="0">
                <a:latin typeface="+mn-lt"/>
                <a:cs typeface="+mn-cs"/>
              </a:rPr>
              <a:pPr algn="r">
                <a:defRPr/>
              </a:pPr>
              <a:t>13</a:t>
            </a:fld>
            <a:endParaRPr lang="en-US" sz="1200" b="0">
              <a:latin typeface="+mn-lt"/>
              <a:cs typeface="+mn-cs"/>
            </a:endParaRPr>
          </a:p>
        </p:txBody>
      </p:sp>
      <p:sp>
        <p:nvSpPr>
          <p:cNvPr id="955395" name="Rectangle 7"/>
          <p:cNvSpPr txBox="1">
            <a:spLocks noGrp="1" noChangeArrowheads="1"/>
          </p:cNvSpPr>
          <p:nvPr/>
        </p:nvSpPr>
        <p:spPr bwMode="auto">
          <a:xfrm>
            <a:off x="3884816" y="8685413"/>
            <a:ext cx="2971587" cy="457126"/>
          </a:xfrm>
          <a:prstGeom prst="rect">
            <a:avLst/>
          </a:prstGeom>
          <a:noFill/>
          <a:ln w="9525">
            <a:noFill/>
            <a:miter lim="800000"/>
            <a:headEnd/>
            <a:tailEnd/>
          </a:ln>
        </p:spPr>
        <p:txBody>
          <a:bodyPr anchor="b"/>
          <a:lstStyle/>
          <a:p>
            <a:pPr algn="r"/>
            <a:fld id="{68C1418A-8484-47DA-9BD8-0331085801BC}" type="slidenum">
              <a:rPr lang="en-US" sz="1200" b="0">
                <a:latin typeface="Calibri" pitchFamily="34" charset="0"/>
              </a:rPr>
              <a:pPr algn="r"/>
              <a:t>13</a:t>
            </a:fld>
            <a:endParaRPr lang="en-US" sz="1200" b="0">
              <a:latin typeface="Calibri" pitchFamily="34" charset="0"/>
            </a:endParaRPr>
          </a:p>
        </p:txBody>
      </p:sp>
      <p:sp>
        <p:nvSpPr>
          <p:cNvPr id="955396" name="Rectangle 2"/>
          <p:cNvSpPr>
            <a:spLocks noGrp="1" noRot="1" noChangeAspect="1" noChangeArrowheads="1" noTextEdit="1"/>
          </p:cNvSpPr>
          <p:nvPr>
            <p:ph type="sldImg"/>
          </p:nvPr>
        </p:nvSpPr>
        <p:spPr>
          <a:ln/>
        </p:spPr>
      </p:sp>
      <p:sp>
        <p:nvSpPr>
          <p:cNvPr id="955397" name="Rectangle 3"/>
          <p:cNvSpPr>
            <a:spLocks noGrp="1" noChangeArrowheads="1"/>
          </p:cNvSpPr>
          <p:nvPr>
            <p:ph type="body" idx="1"/>
          </p:nvPr>
        </p:nvSpPr>
        <p:spPr>
          <a:xfrm>
            <a:off x="914828" y="4341976"/>
            <a:ext cx="5028347" cy="4112682"/>
          </a:xfrm>
        </p:spPr>
        <p:txBody>
          <a:bodyPr lIns="91440" tIns="45720" rIns="91440" bIns="45720"/>
          <a:lstStyle/>
          <a:p>
            <a:pPr>
              <a:spcBef>
                <a:spcPct val="0"/>
              </a:spcBef>
            </a:pPr>
            <a:endParaRPr lang="id-ID"/>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p:spPr>
      </p:sp>
      <p:sp>
        <p:nvSpPr>
          <p:cNvPr id="1341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259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8341FB-15AE-4905-82D4-D97E1324B345}" type="slidenum">
              <a:rPr lang="en-US" smtClean="0"/>
              <a:pPr fontAlgn="base">
                <a:spcBef>
                  <a:spcPct val="0"/>
                </a:spcBef>
                <a:spcAft>
                  <a:spcPct val="0"/>
                </a:spcAft>
                <a:defRPr/>
              </a:pPr>
              <a:t>64</a:t>
            </a:fld>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p:spPr>
      </p:sp>
      <p:sp>
        <p:nvSpPr>
          <p:cNvPr id="1351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269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988026-2E01-4243-B635-799CA8B49721}" type="slidenum">
              <a:rPr lang="en-US" smtClean="0"/>
              <a:pPr fontAlgn="base">
                <a:spcBef>
                  <a:spcPct val="0"/>
                </a:spcBef>
                <a:spcAft>
                  <a:spcPct val="0"/>
                </a:spcAft>
                <a:defRPr/>
              </a:pPr>
              <a:t>65</a:t>
            </a:fld>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p:spPr>
      </p:sp>
      <p:sp>
        <p:nvSpPr>
          <p:cNvPr id="1361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280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A312DB-2AF8-475E-AD8A-0FBF1B42EA97}" type="slidenum">
              <a:rPr lang="en-US" smtClean="0"/>
              <a:pPr fontAlgn="base">
                <a:spcBef>
                  <a:spcPct val="0"/>
                </a:spcBef>
                <a:spcAft>
                  <a:spcPct val="0"/>
                </a:spcAft>
                <a:defRPr/>
              </a:pPr>
              <a:t>66</a:t>
            </a:fld>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p:spPr>
      </p:sp>
      <p:sp>
        <p:nvSpPr>
          <p:cNvPr id="1372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290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427D1C5-0931-4652-BE78-1BD05953526E}" type="slidenum">
              <a:rPr lang="en-US" smtClean="0"/>
              <a:pPr fontAlgn="base">
                <a:spcBef>
                  <a:spcPct val="0"/>
                </a:spcBef>
                <a:spcAft>
                  <a:spcPct val="0"/>
                </a:spcAft>
                <a:defRPr/>
              </a:pPr>
              <a:t>67</a:t>
            </a:fld>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Rot="1" noChangeAspect="1" noChangeArrowheads="1" noTextEdit="1"/>
          </p:cNvSpPr>
          <p:nvPr>
            <p:ph type="sldImg"/>
          </p:nvPr>
        </p:nvSpPr>
        <p:spPr>
          <a:ln/>
        </p:spPr>
      </p:sp>
      <p:sp>
        <p:nvSpPr>
          <p:cNvPr id="222211" name="Rectangle 3"/>
          <p:cNvSpPr>
            <a:spLocks noGrp="1" noChangeArrowheads="1"/>
          </p:cNvSpPr>
          <p:nvPr>
            <p:ph type="body" idx="1"/>
          </p:nvPr>
        </p:nvSpPr>
        <p:spPr>
          <a:noFill/>
          <a:ln/>
        </p:spPr>
        <p:txBody>
          <a:bodyPr/>
          <a:lstStyle/>
          <a:p>
            <a:endParaRPr lang="id-ID" smtClean="0">
              <a:latin typeface="Arial"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62" name="Rectangle 2"/>
          <p:cNvSpPr>
            <a:spLocks noGrp="1" noRot="1" noChangeAspect="1" noChangeArrowheads="1" noTextEdit="1"/>
          </p:cNvSpPr>
          <p:nvPr>
            <p:ph type="sldImg"/>
          </p:nvPr>
        </p:nvSpPr>
        <p:spPr>
          <a:xfrm>
            <a:off x="1150938" y="690563"/>
            <a:ext cx="4562475" cy="3422650"/>
          </a:xfrm>
          <a:ln/>
        </p:spPr>
      </p:sp>
      <p:sp>
        <p:nvSpPr>
          <p:cNvPr id="808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0" name="Rectangle 2"/>
          <p:cNvSpPr>
            <a:spLocks noGrp="1" noRot="1" noChangeAspect="1" noChangeArrowheads="1" noTextEdit="1"/>
          </p:cNvSpPr>
          <p:nvPr>
            <p:ph type="sldImg"/>
          </p:nvPr>
        </p:nvSpPr>
        <p:spPr>
          <a:xfrm>
            <a:off x="1150938" y="690563"/>
            <a:ext cx="4562475" cy="3422650"/>
          </a:xfrm>
          <a:ln/>
        </p:spPr>
      </p:sp>
      <p:sp>
        <p:nvSpPr>
          <p:cNvPr id="811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5106" name="Rectangle 2"/>
          <p:cNvSpPr>
            <a:spLocks noGrp="1" noRot="1" noChangeAspect="1" noChangeArrowheads="1" noTextEdit="1"/>
          </p:cNvSpPr>
          <p:nvPr>
            <p:ph type="sldImg"/>
          </p:nvPr>
        </p:nvSpPr>
        <p:spPr>
          <a:xfrm>
            <a:off x="1150938" y="690563"/>
            <a:ext cx="4562475" cy="3422650"/>
          </a:xfrm>
          <a:ln/>
        </p:spPr>
      </p:sp>
      <p:sp>
        <p:nvSpPr>
          <p:cNvPr id="815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4" name="Rectangle 2"/>
          <p:cNvSpPr>
            <a:spLocks noGrp="1" noRot="1" noChangeAspect="1" noChangeArrowheads="1" noTextEdit="1"/>
          </p:cNvSpPr>
          <p:nvPr>
            <p:ph type="sldImg"/>
          </p:nvPr>
        </p:nvSpPr>
        <p:spPr>
          <a:xfrm>
            <a:off x="1150938" y="690563"/>
            <a:ext cx="4562475" cy="3422650"/>
          </a:xfrm>
          <a:ln/>
        </p:spPr>
      </p:sp>
      <p:sp>
        <p:nvSpPr>
          <p:cNvPr id="817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25603" name="Slide Number Placeholder 3"/>
          <p:cNvSpPr txBox="1">
            <a:spLocks noGrp="1"/>
          </p:cNvSpPr>
          <p:nvPr/>
        </p:nvSpPr>
        <p:spPr bwMode="auto">
          <a:xfrm>
            <a:off x="3883855" y="8685331"/>
            <a:ext cx="2972546" cy="457200"/>
          </a:xfrm>
          <a:prstGeom prst="rect">
            <a:avLst/>
          </a:prstGeom>
          <a:noFill/>
          <a:ln>
            <a:miter lim="800000"/>
            <a:headEnd/>
            <a:tailEnd/>
          </a:ln>
        </p:spPr>
        <p:txBody>
          <a:bodyPr lIns="93043" tIns="46522" rIns="93043" bIns="46522" anchor="b"/>
          <a:lstStyle/>
          <a:p>
            <a:pPr algn="r">
              <a:defRPr/>
            </a:pPr>
            <a:fld id="{97DF4AF5-7FA6-4AE6-911A-496CBE240028}" type="slidenum">
              <a:rPr lang="id-ID" sz="1200">
                <a:latin typeface="+mn-lt"/>
              </a:rPr>
              <a:pPr algn="r">
                <a:defRPr/>
              </a:pPr>
              <a:t>79</a:t>
            </a:fld>
            <a:endParaRPr lang="id-ID" sz="1200">
              <a:latin typeface="+mn-l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1026"/>
          <p:cNvSpPr>
            <a:spLocks noGrp="1" noRot="1" noChangeAspect="1" noChangeArrowheads="1" noTextEdit="1"/>
          </p:cNvSpPr>
          <p:nvPr>
            <p:ph type="sldImg"/>
          </p:nvPr>
        </p:nvSpPr>
        <p:spPr>
          <a:ln/>
        </p:spPr>
      </p:sp>
      <p:sp>
        <p:nvSpPr>
          <p:cNvPr id="188419"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135171" name="Slide Number Placeholder 3"/>
          <p:cNvSpPr txBox="1">
            <a:spLocks noGrp="1"/>
          </p:cNvSpPr>
          <p:nvPr/>
        </p:nvSpPr>
        <p:spPr bwMode="auto">
          <a:xfrm>
            <a:off x="3883852" y="8684899"/>
            <a:ext cx="2972548" cy="457639"/>
          </a:xfrm>
          <a:prstGeom prst="rect">
            <a:avLst/>
          </a:prstGeom>
          <a:noFill/>
          <a:ln>
            <a:miter lim="800000"/>
            <a:headEnd/>
            <a:tailEnd/>
          </a:ln>
        </p:spPr>
        <p:txBody>
          <a:bodyPr lIns="92941" tIns="46471" rIns="92941" bIns="46471" anchor="b"/>
          <a:lstStyle/>
          <a:p>
            <a:pPr algn="r">
              <a:defRPr/>
            </a:pPr>
            <a:fld id="{B7AAFC4B-DC0A-4D2F-B217-61761BEA9F15}" type="slidenum">
              <a:rPr lang="en-US" sz="1200">
                <a:latin typeface="+mn-lt"/>
              </a:rPr>
              <a:pPr algn="r">
                <a:defRPr/>
              </a:pPr>
              <a:t>80</a:t>
            </a:fld>
            <a:endParaRPr lang="en-US" sz="1200" dirty="0">
              <a:latin typeface="+mn-lt"/>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txBox="1">
            <a:spLocks noGrp="1" noChangeArrowheads="1"/>
          </p:cNvSpPr>
          <p:nvPr/>
        </p:nvSpPr>
        <p:spPr bwMode="auto">
          <a:xfrm>
            <a:off x="3883852" y="8684899"/>
            <a:ext cx="2972548" cy="457639"/>
          </a:xfrm>
          <a:prstGeom prst="rect">
            <a:avLst/>
          </a:prstGeom>
          <a:noFill/>
          <a:ln>
            <a:miter lim="800000"/>
            <a:headEnd/>
            <a:tailEnd/>
          </a:ln>
        </p:spPr>
        <p:txBody>
          <a:bodyPr lIns="92941" tIns="46471" rIns="92941" bIns="46471" anchor="b"/>
          <a:lstStyle/>
          <a:p>
            <a:pPr algn="r">
              <a:defRPr/>
            </a:pPr>
            <a:fld id="{E6756051-80A2-40E8-BFF1-EE7C61CA94FF}" type="slidenum">
              <a:rPr lang="en-US" sz="1200">
                <a:latin typeface="+mn-lt"/>
              </a:rPr>
              <a:pPr algn="r">
                <a:defRPr/>
              </a:pPr>
              <a:t>81</a:t>
            </a:fld>
            <a:endParaRPr lang="en-US" sz="1200" dirty="0">
              <a:latin typeface="+mn-lt"/>
            </a:endParaRPr>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8" name="Rectangle 3"/>
          <p:cNvSpPr>
            <a:spLocks noGrp="1" noChangeArrowheads="1"/>
          </p:cNvSpPr>
          <p:nvPr>
            <p:ph type="body" idx="1"/>
          </p:nvPr>
        </p:nvSpPr>
        <p:spPr bwMode="auto">
          <a:noFill/>
        </p:spPr>
        <p:txBody>
          <a:bodyPr/>
          <a:lstStyle/>
          <a:p>
            <a:pPr eaLnBrk="1" hangingPunct="1">
              <a:spcBef>
                <a:spcPct val="0"/>
              </a:spcBef>
            </a:pPr>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7"/>
          <p:cNvSpPr txBox="1">
            <a:spLocks noGrp="1" noChangeArrowheads="1"/>
          </p:cNvSpPr>
          <p:nvPr/>
        </p:nvSpPr>
        <p:spPr bwMode="auto">
          <a:xfrm>
            <a:off x="3883852" y="8684899"/>
            <a:ext cx="2972548" cy="457639"/>
          </a:xfrm>
          <a:prstGeom prst="rect">
            <a:avLst/>
          </a:prstGeom>
          <a:noFill/>
          <a:ln>
            <a:miter lim="800000"/>
            <a:headEnd/>
            <a:tailEnd/>
          </a:ln>
        </p:spPr>
        <p:txBody>
          <a:bodyPr lIns="92941" tIns="46471" rIns="92941" bIns="46471" anchor="b"/>
          <a:lstStyle/>
          <a:p>
            <a:pPr algn="r">
              <a:defRPr/>
            </a:pPr>
            <a:fld id="{F734CB15-8D43-49E1-9E6B-B960D304910B}" type="slidenum">
              <a:rPr lang="en-US" sz="1200">
                <a:latin typeface="+mn-lt"/>
              </a:rPr>
              <a:pPr algn="r">
                <a:defRPr/>
              </a:pPr>
              <a:t>82</a:t>
            </a:fld>
            <a:endParaRPr lang="en-US" sz="1200" dirty="0">
              <a:latin typeface="+mn-lt"/>
            </a:endParaRPr>
          </a:p>
        </p:txBody>
      </p:sp>
      <p:sp>
        <p:nvSpPr>
          <p:cNvPr id="94211" name="Rectangle 2"/>
          <p:cNvSpPr>
            <a:spLocks noGrp="1" noRot="1" noChangeAspect="1" noChangeArrowheads="1" noTextEdit="1"/>
          </p:cNvSpPr>
          <p:nvPr>
            <p:ph type="sldImg"/>
          </p:nvPr>
        </p:nvSpPr>
        <p:spPr bwMode="auto">
          <a:xfrm>
            <a:off x="1146175" y="687388"/>
            <a:ext cx="4568825" cy="3427412"/>
          </a:xfrm>
          <a:noFill/>
          <a:ln>
            <a:solidFill>
              <a:srgbClr val="000000"/>
            </a:solidFill>
            <a:miter lim="800000"/>
            <a:headEnd/>
            <a:tailEnd/>
          </a:ln>
        </p:spPr>
      </p:sp>
      <p:sp>
        <p:nvSpPr>
          <p:cNvPr id="94212" name="Rectangle 3"/>
          <p:cNvSpPr>
            <a:spLocks noGrp="1" noChangeArrowheads="1"/>
          </p:cNvSpPr>
          <p:nvPr>
            <p:ph type="body" idx="1"/>
          </p:nvPr>
        </p:nvSpPr>
        <p:spPr bwMode="auto">
          <a:xfrm>
            <a:off x="685481" y="4342450"/>
            <a:ext cx="5487041" cy="4115824"/>
          </a:xfrm>
          <a:noFill/>
        </p:spPr>
        <p:txBody>
          <a:bodyPr/>
          <a:lstStyle/>
          <a:p>
            <a:pPr eaLnBrk="1" hangingPunct="1">
              <a:spcBef>
                <a:spcPct val="0"/>
              </a:spcBef>
            </a:pPr>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144387" name="Slide Number Placeholder 3"/>
          <p:cNvSpPr txBox="1">
            <a:spLocks noGrp="1"/>
          </p:cNvSpPr>
          <p:nvPr/>
        </p:nvSpPr>
        <p:spPr bwMode="auto">
          <a:xfrm>
            <a:off x="3883852" y="8684899"/>
            <a:ext cx="2972548" cy="457639"/>
          </a:xfrm>
          <a:prstGeom prst="rect">
            <a:avLst/>
          </a:prstGeom>
          <a:noFill/>
          <a:ln>
            <a:miter lim="800000"/>
            <a:headEnd/>
            <a:tailEnd/>
          </a:ln>
        </p:spPr>
        <p:txBody>
          <a:bodyPr lIns="92941" tIns="46471" rIns="92941" bIns="46471" anchor="b"/>
          <a:lstStyle/>
          <a:p>
            <a:pPr algn="r">
              <a:defRPr/>
            </a:pPr>
            <a:fld id="{238FBECD-F5FF-4492-95F8-B30729A71120}" type="slidenum">
              <a:rPr lang="en-US" sz="1200">
                <a:latin typeface="+mn-lt"/>
              </a:rPr>
              <a:pPr algn="r">
                <a:defRPr/>
              </a:pPr>
              <a:t>83</a:t>
            </a:fld>
            <a:endParaRPr lang="en-US" sz="1200" dirty="0">
              <a:latin typeface="+mn-lt"/>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144387" name="Slide Number Placeholder 3"/>
          <p:cNvSpPr txBox="1">
            <a:spLocks noGrp="1"/>
          </p:cNvSpPr>
          <p:nvPr/>
        </p:nvSpPr>
        <p:spPr bwMode="auto">
          <a:xfrm>
            <a:off x="3883852" y="8684899"/>
            <a:ext cx="2972548" cy="457639"/>
          </a:xfrm>
          <a:prstGeom prst="rect">
            <a:avLst/>
          </a:prstGeom>
          <a:noFill/>
          <a:ln>
            <a:miter lim="800000"/>
            <a:headEnd/>
            <a:tailEnd/>
          </a:ln>
        </p:spPr>
        <p:txBody>
          <a:bodyPr lIns="92941" tIns="46471" rIns="92941" bIns="46471" anchor="b"/>
          <a:lstStyle/>
          <a:p>
            <a:pPr algn="r">
              <a:defRPr/>
            </a:pPr>
            <a:fld id="{3CA7D100-1367-482D-AC13-312A97BCB620}" type="slidenum">
              <a:rPr lang="en-US" sz="1200">
                <a:latin typeface="+mn-lt"/>
              </a:rPr>
              <a:pPr algn="r">
                <a:defRPr/>
              </a:pPr>
              <a:t>84</a:t>
            </a:fld>
            <a:endParaRPr lang="en-US" sz="1200" dirty="0">
              <a:latin typeface="+mn-lt"/>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txBox="1">
            <a:spLocks noGrp="1" noChangeArrowheads="1"/>
          </p:cNvSpPr>
          <p:nvPr/>
        </p:nvSpPr>
        <p:spPr bwMode="auto">
          <a:xfrm>
            <a:off x="3883852" y="8684899"/>
            <a:ext cx="2972548" cy="457639"/>
          </a:xfrm>
          <a:prstGeom prst="rect">
            <a:avLst/>
          </a:prstGeom>
          <a:noFill/>
          <a:extLst/>
        </p:spPr>
        <p:txBody>
          <a:bodyPr lIns="92941" tIns="46471" rIns="92941" bIns="46471" anchor="b"/>
          <a:lstStyle>
            <a:lvl1pPr>
              <a:defRPr>
                <a:solidFill>
                  <a:schemeClr val="tx1"/>
                </a:solidFill>
                <a:latin typeface="Candara" pitchFamily="34" charset="0"/>
              </a:defRPr>
            </a:lvl1pPr>
            <a:lvl2pPr marL="742950" indent="-285750">
              <a:defRPr>
                <a:solidFill>
                  <a:schemeClr val="tx1"/>
                </a:solidFill>
                <a:latin typeface="Candara" pitchFamily="34" charset="0"/>
              </a:defRPr>
            </a:lvl2pPr>
            <a:lvl3pPr marL="1143000" indent="-228600">
              <a:defRPr>
                <a:solidFill>
                  <a:schemeClr val="tx1"/>
                </a:solidFill>
                <a:latin typeface="Candara" pitchFamily="34" charset="0"/>
              </a:defRPr>
            </a:lvl3pPr>
            <a:lvl4pPr marL="1600200" indent="-228600">
              <a:defRPr>
                <a:solidFill>
                  <a:schemeClr val="tx1"/>
                </a:solidFill>
                <a:latin typeface="Candara" pitchFamily="34" charset="0"/>
              </a:defRPr>
            </a:lvl4pPr>
            <a:lvl5pPr marL="2057400" indent="-228600">
              <a:defRPr>
                <a:solidFill>
                  <a:schemeClr val="tx1"/>
                </a:solidFill>
                <a:latin typeface="Candara" pitchFamily="34" charset="0"/>
              </a:defRPr>
            </a:lvl5pPr>
            <a:lvl6pPr marL="2514600" indent="-228600" fontAlgn="base">
              <a:spcBef>
                <a:spcPct val="0"/>
              </a:spcBef>
              <a:spcAft>
                <a:spcPct val="0"/>
              </a:spcAft>
              <a:defRPr>
                <a:solidFill>
                  <a:schemeClr val="tx1"/>
                </a:solidFill>
                <a:latin typeface="Candara" pitchFamily="34" charset="0"/>
              </a:defRPr>
            </a:lvl6pPr>
            <a:lvl7pPr marL="2971800" indent="-228600" fontAlgn="base">
              <a:spcBef>
                <a:spcPct val="0"/>
              </a:spcBef>
              <a:spcAft>
                <a:spcPct val="0"/>
              </a:spcAft>
              <a:defRPr>
                <a:solidFill>
                  <a:schemeClr val="tx1"/>
                </a:solidFill>
                <a:latin typeface="Candara" pitchFamily="34" charset="0"/>
              </a:defRPr>
            </a:lvl7pPr>
            <a:lvl8pPr marL="3429000" indent="-228600" fontAlgn="base">
              <a:spcBef>
                <a:spcPct val="0"/>
              </a:spcBef>
              <a:spcAft>
                <a:spcPct val="0"/>
              </a:spcAft>
              <a:defRPr>
                <a:solidFill>
                  <a:schemeClr val="tx1"/>
                </a:solidFill>
                <a:latin typeface="Candara" pitchFamily="34" charset="0"/>
              </a:defRPr>
            </a:lvl8pPr>
            <a:lvl9pPr marL="3886200" indent="-228600" fontAlgn="base">
              <a:spcBef>
                <a:spcPct val="0"/>
              </a:spcBef>
              <a:spcAft>
                <a:spcPct val="0"/>
              </a:spcAft>
              <a:defRPr>
                <a:solidFill>
                  <a:schemeClr val="tx1"/>
                </a:solidFill>
                <a:latin typeface="Candara" pitchFamily="34" charset="0"/>
              </a:defRPr>
            </a:lvl9pPr>
          </a:lstStyle>
          <a:p>
            <a:pPr algn="r">
              <a:defRPr/>
            </a:pPr>
            <a:fld id="{A6A9435F-EA6B-4708-95CB-0E70D3A28E69}" type="slidenum">
              <a:rPr lang="en-US" sz="1200">
                <a:latin typeface="Calibri" pitchFamily="34" charset="0"/>
                <a:cs typeface="+mn-cs"/>
              </a:rPr>
              <a:pPr algn="r">
                <a:defRPr/>
              </a:pPr>
              <a:t>85</a:t>
            </a:fld>
            <a:endParaRPr lang="en-US" sz="1200" dirty="0">
              <a:latin typeface="Calibri" pitchFamily="34" charset="0"/>
              <a:cs typeface="+mn-cs"/>
            </a:endParaRPr>
          </a:p>
        </p:txBody>
      </p:sp>
      <p:sp>
        <p:nvSpPr>
          <p:cNvPr id="97283" name="Rectangle 2"/>
          <p:cNvSpPr>
            <a:spLocks noGrp="1" noRot="1" noChangeAspect="1" noChangeArrowheads="1" noTextEdit="1"/>
          </p:cNvSpPr>
          <p:nvPr>
            <p:ph type="sldImg"/>
          </p:nvPr>
        </p:nvSpPr>
        <p:spPr bwMode="auto">
          <a:xfrm>
            <a:off x="1146175" y="687388"/>
            <a:ext cx="4568825" cy="3427412"/>
          </a:xfrm>
          <a:noFill/>
          <a:ln>
            <a:solidFill>
              <a:srgbClr val="000000"/>
            </a:solidFill>
            <a:miter lim="800000"/>
            <a:headEnd/>
            <a:tailEnd/>
          </a:ln>
        </p:spPr>
      </p:sp>
      <p:sp>
        <p:nvSpPr>
          <p:cNvPr id="97284" name="Rectangle 3"/>
          <p:cNvSpPr>
            <a:spLocks noGrp="1" noChangeArrowheads="1"/>
          </p:cNvSpPr>
          <p:nvPr>
            <p:ph type="body" idx="1"/>
          </p:nvPr>
        </p:nvSpPr>
        <p:spPr bwMode="auto">
          <a:xfrm>
            <a:off x="685481" y="4342450"/>
            <a:ext cx="5487041" cy="4115824"/>
          </a:xfrm>
          <a:noFill/>
        </p:spPr>
        <p:txBody>
          <a:bodyPr/>
          <a:lstStyle/>
          <a:p>
            <a:pPr eaLnBrk="1" hangingPunct="1">
              <a:spcBef>
                <a:spcPct val="0"/>
              </a:spcBef>
            </a:pPr>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45060" name="Slide Number Placeholder 3"/>
          <p:cNvSpPr txBox="1">
            <a:spLocks noGrp="1"/>
          </p:cNvSpPr>
          <p:nvPr/>
        </p:nvSpPr>
        <p:spPr bwMode="auto">
          <a:xfrm>
            <a:off x="3883852" y="8684899"/>
            <a:ext cx="2972548" cy="457639"/>
          </a:xfrm>
          <a:prstGeom prst="rect">
            <a:avLst/>
          </a:prstGeom>
          <a:noFill/>
          <a:extLst/>
        </p:spPr>
        <p:txBody>
          <a:bodyPr lIns="92941" tIns="46471" rIns="92941" bIns="46471" anchor="b"/>
          <a:lstStyle>
            <a:lvl1pPr>
              <a:defRPr>
                <a:solidFill>
                  <a:schemeClr val="tx1"/>
                </a:solidFill>
                <a:latin typeface="Candara" pitchFamily="34" charset="0"/>
              </a:defRPr>
            </a:lvl1pPr>
            <a:lvl2pPr marL="742950" indent="-285750">
              <a:defRPr>
                <a:solidFill>
                  <a:schemeClr val="tx1"/>
                </a:solidFill>
                <a:latin typeface="Candara" pitchFamily="34" charset="0"/>
              </a:defRPr>
            </a:lvl2pPr>
            <a:lvl3pPr marL="1143000" indent="-228600">
              <a:defRPr>
                <a:solidFill>
                  <a:schemeClr val="tx1"/>
                </a:solidFill>
                <a:latin typeface="Candara" pitchFamily="34" charset="0"/>
              </a:defRPr>
            </a:lvl3pPr>
            <a:lvl4pPr marL="1600200" indent="-228600">
              <a:defRPr>
                <a:solidFill>
                  <a:schemeClr val="tx1"/>
                </a:solidFill>
                <a:latin typeface="Candara" pitchFamily="34" charset="0"/>
              </a:defRPr>
            </a:lvl4pPr>
            <a:lvl5pPr marL="2057400" indent="-228600">
              <a:defRPr>
                <a:solidFill>
                  <a:schemeClr val="tx1"/>
                </a:solidFill>
                <a:latin typeface="Candara" pitchFamily="34" charset="0"/>
              </a:defRPr>
            </a:lvl5pPr>
            <a:lvl6pPr marL="2514600" indent="-228600" fontAlgn="base">
              <a:spcBef>
                <a:spcPct val="0"/>
              </a:spcBef>
              <a:spcAft>
                <a:spcPct val="0"/>
              </a:spcAft>
              <a:defRPr>
                <a:solidFill>
                  <a:schemeClr val="tx1"/>
                </a:solidFill>
                <a:latin typeface="Candara" pitchFamily="34" charset="0"/>
              </a:defRPr>
            </a:lvl6pPr>
            <a:lvl7pPr marL="2971800" indent="-228600" fontAlgn="base">
              <a:spcBef>
                <a:spcPct val="0"/>
              </a:spcBef>
              <a:spcAft>
                <a:spcPct val="0"/>
              </a:spcAft>
              <a:defRPr>
                <a:solidFill>
                  <a:schemeClr val="tx1"/>
                </a:solidFill>
                <a:latin typeface="Candara" pitchFamily="34" charset="0"/>
              </a:defRPr>
            </a:lvl7pPr>
            <a:lvl8pPr marL="3429000" indent="-228600" fontAlgn="base">
              <a:spcBef>
                <a:spcPct val="0"/>
              </a:spcBef>
              <a:spcAft>
                <a:spcPct val="0"/>
              </a:spcAft>
              <a:defRPr>
                <a:solidFill>
                  <a:schemeClr val="tx1"/>
                </a:solidFill>
                <a:latin typeface="Candara" pitchFamily="34" charset="0"/>
              </a:defRPr>
            </a:lvl8pPr>
            <a:lvl9pPr marL="3886200" indent="-228600" fontAlgn="base">
              <a:spcBef>
                <a:spcPct val="0"/>
              </a:spcBef>
              <a:spcAft>
                <a:spcPct val="0"/>
              </a:spcAft>
              <a:defRPr>
                <a:solidFill>
                  <a:schemeClr val="tx1"/>
                </a:solidFill>
                <a:latin typeface="Candara" pitchFamily="34" charset="0"/>
              </a:defRPr>
            </a:lvl9pPr>
          </a:lstStyle>
          <a:p>
            <a:pPr algn="r">
              <a:defRPr/>
            </a:pPr>
            <a:fld id="{73AD21C1-0C6B-4786-BADA-FBCFB5A9138E}" type="slidenum">
              <a:rPr lang="en-US" sz="1200">
                <a:latin typeface="Calibri" pitchFamily="34" charset="0"/>
                <a:cs typeface="+mn-cs"/>
              </a:rPr>
              <a:pPr algn="r">
                <a:defRPr/>
              </a:pPr>
              <a:t>86</a:t>
            </a:fld>
            <a:endParaRPr lang="en-US" sz="1200" dirty="0">
              <a:latin typeface="Calibri" pitchFamily="34" charset="0"/>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p:spPr>
      </p:sp>
      <p:sp>
        <p:nvSpPr>
          <p:cNvPr id="99331"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46084" name="Slide Number Placeholder 3"/>
          <p:cNvSpPr txBox="1">
            <a:spLocks noGrp="1"/>
          </p:cNvSpPr>
          <p:nvPr/>
        </p:nvSpPr>
        <p:spPr bwMode="auto">
          <a:xfrm>
            <a:off x="3883852" y="8684899"/>
            <a:ext cx="2972548" cy="457639"/>
          </a:xfrm>
          <a:prstGeom prst="rect">
            <a:avLst/>
          </a:prstGeom>
          <a:noFill/>
          <a:extLst/>
        </p:spPr>
        <p:txBody>
          <a:bodyPr lIns="92941" tIns="46471" rIns="92941" bIns="46471" anchor="b"/>
          <a:lstStyle>
            <a:lvl1pPr>
              <a:defRPr>
                <a:solidFill>
                  <a:schemeClr val="tx1"/>
                </a:solidFill>
                <a:latin typeface="Candara" pitchFamily="34" charset="0"/>
              </a:defRPr>
            </a:lvl1pPr>
            <a:lvl2pPr marL="742950" indent="-285750">
              <a:defRPr>
                <a:solidFill>
                  <a:schemeClr val="tx1"/>
                </a:solidFill>
                <a:latin typeface="Candara" pitchFamily="34" charset="0"/>
              </a:defRPr>
            </a:lvl2pPr>
            <a:lvl3pPr marL="1143000" indent="-228600">
              <a:defRPr>
                <a:solidFill>
                  <a:schemeClr val="tx1"/>
                </a:solidFill>
                <a:latin typeface="Candara" pitchFamily="34" charset="0"/>
              </a:defRPr>
            </a:lvl3pPr>
            <a:lvl4pPr marL="1600200" indent="-228600">
              <a:defRPr>
                <a:solidFill>
                  <a:schemeClr val="tx1"/>
                </a:solidFill>
                <a:latin typeface="Candara" pitchFamily="34" charset="0"/>
              </a:defRPr>
            </a:lvl4pPr>
            <a:lvl5pPr marL="2057400" indent="-228600">
              <a:defRPr>
                <a:solidFill>
                  <a:schemeClr val="tx1"/>
                </a:solidFill>
                <a:latin typeface="Candara" pitchFamily="34" charset="0"/>
              </a:defRPr>
            </a:lvl5pPr>
            <a:lvl6pPr marL="2514600" indent="-228600" fontAlgn="base">
              <a:spcBef>
                <a:spcPct val="0"/>
              </a:spcBef>
              <a:spcAft>
                <a:spcPct val="0"/>
              </a:spcAft>
              <a:defRPr>
                <a:solidFill>
                  <a:schemeClr val="tx1"/>
                </a:solidFill>
                <a:latin typeface="Candara" pitchFamily="34" charset="0"/>
              </a:defRPr>
            </a:lvl6pPr>
            <a:lvl7pPr marL="2971800" indent="-228600" fontAlgn="base">
              <a:spcBef>
                <a:spcPct val="0"/>
              </a:spcBef>
              <a:spcAft>
                <a:spcPct val="0"/>
              </a:spcAft>
              <a:defRPr>
                <a:solidFill>
                  <a:schemeClr val="tx1"/>
                </a:solidFill>
                <a:latin typeface="Candara" pitchFamily="34" charset="0"/>
              </a:defRPr>
            </a:lvl7pPr>
            <a:lvl8pPr marL="3429000" indent="-228600" fontAlgn="base">
              <a:spcBef>
                <a:spcPct val="0"/>
              </a:spcBef>
              <a:spcAft>
                <a:spcPct val="0"/>
              </a:spcAft>
              <a:defRPr>
                <a:solidFill>
                  <a:schemeClr val="tx1"/>
                </a:solidFill>
                <a:latin typeface="Candara" pitchFamily="34" charset="0"/>
              </a:defRPr>
            </a:lvl8pPr>
            <a:lvl9pPr marL="3886200" indent="-228600" fontAlgn="base">
              <a:spcBef>
                <a:spcPct val="0"/>
              </a:spcBef>
              <a:spcAft>
                <a:spcPct val="0"/>
              </a:spcAft>
              <a:defRPr>
                <a:solidFill>
                  <a:schemeClr val="tx1"/>
                </a:solidFill>
                <a:latin typeface="Candara" pitchFamily="34" charset="0"/>
              </a:defRPr>
            </a:lvl9pPr>
          </a:lstStyle>
          <a:p>
            <a:pPr algn="r">
              <a:defRPr/>
            </a:pPr>
            <a:fld id="{FBD9513A-304F-4A18-8D5B-C3A091DF78C6}" type="slidenum">
              <a:rPr lang="en-US" sz="1200">
                <a:latin typeface="Calibri" pitchFamily="34" charset="0"/>
                <a:cs typeface="+mn-cs"/>
              </a:rPr>
              <a:pPr algn="r">
                <a:defRPr/>
              </a:pPr>
              <a:t>87</a:t>
            </a:fld>
            <a:endParaRPr lang="en-US" sz="1200" dirty="0">
              <a:latin typeface="Calibri" pitchFamily="34" charset="0"/>
              <a:cs typeface="+mn-cs"/>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12C817E6-D802-4BCA-A9FA-B2DB23C06D52}" type="slidenum">
              <a:rPr lang="en-US" smtClean="0"/>
              <a:pPr/>
              <a:t>89</a:t>
            </a:fld>
            <a:endParaRPr lang="en-US"/>
          </a:p>
        </p:txBody>
      </p:sp>
    </p:spTree>
    <p:extLst>
      <p:ext uri="{BB962C8B-B14F-4D97-AF65-F5344CB8AC3E}">
        <p14:creationId xmlns:p14="http://schemas.microsoft.com/office/powerpoint/2010/main" xmlns="" val="160751899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12C817E6-D802-4BCA-A9FA-B2DB23C06D52}" type="slidenum">
              <a:rPr lang="en-US" smtClean="0"/>
              <a:pPr/>
              <a:t>90</a:t>
            </a:fld>
            <a:endParaRPr lang="en-US"/>
          </a:p>
        </p:txBody>
      </p:sp>
    </p:spTree>
    <p:extLst>
      <p:ext uri="{BB962C8B-B14F-4D97-AF65-F5344CB8AC3E}">
        <p14:creationId xmlns:p14="http://schemas.microsoft.com/office/powerpoint/2010/main" xmlns="" val="3018907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1026"/>
          <p:cNvSpPr>
            <a:spLocks noGrp="1" noRot="1" noChangeAspect="1" noChangeArrowheads="1" noTextEdit="1"/>
          </p:cNvSpPr>
          <p:nvPr>
            <p:ph type="sldImg"/>
          </p:nvPr>
        </p:nvSpPr>
        <p:spPr>
          <a:ln/>
        </p:spPr>
      </p:sp>
      <p:sp>
        <p:nvSpPr>
          <p:cNvPr id="188419"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12C817E6-D802-4BCA-A9FA-B2DB23C06D52}" type="slidenum">
              <a:rPr lang="en-US" smtClean="0"/>
              <a:pPr/>
              <a:t>91</a:t>
            </a:fld>
            <a:endParaRPr lang="en-US"/>
          </a:p>
        </p:txBody>
      </p:sp>
    </p:spTree>
    <p:extLst>
      <p:ext uri="{BB962C8B-B14F-4D97-AF65-F5344CB8AC3E}">
        <p14:creationId xmlns:p14="http://schemas.microsoft.com/office/powerpoint/2010/main" xmlns="" val="38292611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12C817E6-D802-4BCA-A9FA-B2DB23C06D52}" type="slidenum">
              <a:rPr lang="en-US" smtClean="0"/>
              <a:pPr/>
              <a:t>93</a:t>
            </a:fld>
            <a:endParaRPr lang="en-US"/>
          </a:p>
        </p:txBody>
      </p:sp>
    </p:spTree>
    <p:extLst>
      <p:ext uri="{BB962C8B-B14F-4D97-AF65-F5344CB8AC3E}">
        <p14:creationId xmlns:p14="http://schemas.microsoft.com/office/powerpoint/2010/main" xmlns="" val="385483662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6" name="Rectangle 2"/>
          <p:cNvSpPr>
            <a:spLocks noGrp="1" noRot="1" noChangeAspect="1" noChangeArrowheads="1" noTextEdit="1"/>
          </p:cNvSpPr>
          <p:nvPr>
            <p:ph type="sldImg"/>
          </p:nvPr>
        </p:nvSpPr>
        <p:spPr>
          <a:xfrm>
            <a:off x="1150938" y="690563"/>
            <a:ext cx="4562475" cy="3422650"/>
          </a:xfrm>
          <a:ln/>
        </p:spPr>
      </p:sp>
      <p:sp>
        <p:nvSpPr>
          <p:cNvPr id="820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4" name="Rectangle 2"/>
          <p:cNvSpPr>
            <a:spLocks noGrp="1" noRot="1" noChangeAspect="1" noChangeArrowheads="1" noTextEdit="1"/>
          </p:cNvSpPr>
          <p:nvPr>
            <p:ph type="sldImg"/>
          </p:nvPr>
        </p:nvSpPr>
        <p:spPr>
          <a:xfrm>
            <a:off x="1150938" y="690563"/>
            <a:ext cx="4562475" cy="3422650"/>
          </a:xfrm>
          <a:ln/>
        </p:spPr>
      </p:sp>
      <p:sp>
        <p:nvSpPr>
          <p:cNvPr id="822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2" name="Rectangle 2"/>
          <p:cNvSpPr>
            <a:spLocks noGrp="1" noRot="1" noChangeAspect="1" noChangeArrowheads="1" noTextEdit="1"/>
          </p:cNvSpPr>
          <p:nvPr>
            <p:ph type="sldImg"/>
          </p:nvPr>
        </p:nvSpPr>
        <p:spPr>
          <a:xfrm>
            <a:off x="1150938" y="690563"/>
            <a:ext cx="4562475" cy="3422650"/>
          </a:xfrm>
          <a:ln/>
        </p:spPr>
      </p:sp>
      <p:sp>
        <p:nvSpPr>
          <p:cNvPr id="824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Rot="1" noChangeAspect="1" noChangeArrowheads="1" noTextEdit="1"/>
          </p:cNvSpPr>
          <p:nvPr>
            <p:ph type="sldImg"/>
          </p:nvPr>
        </p:nvSpPr>
        <p:spPr>
          <a:xfrm>
            <a:off x="1150938" y="690563"/>
            <a:ext cx="4562475" cy="3422650"/>
          </a:xfrm>
          <a:ln/>
        </p:spPr>
      </p:sp>
      <p:sp>
        <p:nvSpPr>
          <p:cNvPr id="8263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8" name="Rectangle 2"/>
          <p:cNvSpPr>
            <a:spLocks noGrp="1" noRot="1" noChangeAspect="1" noChangeArrowheads="1" noTextEdit="1"/>
          </p:cNvSpPr>
          <p:nvPr>
            <p:ph type="sldImg"/>
          </p:nvPr>
        </p:nvSpPr>
        <p:spPr>
          <a:xfrm>
            <a:off x="1150938" y="690563"/>
            <a:ext cx="4562475" cy="3422650"/>
          </a:xfrm>
          <a:ln/>
        </p:spPr>
      </p:sp>
      <p:sp>
        <p:nvSpPr>
          <p:cNvPr id="828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466" name="Rectangle 2"/>
          <p:cNvSpPr>
            <a:spLocks noGrp="1" noRot="1" noChangeAspect="1" noChangeArrowheads="1" noTextEdit="1"/>
          </p:cNvSpPr>
          <p:nvPr>
            <p:ph type="sldImg"/>
          </p:nvPr>
        </p:nvSpPr>
        <p:spPr>
          <a:xfrm>
            <a:off x="1150938" y="690563"/>
            <a:ext cx="4562475" cy="3422650"/>
          </a:xfrm>
          <a:ln/>
        </p:spPr>
      </p:sp>
      <p:sp>
        <p:nvSpPr>
          <p:cNvPr id="830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Rot="1" noChangeAspect="1" noChangeArrowheads="1" noTextEdit="1"/>
          </p:cNvSpPr>
          <p:nvPr>
            <p:ph type="sldImg"/>
          </p:nvPr>
        </p:nvSpPr>
        <p:spPr>
          <a:xfrm>
            <a:off x="1150938" y="690563"/>
            <a:ext cx="4562475" cy="3422650"/>
          </a:xfrm>
          <a:ln/>
        </p:spPr>
      </p:sp>
      <p:sp>
        <p:nvSpPr>
          <p:cNvPr id="832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a:ln/>
        </p:spPr>
      </p:sp>
      <p:sp>
        <p:nvSpPr>
          <p:cNvPr id="172035" name="Rectangle 3"/>
          <p:cNvSpPr>
            <a:spLocks noGrp="1" noChangeArrowheads="1"/>
          </p:cNvSpPr>
          <p:nvPr>
            <p:ph type="body" idx="1"/>
          </p:nvPr>
        </p:nvSpPr>
        <p:spPr>
          <a:noFill/>
          <a:ln/>
        </p:spPr>
        <p:txBody>
          <a:bodyPr/>
          <a:lstStyle/>
          <a:p>
            <a:endParaRPr lang="id-ID"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1026"/>
          <p:cNvSpPr>
            <a:spLocks noGrp="1" noRot="1" noChangeAspect="1" noChangeArrowheads="1" noTextEdit="1"/>
          </p:cNvSpPr>
          <p:nvPr>
            <p:ph type="sldImg"/>
          </p:nvPr>
        </p:nvSpPr>
        <p:spPr>
          <a:ln/>
        </p:spPr>
      </p:sp>
      <p:sp>
        <p:nvSpPr>
          <p:cNvPr id="188419"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a:noFill/>
          <a:ln/>
        </p:spPr>
        <p:txBody>
          <a:bodyPr/>
          <a:lstStyle/>
          <a:p>
            <a:endParaRPr lang="id-ID" smtClean="0">
              <a:latin typeface="Arial" pitchFamily="34"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12C817E6-D802-4BCA-A9FA-B2DB23C06D52}" type="slidenum">
              <a:rPr lang="en-US" smtClean="0"/>
              <a:pPr/>
              <a:t>104</a:t>
            </a:fld>
            <a:endParaRPr lang="en-US"/>
          </a:p>
        </p:txBody>
      </p:sp>
    </p:spTree>
    <p:extLst>
      <p:ext uri="{BB962C8B-B14F-4D97-AF65-F5344CB8AC3E}">
        <p14:creationId xmlns:p14="http://schemas.microsoft.com/office/powerpoint/2010/main" xmlns="" val="93102507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586" name="Rectangle 2"/>
          <p:cNvSpPr>
            <a:spLocks noGrp="1" noRot="1" noChangeAspect="1" noChangeArrowheads="1" noTextEdit="1"/>
          </p:cNvSpPr>
          <p:nvPr>
            <p:ph type="sldImg"/>
          </p:nvPr>
        </p:nvSpPr>
        <p:spPr>
          <a:xfrm>
            <a:off x="1150938" y="690563"/>
            <a:ext cx="4562475" cy="3422650"/>
          </a:xfrm>
          <a:ln/>
        </p:spPr>
      </p:sp>
      <p:sp>
        <p:nvSpPr>
          <p:cNvPr id="835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7634" name="Rectangle 2"/>
          <p:cNvSpPr>
            <a:spLocks noGrp="1" noRot="1" noChangeAspect="1" noChangeArrowheads="1" noTextEdit="1"/>
          </p:cNvSpPr>
          <p:nvPr>
            <p:ph type="sldImg"/>
          </p:nvPr>
        </p:nvSpPr>
        <p:spPr>
          <a:xfrm>
            <a:off x="1150938" y="690563"/>
            <a:ext cx="4562475" cy="3422650"/>
          </a:xfrm>
          <a:ln/>
        </p:spPr>
      </p:sp>
      <p:sp>
        <p:nvSpPr>
          <p:cNvPr id="837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82" name="Rectangle 2"/>
          <p:cNvSpPr>
            <a:spLocks noGrp="1" noRot="1" noChangeAspect="1" noChangeArrowheads="1" noTextEdit="1"/>
          </p:cNvSpPr>
          <p:nvPr>
            <p:ph type="sldImg"/>
          </p:nvPr>
        </p:nvSpPr>
        <p:spPr>
          <a:xfrm>
            <a:off x="1150938" y="690563"/>
            <a:ext cx="4562475" cy="3422650"/>
          </a:xfrm>
          <a:ln/>
        </p:spPr>
      </p:sp>
      <p:sp>
        <p:nvSpPr>
          <p:cNvPr id="839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1730" name="Rectangle 2"/>
          <p:cNvSpPr>
            <a:spLocks noGrp="1" noRot="1" noChangeAspect="1" noChangeArrowheads="1" noTextEdit="1"/>
          </p:cNvSpPr>
          <p:nvPr>
            <p:ph type="sldImg"/>
          </p:nvPr>
        </p:nvSpPr>
        <p:spPr>
          <a:xfrm>
            <a:off x="1150938" y="690563"/>
            <a:ext cx="4562475" cy="3422650"/>
          </a:xfrm>
          <a:ln/>
        </p:spPr>
      </p:sp>
      <p:sp>
        <p:nvSpPr>
          <p:cNvPr id="841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3778" name="Rectangle 2"/>
          <p:cNvSpPr>
            <a:spLocks noGrp="1" noRot="1" noChangeAspect="1" noChangeArrowheads="1" noTextEdit="1"/>
          </p:cNvSpPr>
          <p:nvPr>
            <p:ph type="sldImg"/>
          </p:nvPr>
        </p:nvSpPr>
        <p:spPr>
          <a:xfrm>
            <a:off x="1150938" y="690563"/>
            <a:ext cx="4562475" cy="3422650"/>
          </a:xfrm>
          <a:ln/>
        </p:spPr>
      </p:sp>
      <p:sp>
        <p:nvSpPr>
          <p:cNvPr id="843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826" name="Rectangle 2"/>
          <p:cNvSpPr>
            <a:spLocks noGrp="1" noRot="1" noChangeAspect="1" noChangeArrowheads="1" noTextEdit="1"/>
          </p:cNvSpPr>
          <p:nvPr>
            <p:ph type="sldImg"/>
          </p:nvPr>
        </p:nvSpPr>
        <p:spPr>
          <a:xfrm>
            <a:off x="1150938" y="690563"/>
            <a:ext cx="4562475" cy="3422650"/>
          </a:xfrm>
          <a:ln/>
        </p:spPr>
      </p:sp>
      <p:sp>
        <p:nvSpPr>
          <p:cNvPr id="845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7874" name="Rectangle 2"/>
          <p:cNvSpPr>
            <a:spLocks noGrp="1" noRot="1" noChangeAspect="1" noChangeArrowheads="1" noTextEdit="1"/>
          </p:cNvSpPr>
          <p:nvPr>
            <p:ph type="sldImg"/>
          </p:nvPr>
        </p:nvSpPr>
        <p:spPr>
          <a:xfrm>
            <a:off x="1144588" y="685800"/>
            <a:ext cx="4568825" cy="3427413"/>
          </a:xfrm>
          <a:ln/>
        </p:spPr>
      </p:sp>
      <p:sp>
        <p:nvSpPr>
          <p:cNvPr id="847875" name="Rectangle 3"/>
          <p:cNvSpPr>
            <a:spLocks noGrp="1" noChangeArrowheads="1"/>
          </p:cNvSpPr>
          <p:nvPr>
            <p:ph type="body" idx="1"/>
          </p:nvPr>
        </p:nvSpPr>
        <p:spPr>
          <a:xfrm>
            <a:off x="684521" y="4341977"/>
            <a:ext cx="5488959" cy="4115603"/>
          </a:xfrm>
        </p:spPr>
        <p:txBody>
          <a:bodyPr/>
          <a:lstStyle/>
          <a:p>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22" name="Rectangle 2"/>
          <p:cNvSpPr>
            <a:spLocks noGrp="1" noRot="1" noChangeAspect="1" noChangeArrowheads="1" noTextEdit="1"/>
          </p:cNvSpPr>
          <p:nvPr>
            <p:ph type="sldImg"/>
          </p:nvPr>
        </p:nvSpPr>
        <p:spPr>
          <a:xfrm>
            <a:off x="1144588" y="685800"/>
            <a:ext cx="4568825" cy="3427413"/>
          </a:xfrm>
          <a:ln/>
        </p:spPr>
      </p:sp>
      <p:sp>
        <p:nvSpPr>
          <p:cNvPr id="849923" name="Rectangle 3"/>
          <p:cNvSpPr>
            <a:spLocks noGrp="1" noChangeArrowheads="1"/>
          </p:cNvSpPr>
          <p:nvPr>
            <p:ph type="body" idx="1"/>
          </p:nvPr>
        </p:nvSpPr>
        <p:spPr>
          <a:xfrm>
            <a:off x="684521" y="4341977"/>
            <a:ext cx="5488959" cy="4115603"/>
          </a:xfrm>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5D1556-921F-4B61-A766-1FCE3AB1F080}" type="slidenum">
              <a:rPr lang="en-US"/>
              <a:pPr/>
              <a:t>17</a:t>
            </a:fld>
            <a:endParaRPr lang="en-US"/>
          </a:p>
        </p:txBody>
      </p:sp>
      <p:sp>
        <p:nvSpPr>
          <p:cNvPr id="9218" name="Rectangle 2"/>
          <p:cNvSpPr>
            <a:spLocks noGrp="1" noRot="1" noChangeAspect="1" noChangeArrowheads="1" noTextEdit="1"/>
          </p:cNvSpPr>
          <p:nvPr>
            <p:ph type="sldImg"/>
          </p:nvPr>
        </p:nvSpPr>
        <p:spPr>
          <a:xfrm>
            <a:off x="932420" y="689342"/>
            <a:ext cx="4994760" cy="3421880"/>
          </a:xfrm>
          <a:ln/>
        </p:spPr>
      </p:sp>
      <p:sp>
        <p:nvSpPr>
          <p:cNvPr id="9219" name="Rectangle 3"/>
          <p:cNvSpPr>
            <a:spLocks noGrp="1" noChangeArrowheads="1"/>
          </p:cNvSpPr>
          <p:nvPr>
            <p:ph type="body" idx="1"/>
          </p:nvPr>
        </p:nvSpPr>
        <p:spPr>
          <a:xfrm>
            <a:off x="914401" y="4343401"/>
            <a:ext cx="5029200" cy="4111625"/>
          </a:xfrm>
        </p:spPr>
        <p:txBody>
          <a:bodyPr/>
          <a:lstStyle/>
          <a:p>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970" name="Rectangle 2"/>
          <p:cNvSpPr>
            <a:spLocks noGrp="1" noRot="1" noChangeAspect="1" noChangeArrowheads="1" noTextEdit="1"/>
          </p:cNvSpPr>
          <p:nvPr>
            <p:ph type="sldImg"/>
          </p:nvPr>
        </p:nvSpPr>
        <p:spPr>
          <a:xfrm>
            <a:off x="1144588" y="685800"/>
            <a:ext cx="4568825" cy="3427413"/>
          </a:xfrm>
          <a:ln/>
        </p:spPr>
      </p:sp>
      <p:sp>
        <p:nvSpPr>
          <p:cNvPr id="851971" name="Rectangle 3"/>
          <p:cNvSpPr>
            <a:spLocks noGrp="1" noChangeArrowheads="1"/>
          </p:cNvSpPr>
          <p:nvPr>
            <p:ph type="body" idx="1"/>
          </p:nvPr>
        </p:nvSpPr>
        <p:spPr>
          <a:xfrm>
            <a:off x="684521" y="4341977"/>
            <a:ext cx="5488959" cy="4115603"/>
          </a:xfrm>
        </p:spPr>
        <p:txBody>
          <a:bodyPr/>
          <a:lstStyle/>
          <a:p>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018" name="Rectangle 2"/>
          <p:cNvSpPr>
            <a:spLocks noGrp="1" noRot="1" noChangeAspect="1" noChangeArrowheads="1" noTextEdit="1"/>
          </p:cNvSpPr>
          <p:nvPr>
            <p:ph type="sldImg"/>
          </p:nvPr>
        </p:nvSpPr>
        <p:spPr>
          <a:xfrm>
            <a:off x="1144588" y="685800"/>
            <a:ext cx="4568825" cy="3427413"/>
          </a:xfrm>
          <a:ln/>
        </p:spPr>
      </p:sp>
      <p:sp>
        <p:nvSpPr>
          <p:cNvPr id="854019" name="Rectangle 3"/>
          <p:cNvSpPr>
            <a:spLocks noGrp="1" noChangeArrowheads="1"/>
          </p:cNvSpPr>
          <p:nvPr>
            <p:ph type="body" idx="1"/>
          </p:nvPr>
        </p:nvSpPr>
        <p:spPr>
          <a:xfrm>
            <a:off x="684521" y="4341977"/>
            <a:ext cx="5488959" cy="4115603"/>
          </a:xfrm>
        </p:spPr>
        <p:txBody>
          <a:bodyPr/>
          <a:lstStyle/>
          <a:p>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6066" name="Rectangle 2"/>
          <p:cNvSpPr>
            <a:spLocks noGrp="1" noRot="1" noChangeAspect="1" noChangeArrowheads="1" noTextEdit="1"/>
          </p:cNvSpPr>
          <p:nvPr>
            <p:ph type="sldImg"/>
          </p:nvPr>
        </p:nvSpPr>
        <p:spPr>
          <a:xfrm>
            <a:off x="1150938" y="690563"/>
            <a:ext cx="4562475" cy="3422650"/>
          </a:xfrm>
          <a:ln/>
        </p:spPr>
      </p:sp>
      <p:sp>
        <p:nvSpPr>
          <p:cNvPr id="856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8114" name="Rectangle 2"/>
          <p:cNvSpPr>
            <a:spLocks noGrp="1" noRot="1" noChangeAspect="1" noChangeArrowheads="1" noTextEdit="1"/>
          </p:cNvSpPr>
          <p:nvPr>
            <p:ph type="sldImg"/>
          </p:nvPr>
        </p:nvSpPr>
        <p:spPr>
          <a:xfrm>
            <a:off x="1150938" y="690563"/>
            <a:ext cx="4562475" cy="3422650"/>
          </a:xfrm>
          <a:ln/>
        </p:spPr>
      </p:sp>
      <p:sp>
        <p:nvSpPr>
          <p:cNvPr id="858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62" name="Rectangle 2"/>
          <p:cNvSpPr>
            <a:spLocks noGrp="1" noRot="1" noChangeAspect="1" noChangeArrowheads="1" noTextEdit="1"/>
          </p:cNvSpPr>
          <p:nvPr>
            <p:ph type="sldImg"/>
          </p:nvPr>
        </p:nvSpPr>
        <p:spPr>
          <a:xfrm>
            <a:off x="1150938" y="690563"/>
            <a:ext cx="4562475" cy="3422650"/>
          </a:xfrm>
          <a:ln/>
        </p:spPr>
      </p:sp>
      <p:sp>
        <p:nvSpPr>
          <p:cNvPr id="860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2210" name="Rectangle 2"/>
          <p:cNvSpPr>
            <a:spLocks noGrp="1" noRot="1" noChangeAspect="1" noChangeArrowheads="1" noTextEdit="1"/>
          </p:cNvSpPr>
          <p:nvPr>
            <p:ph type="sldImg"/>
          </p:nvPr>
        </p:nvSpPr>
        <p:spPr>
          <a:xfrm>
            <a:off x="1150938" y="690563"/>
            <a:ext cx="4562475" cy="3422650"/>
          </a:xfrm>
          <a:ln/>
        </p:spPr>
      </p:sp>
      <p:sp>
        <p:nvSpPr>
          <p:cNvPr id="862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12C817E6-D802-4BCA-A9FA-B2DB23C06D52}" type="slidenum">
              <a:rPr lang="en-US" smtClean="0"/>
              <a:pPr/>
              <a:t>120</a:t>
            </a:fld>
            <a:endParaRPr lang="en-US"/>
          </a:p>
        </p:txBody>
      </p:sp>
    </p:spTree>
    <p:extLst>
      <p:ext uri="{BB962C8B-B14F-4D97-AF65-F5344CB8AC3E}">
        <p14:creationId xmlns:p14="http://schemas.microsoft.com/office/powerpoint/2010/main" xmlns="" val="126955312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12C817E6-D802-4BCA-A9FA-B2DB23C06D52}" type="slidenum">
              <a:rPr lang="en-US" smtClean="0"/>
              <a:pPr/>
              <a:t>121</a:t>
            </a:fld>
            <a:endParaRPr lang="en-US"/>
          </a:p>
        </p:txBody>
      </p:sp>
    </p:spTree>
    <p:extLst>
      <p:ext uri="{BB962C8B-B14F-4D97-AF65-F5344CB8AC3E}">
        <p14:creationId xmlns:p14="http://schemas.microsoft.com/office/powerpoint/2010/main" xmlns="" val="174790994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12C817E6-D802-4BCA-A9FA-B2DB23C06D52}" type="slidenum">
              <a:rPr lang="en-US" smtClean="0"/>
              <a:pPr/>
              <a:t>122</a:t>
            </a:fld>
            <a:endParaRPr lang="en-US"/>
          </a:p>
        </p:txBody>
      </p:sp>
    </p:spTree>
    <p:extLst>
      <p:ext uri="{BB962C8B-B14F-4D97-AF65-F5344CB8AC3E}">
        <p14:creationId xmlns:p14="http://schemas.microsoft.com/office/powerpoint/2010/main" xmlns="" val="182004692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ChangeArrowheads="1" noTextEdit="1"/>
          </p:cNvSpPr>
          <p:nvPr>
            <p:ph type="sldImg"/>
          </p:nvPr>
        </p:nvSpPr>
        <p:spPr>
          <a:ln/>
        </p:spPr>
      </p:sp>
      <p:sp>
        <p:nvSpPr>
          <p:cNvPr id="212995" name="Rectangle 3"/>
          <p:cNvSpPr>
            <a:spLocks noGrp="1" noChangeArrowheads="1"/>
          </p:cNvSpPr>
          <p:nvPr>
            <p:ph type="body" idx="1"/>
          </p:nvPr>
        </p:nvSpPr>
        <p:spPr>
          <a:noFill/>
          <a:ln/>
        </p:spPr>
        <p:txBody>
          <a:bodyPr/>
          <a:lstStyle/>
          <a:p>
            <a:endParaRPr lang="id-ID"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93779C-9937-49ED-8E2A-6B8B30C78B9C}" type="datetimeFigureOut">
              <a:rPr lang="en-US" smtClean="0"/>
              <a:pPr/>
              <a:t>11/30/2012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C991E9-4D15-4DB5-B176-CC8202219E2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93779C-9937-49ED-8E2A-6B8B30C78B9C}" type="datetimeFigureOut">
              <a:rPr lang="en-US" smtClean="0"/>
              <a:pPr/>
              <a:t>11/30/2012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C991E9-4D15-4DB5-B176-CC8202219E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93779C-9937-49ED-8E2A-6B8B30C78B9C}" type="datetimeFigureOut">
              <a:rPr lang="en-US" smtClean="0"/>
              <a:pPr/>
              <a:t>11/30/2012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C991E9-4D15-4DB5-B176-CC8202219E2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4114800"/>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r>
              <a:rPr lang="en-US"/>
              <a:t>Direktorat Penyuluhan  Pelayanan dan Humas</a:t>
            </a: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ADDA40E0-FAD9-48E2-BDDD-0BB070C02433}"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381000"/>
            <a:ext cx="82296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r>
              <a:rPr lang="en-US"/>
              <a:t>Direktorat Penyuluhan  Pelayanan dan Humas</a:t>
            </a: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A42E1FC3-6D95-4C98-9042-F94D06D1EA68}"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93779C-9937-49ED-8E2A-6B8B30C78B9C}" type="datetimeFigureOut">
              <a:rPr lang="en-US" smtClean="0"/>
              <a:pPr/>
              <a:t>11/30/2012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C991E9-4D15-4DB5-B176-CC8202219E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93779C-9937-49ED-8E2A-6B8B30C78B9C}" type="datetimeFigureOut">
              <a:rPr lang="en-US" smtClean="0"/>
              <a:pPr/>
              <a:t>11/30/2012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C991E9-4D15-4DB5-B176-CC8202219E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93779C-9937-49ED-8E2A-6B8B30C78B9C}" type="datetimeFigureOut">
              <a:rPr lang="en-US" smtClean="0"/>
              <a:pPr/>
              <a:t>11/30/2012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C991E9-4D15-4DB5-B176-CC8202219E2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93779C-9937-49ED-8E2A-6B8B30C78B9C}" type="datetimeFigureOut">
              <a:rPr lang="en-US" smtClean="0"/>
              <a:pPr/>
              <a:t>11/30/2012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C991E9-4D15-4DB5-B176-CC8202219E2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93779C-9937-49ED-8E2A-6B8B30C78B9C}" type="datetimeFigureOut">
              <a:rPr lang="en-US" smtClean="0"/>
              <a:pPr/>
              <a:t>11/30/2012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C991E9-4D15-4DB5-B176-CC8202219E2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93779C-9937-49ED-8E2A-6B8B30C78B9C}" type="datetimeFigureOut">
              <a:rPr lang="en-US" smtClean="0"/>
              <a:pPr/>
              <a:t>11/30/2012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C991E9-4D15-4DB5-B176-CC8202219E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93779C-9937-49ED-8E2A-6B8B30C78B9C}" type="datetimeFigureOut">
              <a:rPr lang="en-US" smtClean="0"/>
              <a:pPr/>
              <a:t>11/30/2012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C991E9-4D15-4DB5-B176-CC8202219E2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93779C-9937-49ED-8E2A-6B8B30C78B9C}" type="datetimeFigureOut">
              <a:rPr lang="en-US" smtClean="0"/>
              <a:pPr/>
              <a:t>11/30/2012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C991E9-4D15-4DB5-B176-CC8202219E2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93779C-9937-49ED-8E2A-6B8B30C78B9C}" type="datetimeFigureOut">
              <a:rPr lang="en-US" smtClean="0"/>
              <a:pPr/>
              <a:t>11/30/2012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C991E9-4D15-4DB5-B176-CC8202219E20}"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81.gif"/><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81.gif"/><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82.gif"/><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5.xml"/><Relationship Id="rId1" Type="http://schemas.openxmlformats.org/officeDocument/2006/relationships/slideLayout" Target="../slideLayouts/slideLayout1.xml"/><Relationship Id="rId6" Type="http://schemas.openxmlformats.org/officeDocument/2006/relationships/image" Target="../media/image85.jpeg"/><Relationship Id="rId5" Type="http://schemas.openxmlformats.org/officeDocument/2006/relationships/image" Target="../media/image84.png"/><Relationship Id="rId4" Type="http://schemas.openxmlformats.org/officeDocument/2006/relationships/hyperlink" Target="mailto:humas@pajak.go.id" TargetMode="External"/></Relationships>
</file>

<file path=ppt/slides/_rels/slide15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3" Type="http://schemas.openxmlformats.org/officeDocument/2006/relationships/image" Target="../media/image89.gif"/><Relationship Id="rId2" Type="http://schemas.openxmlformats.org/officeDocument/2006/relationships/notesSlide" Target="../notesSlides/notesSlide128.xml"/><Relationship Id="rId1" Type="http://schemas.openxmlformats.org/officeDocument/2006/relationships/slideLayout" Target="../slideLayouts/slideLayout7.xml"/><Relationship Id="rId6" Type="http://schemas.openxmlformats.org/officeDocument/2006/relationships/image" Target="../media/image92.jpeg"/><Relationship Id="rId5" Type="http://schemas.openxmlformats.org/officeDocument/2006/relationships/image" Target="../media/image91.png"/><Relationship Id="rId4" Type="http://schemas.openxmlformats.org/officeDocument/2006/relationships/image" Target="../media/image9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PowerPoint_Slide1.sldx"/><Relationship Id="rId7" Type="http://schemas.openxmlformats.org/officeDocument/2006/relationships/image" Target="../media/image5.gi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Office_PowerPoint_Slide4.sldx"/><Relationship Id="rId5" Type="http://schemas.openxmlformats.org/officeDocument/2006/relationships/package" Target="../embeddings/Microsoft_Office_PowerPoint_Slide3.sldx"/><Relationship Id="rId4" Type="http://schemas.openxmlformats.org/officeDocument/2006/relationships/package" Target="../embeddings/Microsoft_Office_PowerPoint_Slide2.sldx"/></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31.gif"/><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34.gif"/><Relationship Id="rId4" Type="http://schemas.openxmlformats.org/officeDocument/2006/relationships/image" Target="../media/image33.gif"/></Relationships>
</file>

<file path=ppt/slides/_rels/slide23.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7.xml.rels><?xml version="1.0" encoding="UTF-8" standalone="yes"?>
<Relationships xmlns="http://schemas.openxmlformats.org/package/2006/relationships"><Relationship Id="rId8" Type="http://schemas.openxmlformats.org/officeDocument/2006/relationships/diagramLayout" Target="../diagrams/layout12.xml"/><Relationship Id="rId3" Type="http://schemas.openxmlformats.org/officeDocument/2006/relationships/diagramData" Target="../diagrams/data11.xml"/><Relationship Id="rId7" Type="http://schemas.openxmlformats.org/officeDocument/2006/relationships/diagramData" Target="../diagrams/data12.xml"/><Relationship Id="rId12" Type="http://schemas.microsoft.com/office/2007/relationships/diagramDrawing" Target="../diagrams/drawing12.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Colors" Target="../diagrams/colors11.xml"/><Relationship Id="rId11" Type="http://schemas.microsoft.com/office/2007/relationships/diagramDrawing" Target="../diagrams/drawing11.xml"/><Relationship Id="rId5" Type="http://schemas.openxmlformats.org/officeDocument/2006/relationships/diagramQuickStyle" Target="../diagrams/quickStyle11.xml"/><Relationship Id="rId10" Type="http://schemas.openxmlformats.org/officeDocument/2006/relationships/diagramColors" Target="../diagrams/colors12.xml"/><Relationship Id="rId4" Type="http://schemas.openxmlformats.org/officeDocument/2006/relationships/diagramLayout" Target="../diagrams/layout11.xml"/><Relationship Id="rId9" Type="http://schemas.openxmlformats.org/officeDocument/2006/relationships/diagramQuickStyle" Target="../diagrams/quickStyle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9.gif"/></Relationships>
</file>

<file path=ppt/slides/_rels/slide32.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Microsoft_Office_Excel_97-2003_Worksheet1.xls"/></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97.xml"/><Relationship Id="rId13" Type="http://schemas.openxmlformats.org/officeDocument/2006/relationships/image" Target="../media/image11.jpeg"/><Relationship Id="rId18" Type="http://schemas.openxmlformats.org/officeDocument/2006/relationships/image" Target="../media/image14.png"/><Relationship Id="rId3" Type="http://schemas.openxmlformats.org/officeDocument/2006/relationships/image" Target="../media/image6.jpeg"/><Relationship Id="rId7" Type="http://schemas.openxmlformats.org/officeDocument/2006/relationships/image" Target="../media/image8.jpeg"/><Relationship Id="rId12" Type="http://schemas.openxmlformats.org/officeDocument/2006/relationships/slide" Target="slide99.xml"/><Relationship Id="rId17" Type="http://schemas.openxmlformats.org/officeDocument/2006/relationships/slide" Target="slide94.xml"/><Relationship Id="rId2" Type="http://schemas.openxmlformats.org/officeDocument/2006/relationships/slide" Target="slide95.xml"/><Relationship Id="rId16"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slide" Target="slide96.xml"/><Relationship Id="rId11" Type="http://schemas.openxmlformats.org/officeDocument/2006/relationships/image" Target="../media/image10.jpeg"/><Relationship Id="rId5" Type="http://schemas.openxmlformats.org/officeDocument/2006/relationships/image" Target="../media/image7.jpeg"/><Relationship Id="rId15" Type="http://schemas.openxmlformats.org/officeDocument/2006/relationships/image" Target="../media/image12.jpeg"/><Relationship Id="rId10" Type="http://schemas.openxmlformats.org/officeDocument/2006/relationships/slide" Target="slide98.xml"/><Relationship Id="rId4" Type="http://schemas.openxmlformats.org/officeDocument/2006/relationships/slide" Target="slide65.xml"/><Relationship Id="rId9" Type="http://schemas.openxmlformats.org/officeDocument/2006/relationships/image" Target="../media/image9.jpeg"/><Relationship Id="rId14" Type="http://schemas.openxmlformats.org/officeDocument/2006/relationships/slide" Target="slide10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package" Target="../embeddings/Microsoft_Office_Excel_Worksheet7.xlsx"/></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package" Target="../embeddings/Microsoft_Office_Excel_Worksheet8.xlsx"/></Relationships>
</file>

<file path=ppt/slides/_rels/slide48.xml.rels><?xml version="1.0" encoding="UTF-8" standalone="yes"?>
<Relationships xmlns="http://schemas.openxmlformats.org/package/2006/relationships"><Relationship Id="rId3" Type="http://schemas.openxmlformats.org/officeDocument/2006/relationships/oleObject" Target="../embeddings/Microsoft_Office_Word_97_-_2003_Document2.doc"/><Relationship Id="rId2" Type="http://schemas.openxmlformats.org/officeDocument/2006/relationships/slideLayout" Target="../slideLayouts/slideLayout7.xml"/><Relationship Id="rId1" Type="http://schemas.openxmlformats.org/officeDocument/2006/relationships/vmlDrawing" Target="../drawings/vmlDrawing6.v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package" Target="../embeddings/Microsoft_Office_Excel_Worksheet9.xlsx"/></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QuickStyle" Target="../diagrams/quickStyle3.xml"/><Relationship Id="rId18" Type="http://schemas.openxmlformats.org/officeDocument/2006/relationships/diagramColors" Target="../diagrams/colors4.xml"/><Relationship Id="rId26" Type="http://schemas.openxmlformats.org/officeDocument/2006/relationships/diagramColors" Target="../diagrams/colors6.xml"/><Relationship Id="rId39" Type="http://schemas.microsoft.com/office/2007/relationships/diagramDrawing" Target="../diagrams/drawing3.xml"/><Relationship Id="rId3" Type="http://schemas.openxmlformats.org/officeDocument/2006/relationships/diagramData" Target="../diagrams/data1.xml"/><Relationship Id="rId21" Type="http://schemas.openxmlformats.org/officeDocument/2006/relationships/diagramQuickStyle" Target="../diagrams/quickStyle5.xml"/><Relationship Id="rId34" Type="http://schemas.openxmlformats.org/officeDocument/2006/relationships/image" Target="../media/image12.jpeg"/><Relationship Id="rId42"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Layout" Target="../diagrams/layout3.xml"/><Relationship Id="rId17" Type="http://schemas.openxmlformats.org/officeDocument/2006/relationships/diagramQuickStyle" Target="../diagrams/quickStyle4.xml"/><Relationship Id="rId25" Type="http://schemas.openxmlformats.org/officeDocument/2006/relationships/diagramQuickStyle" Target="../diagrams/quickStyle6.xml"/><Relationship Id="rId33" Type="http://schemas.openxmlformats.org/officeDocument/2006/relationships/image" Target="../media/image11.jpeg"/><Relationship Id="rId38" Type="http://schemas.microsoft.com/office/2007/relationships/diagramDrawing" Target="../diagrams/drawing2.xml"/><Relationship Id="rId2" Type="http://schemas.openxmlformats.org/officeDocument/2006/relationships/notesSlide" Target="../notesSlides/notesSlide2.xml"/><Relationship Id="rId16" Type="http://schemas.openxmlformats.org/officeDocument/2006/relationships/diagramLayout" Target="../diagrams/layout4.xml"/><Relationship Id="rId20" Type="http://schemas.openxmlformats.org/officeDocument/2006/relationships/diagramLayout" Target="../diagrams/layout5.xml"/><Relationship Id="rId29" Type="http://schemas.openxmlformats.org/officeDocument/2006/relationships/diagramQuickStyle" Target="../diagrams/quickStyle7.xml"/><Relationship Id="rId41" Type="http://schemas.microsoft.com/office/2007/relationships/diagramDrawing" Target="../diagrams/drawing7.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diagramData" Target="../diagrams/data3.xml"/><Relationship Id="rId24" Type="http://schemas.openxmlformats.org/officeDocument/2006/relationships/diagramLayout" Target="../diagrams/layout6.xml"/><Relationship Id="rId32" Type="http://schemas.openxmlformats.org/officeDocument/2006/relationships/image" Target="../media/image10.jpeg"/><Relationship Id="rId37" Type="http://schemas.microsoft.com/office/2007/relationships/diagramDrawing" Target="../diagrams/drawing1.xml"/><Relationship Id="rId40" Type="http://schemas.microsoft.com/office/2007/relationships/diagramDrawing" Target="../diagrams/drawing6.xml"/><Relationship Id="rId5" Type="http://schemas.openxmlformats.org/officeDocument/2006/relationships/diagramQuickStyle" Target="../diagrams/quickStyle1.xml"/><Relationship Id="rId15" Type="http://schemas.openxmlformats.org/officeDocument/2006/relationships/diagramData" Target="../diagrams/data4.xml"/><Relationship Id="rId23" Type="http://schemas.openxmlformats.org/officeDocument/2006/relationships/diagramData" Target="../diagrams/data6.xml"/><Relationship Id="rId28" Type="http://schemas.openxmlformats.org/officeDocument/2006/relationships/diagramLayout" Target="../diagrams/layout7.xml"/><Relationship Id="rId36" Type="http://schemas.openxmlformats.org/officeDocument/2006/relationships/image" Target="../media/image7.jpeg"/><Relationship Id="rId10" Type="http://schemas.openxmlformats.org/officeDocument/2006/relationships/diagramColors" Target="../diagrams/colors2.xml"/><Relationship Id="rId19" Type="http://schemas.openxmlformats.org/officeDocument/2006/relationships/diagramData" Target="../diagrams/data5.xml"/><Relationship Id="rId31" Type="http://schemas.openxmlformats.org/officeDocument/2006/relationships/image" Target="../media/image15.jpeg"/><Relationship Id="rId4" Type="http://schemas.openxmlformats.org/officeDocument/2006/relationships/diagramLayout" Target="../diagrams/layout1.xml"/><Relationship Id="rId9" Type="http://schemas.openxmlformats.org/officeDocument/2006/relationships/diagramQuickStyle" Target="../diagrams/quickStyle2.xml"/><Relationship Id="rId14" Type="http://schemas.openxmlformats.org/officeDocument/2006/relationships/diagramColors" Target="../diagrams/colors3.xml"/><Relationship Id="rId22" Type="http://schemas.openxmlformats.org/officeDocument/2006/relationships/diagramColors" Target="../diagrams/colors5.xml"/><Relationship Id="rId27" Type="http://schemas.openxmlformats.org/officeDocument/2006/relationships/diagramData" Target="../diagrams/data7.xml"/><Relationship Id="rId30" Type="http://schemas.openxmlformats.org/officeDocument/2006/relationships/diagramColors" Target="../diagrams/colors7.xml"/><Relationship Id="rId35" Type="http://schemas.openxmlformats.org/officeDocument/2006/relationships/image" Target="../media/image13.png"/><Relationship Id="rId43" Type="http://schemas.microsoft.com/office/2007/relationships/diagramDrawing" Target="../diagrams/drawing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package" Target="../embeddings/Microsoft_Office_Excel_Worksheet10.xlsx"/></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package" Target="../embeddings/Microsoft_Office_Excel_Worksheet11.xlsx"/></Relationships>
</file>

<file path=ppt/slides/_rels/slide52.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diagramData" Target="../diagrams/data13.xml"/><Relationship Id="rId7" Type="http://schemas.openxmlformats.org/officeDocument/2006/relationships/image" Target="../media/image51.gif"/><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oleObject" Target="../embeddings/Microsoft_Office_Excel_97-2003_Worksheet4.xls"/><Relationship Id="rId4" Type="http://schemas.openxmlformats.org/officeDocument/2006/relationships/oleObject" Target="../embeddings/Microsoft_Office_Excel_97-2003_Worksheet3.xls"/></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oleObject" Target="../embeddings/Microsoft_Office_Excel_97-2003_Worksheet6.xls"/><Relationship Id="rId4" Type="http://schemas.openxmlformats.org/officeDocument/2006/relationships/oleObject" Target="../embeddings/Microsoft_Office_Excel_97-2003_Worksheet5.xls"/></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image" Target="../media/image57.gif"/><Relationship Id="rId4" Type="http://schemas.openxmlformats.org/officeDocument/2006/relationships/oleObject" Target="../embeddings/Microsoft_Office_Excel_97-2003_Worksheet7.xls"/></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oleObject" Target="../embeddings/Microsoft_Office_Excel_97-2003_Worksheet9.xls"/><Relationship Id="rId4" Type="http://schemas.openxmlformats.org/officeDocument/2006/relationships/oleObject" Target="../embeddings/Microsoft_Office_Excel_97-2003_Worksheet8.xls"/></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oleObject" Target="../embeddings/Microsoft_Office_Excel_97-2003_Worksheet11.xls"/><Relationship Id="rId4" Type="http://schemas.openxmlformats.org/officeDocument/2006/relationships/oleObject" Target="../embeddings/Microsoft_Office_Excel_97-2003_Worksheet10.xls"/></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vmlDrawing" Target="../drawings/vmlDrawing15.vml"/><Relationship Id="rId5" Type="http://schemas.openxmlformats.org/officeDocument/2006/relationships/oleObject" Target="../embeddings/Microsoft_Office_Excel_97-2003_Worksheet13.xls"/><Relationship Id="rId4" Type="http://schemas.openxmlformats.org/officeDocument/2006/relationships/oleObject" Target="../embeddings/Microsoft_Office_Excel_97-2003_Worksheet12.xls"/></Relationships>
</file>

<file path=ppt/slides/_rels/slide68.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54.xml"/><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6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7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image" Target="../media/image71.gif"/><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9.xml"/><Relationship Id="rId7" Type="http://schemas.microsoft.com/office/2007/relationships/diagramDrawing" Target="../diagrams/drawing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openxmlformats.org/officeDocument/2006/relationships/image" Target="../media/image17.gif"/><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oleObject" Target="../embeddings/Microsoft_Office_Excel_97-2003_Worksheet14.xls"/></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vmlDrawing" Target="../drawings/vmlDrawing18.vml"/><Relationship Id="rId4" Type="http://schemas.openxmlformats.org/officeDocument/2006/relationships/oleObject" Target="../embeddings/Microsoft_Office_Excel_97-2003_Worksheet15.xls"/></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vmlDrawing" Target="../drawings/vmlDrawing19.vml"/><Relationship Id="rId4" Type="http://schemas.openxmlformats.org/officeDocument/2006/relationships/package" Target="../embeddings/Microsoft_Office_Excel_Worksheet12.xlsx"/></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7.xml"/><Relationship Id="rId1" Type="http://schemas.openxmlformats.org/officeDocument/2006/relationships/vmlDrawing" Target="../drawings/vmlDrawing20.vml"/><Relationship Id="rId4" Type="http://schemas.openxmlformats.org/officeDocument/2006/relationships/package" Target="../embeddings/Microsoft_Office_Excel_Worksheet13.xlsx"/></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7.xml"/><Relationship Id="rId1" Type="http://schemas.openxmlformats.org/officeDocument/2006/relationships/vmlDrawing" Target="../drawings/vmlDrawing21.vml"/><Relationship Id="rId4" Type="http://schemas.openxmlformats.org/officeDocument/2006/relationships/oleObject" Target="../embeddings/Microsoft_Office_Excel_97-2003_Worksheet16.xls"/></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vmlDrawing" Target="../drawings/vmlDrawing22.vml"/><Relationship Id="rId5" Type="http://schemas.openxmlformats.org/officeDocument/2006/relationships/package" Target="../embeddings/Microsoft_Office_Excel_Worksheet15.xlsx"/><Relationship Id="rId4" Type="http://schemas.openxmlformats.org/officeDocument/2006/relationships/package" Target="../embeddings/Microsoft_Office_Excel_Worksheet14.xlsx"/></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vmlDrawing" Target="../drawings/vmlDrawing23.vml"/><Relationship Id="rId4" Type="http://schemas.openxmlformats.org/officeDocument/2006/relationships/package" Target="../embeddings/Microsoft_Office_Excel_Worksheet16.xlsx"/></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PowerPoint_Presentation5.pptx"/><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5.gif"/><Relationship Id="rId4" Type="http://schemas.openxmlformats.org/officeDocument/2006/relationships/package" Target="../embeddings/Microsoft_Office_PowerPoint_Slide6.sldx"/></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Stored Data 3"/>
          <p:cNvSpPr/>
          <p:nvPr/>
        </p:nvSpPr>
        <p:spPr>
          <a:xfrm rot="16200000">
            <a:off x="2590801" y="1905000"/>
            <a:ext cx="4191000" cy="2971801"/>
          </a:xfrm>
          <a:prstGeom prst="flowChartOnlineStorag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lowchart: Stored Data 4"/>
          <p:cNvSpPr/>
          <p:nvPr/>
        </p:nvSpPr>
        <p:spPr>
          <a:xfrm rot="16200000">
            <a:off x="2514600" y="2286001"/>
            <a:ext cx="4419600" cy="1981199"/>
          </a:xfrm>
          <a:prstGeom prst="flowChartOnlineStorag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0C0"/>
              </a:solidFill>
            </a:endParaRPr>
          </a:p>
        </p:txBody>
      </p:sp>
      <p:sp>
        <p:nvSpPr>
          <p:cNvPr id="6" name="Flowchart: Stored Data 5"/>
          <p:cNvSpPr/>
          <p:nvPr/>
        </p:nvSpPr>
        <p:spPr>
          <a:xfrm rot="16200000">
            <a:off x="2514600" y="2743200"/>
            <a:ext cx="4419600" cy="914400"/>
          </a:xfrm>
          <a:prstGeom prst="flowChartOnlineStorag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5-Point Star 6"/>
          <p:cNvSpPr/>
          <p:nvPr/>
        </p:nvSpPr>
        <p:spPr>
          <a:xfrm>
            <a:off x="4495800" y="1066800"/>
            <a:ext cx="457200" cy="4572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3810000" y="1066800"/>
            <a:ext cx="457200" cy="4572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5181600" y="1066800"/>
            <a:ext cx="457200" cy="4572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rved Down Ribbon 9"/>
          <p:cNvSpPr/>
          <p:nvPr/>
        </p:nvSpPr>
        <p:spPr>
          <a:xfrm>
            <a:off x="2590800" y="5257800"/>
            <a:ext cx="4267200" cy="1143000"/>
          </a:xfrm>
          <a:prstGeom prst="ellipseRibbon">
            <a:avLst>
              <a:gd name="adj1" fmla="val 33012"/>
              <a:gd name="adj2" fmla="val 50000"/>
              <a:gd name="adj3" fmla="val 18976"/>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ARTHA BHAKTI NAGARA</a:t>
            </a:r>
            <a:endParaRPr lang="en-US" dirty="0"/>
          </a:p>
        </p:txBody>
      </p:sp>
      <p:sp>
        <p:nvSpPr>
          <p:cNvPr id="12" name="Rectangle 11"/>
          <p:cNvSpPr/>
          <p:nvPr/>
        </p:nvSpPr>
        <p:spPr>
          <a:xfrm>
            <a:off x="0" y="0"/>
            <a:ext cx="9144000" cy="1015663"/>
          </a:xfrm>
          <a:prstGeom prst="rect">
            <a:avLst/>
          </a:prstGeom>
          <a:solidFill>
            <a:schemeClr val="bg1"/>
          </a:solidFill>
        </p:spPr>
        <p:txBody>
          <a:bodyPr wrap="square" lIns="91440" tIns="45720" rIns="91440" bIns="45720">
            <a:spAutoFit/>
          </a:bodyPr>
          <a:lstStyle/>
          <a:p>
            <a:pPr algn="ctr"/>
            <a:r>
              <a:rPr lang="en-US" sz="3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BADAN PENDIDIKAN DAN PELATIHAN KEAHLIAN</a:t>
            </a:r>
            <a:endParaRPr lang="en-US" sz="28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a:p>
            <a:pPr algn="ctr"/>
            <a:r>
              <a:rPr lang="en-US" sz="28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PUSAT PENDIDIKAN DAN PELATIHAN PERPAJAKAN</a:t>
            </a:r>
            <a:endParaRPr lang="en-US" sz="32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11" name="Footer Placeholder 10"/>
          <p:cNvSpPr>
            <a:spLocks noGrp="1"/>
          </p:cNvSpPr>
          <p:nvPr>
            <p:ph type="ftr" sz="quarter" idx="11"/>
          </p:nvPr>
        </p:nvSpPr>
        <p:spPr>
          <a:xfrm>
            <a:off x="3276600" y="6356350"/>
            <a:ext cx="2895600" cy="365125"/>
          </a:xfrm>
        </p:spPr>
        <p:txBody>
          <a:bodyPr/>
          <a:lstStyle/>
          <a:p>
            <a:r>
              <a:rPr lang="en-US" smtClean="0"/>
              <a:t>ATEP ADYA BARATA</a:t>
            </a: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p:cNvSpPr>
            <a:spLocks noGrp="1" noChangeArrowheads="1"/>
          </p:cNvSpPr>
          <p:nvPr>
            <p:ph type="title"/>
          </p:nvPr>
        </p:nvSpPr>
        <p:spPr>
          <a:xfrm>
            <a:off x="0" y="0"/>
            <a:ext cx="9144000" cy="1447800"/>
          </a:xfrm>
          <a:prstGeom prst="roundRect">
            <a:avLst>
              <a:gd name="adj" fmla="val 16667"/>
            </a:avLst>
          </a:prstGeom>
          <a:solidFill>
            <a:schemeClr val="bg2"/>
          </a:solidFill>
          <a:ln/>
        </p:spPr>
        <p:txBody>
          <a:bodyPr>
            <a:noAutofit/>
          </a:bodyPr>
          <a:lstStyle/>
          <a:p>
            <a:pPr algn="ctr"/>
            <a:r>
              <a:rPr lang="en-US" sz="4000" dirty="0" smtClean="0"/>
              <a:t>YANG PERLU DIPAHAMI BENDAHARA</a:t>
            </a:r>
            <a:br>
              <a:rPr lang="en-US" sz="4000" dirty="0" smtClean="0"/>
            </a:br>
            <a:r>
              <a:rPr lang="en-US" sz="4000" dirty="0" smtClean="0"/>
              <a:t>PEMOTONGAN/PEMUNGUTAN</a:t>
            </a:r>
            <a:endParaRPr lang="en-US" sz="4000" dirty="0">
              <a:solidFill>
                <a:schemeClr val="tx1"/>
              </a:solidFill>
            </a:endParaRPr>
          </a:p>
        </p:txBody>
      </p:sp>
      <p:sp>
        <p:nvSpPr>
          <p:cNvPr id="16" name="Rounded Rectangle 15"/>
          <p:cNvSpPr/>
          <p:nvPr/>
        </p:nvSpPr>
        <p:spPr>
          <a:xfrm>
            <a:off x="5453745" y="2362200"/>
            <a:ext cx="3354978" cy="50006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latin typeface="Arial Black" pitchFamily="34" charset="0"/>
              </a:rPr>
              <a:t>PPh Pasal 21/26</a:t>
            </a:r>
            <a:endParaRPr lang="en-US" sz="2400"/>
          </a:p>
        </p:txBody>
      </p:sp>
      <p:sp>
        <p:nvSpPr>
          <p:cNvPr id="17" name="Rounded Rectangle 16"/>
          <p:cNvSpPr/>
          <p:nvPr/>
        </p:nvSpPr>
        <p:spPr>
          <a:xfrm>
            <a:off x="228600" y="2551610"/>
            <a:ext cx="2873830" cy="953589"/>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smtClean="0">
              <a:latin typeface="Arial Black" pitchFamily="34" charset="0"/>
            </a:endParaRPr>
          </a:p>
          <a:p>
            <a:pPr algn="ctr"/>
            <a:r>
              <a:rPr lang="en-US" sz="2400" smtClean="0">
                <a:latin typeface="Arial Black" pitchFamily="34" charset="0"/>
              </a:rPr>
              <a:t>PAJAK PENGHASILAN</a:t>
            </a:r>
            <a:endParaRPr lang="en-US" sz="2400" smtClean="0"/>
          </a:p>
          <a:p>
            <a:pPr algn="ctr"/>
            <a:endParaRPr lang="en-US" sz="2400"/>
          </a:p>
        </p:txBody>
      </p:sp>
      <p:sp>
        <p:nvSpPr>
          <p:cNvPr id="18" name="Rounded Rectangle 17"/>
          <p:cNvSpPr/>
          <p:nvPr/>
        </p:nvSpPr>
        <p:spPr>
          <a:xfrm>
            <a:off x="4970419" y="4038600"/>
            <a:ext cx="3429024" cy="50006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latin typeface="Arial Black" pitchFamily="34" charset="0"/>
              </a:rPr>
              <a:t>PPh Pasal 23/26</a:t>
            </a:r>
            <a:endParaRPr lang="en-US" sz="2400"/>
          </a:p>
        </p:txBody>
      </p:sp>
      <p:sp>
        <p:nvSpPr>
          <p:cNvPr id="19" name="Rounded Rectangle 18"/>
          <p:cNvSpPr/>
          <p:nvPr/>
        </p:nvSpPr>
        <p:spPr>
          <a:xfrm>
            <a:off x="5410200" y="3200400"/>
            <a:ext cx="3429024" cy="50006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latin typeface="Arial Black" pitchFamily="34" charset="0"/>
              </a:rPr>
              <a:t>PPh Pasal 22</a:t>
            </a:r>
            <a:endParaRPr lang="en-US" sz="2400"/>
          </a:p>
        </p:txBody>
      </p:sp>
      <p:sp>
        <p:nvSpPr>
          <p:cNvPr id="21" name="Rounded Rectangle 20"/>
          <p:cNvSpPr/>
          <p:nvPr/>
        </p:nvSpPr>
        <p:spPr>
          <a:xfrm>
            <a:off x="4953000" y="1600200"/>
            <a:ext cx="3429024" cy="50006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latin typeface="Arial Black" pitchFamily="34" charset="0"/>
              </a:rPr>
              <a:t>PPh Pasal 4 (2)</a:t>
            </a:r>
            <a:endParaRPr lang="en-US" sz="2400"/>
          </a:p>
        </p:txBody>
      </p:sp>
      <p:sp>
        <p:nvSpPr>
          <p:cNvPr id="22" name="Rounded Rectangle 21"/>
          <p:cNvSpPr/>
          <p:nvPr/>
        </p:nvSpPr>
        <p:spPr>
          <a:xfrm>
            <a:off x="304800" y="4953000"/>
            <a:ext cx="3357586" cy="1143008"/>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smtClean="0">
              <a:latin typeface="Arial Black" pitchFamily="34" charset="0"/>
            </a:endParaRPr>
          </a:p>
          <a:p>
            <a:pPr algn="ctr"/>
            <a:r>
              <a:rPr lang="en-US" sz="2400" dirty="0" smtClean="0">
                <a:latin typeface="Arial Black" pitchFamily="34" charset="0"/>
              </a:rPr>
              <a:t>PAJAK PERTAMBAHAN NILAI</a:t>
            </a:r>
            <a:endParaRPr lang="en-US" sz="2400" dirty="0" smtClean="0"/>
          </a:p>
          <a:p>
            <a:pPr algn="ctr"/>
            <a:endParaRPr lang="en-US" sz="2400" dirty="0"/>
          </a:p>
        </p:txBody>
      </p:sp>
      <p:sp>
        <p:nvSpPr>
          <p:cNvPr id="25" name="Right Arrow 24"/>
          <p:cNvSpPr/>
          <p:nvPr/>
        </p:nvSpPr>
        <p:spPr>
          <a:xfrm>
            <a:off x="3446414" y="1702526"/>
            <a:ext cx="1506586" cy="202474"/>
          </a:xfrm>
          <a:prstGeom prst="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3450764" y="4190999"/>
            <a:ext cx="1654635" cy="215537"/>
          </a:xfrm>
          <a:prstGeom prst="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3897080" y="2438400"/>
            <a:ext cx="1513120" cy="228600"/>
          </a:xfrm>
          <a:prstGeom prst="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a:off x="3907964" y="3276600"/>
            <a:ext cx="1502235" cy="228600"/>
          </a:xfrm>
          <a:prstGeom prst="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c 22"/>
          <p:cNvSpPr/>
          <p:nvPr/>
        </p:nvSpPr>
        <p:spPr bwMode="auto">
          <a:xfrm>
            <a:off x="2858589" y="1752600"/>
            <a:ext cx="1143000" cy="2590800"/>
          </a:xfrm>
          <a:prstGeom prst="arc">
            <a:avLst>
              <a:gd name="adj1" fmla="val 16200000"/>
              <a:gd name="adj2" fmla="val 5367126"/>
            </a:avLst>
          </a:prstGeom>
          <a:solidFill>
            <a:srgbClr val="FF0000"/>
          </a:solidFill>
          <a:ln w="12700" cap="flat" cmpd="sng" algn="ctr">
            <a:noFill/>
            <a:prstDash val="solid"/>
            <a:round/>
            <a:headEnd type="none" w="med" len="med"/>
            <a:tailEnd type="none" w="med" len="med"/>
          </a:ln>
          <a:effectLst/>
        </p:spPr>
        <p:txBody>
          <a:bodyPr vert="horz" wrap="none" lIns="90488" tIns="44450" rIns="90488" bIns="4445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cs typeface="Arial" pitchFamily="34" charset="0"/>
            </a:endParaRPr>
          </a:p>
        </p:txBody>
      </p:sp>
      <p:sp>
        <p:nvSpPr>
          <p:cNvPr id="26" name="Rectangle 25"/>
          <p:cNvSpPr/>
          <p:nvPr/>
        </p:nvSpPr>
        <p:spPr bwMode="auto">
          <a:xfrm>
            <a:off x="3124200" y="2895600"/>
            <a:ext cx="304800" cy="152400"/>
          </a:xfrm>
          <a:prstGeom prst="rect">
            <a:avLst/>
          </a:prstGeom>
          <a:solidFill>
            <a:srgbClr val="FFFF00"/>
          </a:solidFill>
          <a:ln w="12700" cap="flat" cmpd="sng" algn="ctr">
            <a:noFill/>
            <a:prstDash val="solid"/>
            <a:round/>
            <a:headEnd type="none" w="med" len="med"/>
            <a:tailEnd type="none" w="med" len="med"/>
          </a:ln>
          <a:effectLst/>
        </p:spPr>
        <p:txBody>
          <a:bodyPr vert="horz" wrap="none" lIns="90488" tIns="44450" rIns="90488" bIns="4445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cs typeface="Arial" pitchFamily="34" charset="0"/>
            </a:endParaRPr>
          </a:p>
        </p:txBody>
      </p:sp>
      <p:sp>
        <p:nvSpPr>
          <p:cNvPr id="27" name="Right Arrow 26"/>
          <p:cNvSpPr/>
          <p:nvPr/>
        </p:nvSpPr>
        <p:spPr>
          <a:xfrm>
            <a:off x="3657600" y="5029200"/>
            <a:ext cx="823914" cy="228600"/>
          </a:xfrm>
          <a:prstGeom prst="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a:off x="3657600" y="5791200"/>
            <a:ext cx="823914" cy="228600"/>
          </a:xfrm>
          <a:prstGeom prst="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4495800" y="4876800"/>
            <a:ext cx="2743200" cy="50006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latin typeface="Arial Black" pitchFamily="34" charset="0"/>
              </a:rPr>
              <a:t>Barang</a:t>
            </a:r>
            <a:endParaRPr lang="en-US" sz="2400"/>
          </a:p>
        </p:txBody>
      </p:sp>
      <p:sp>
        <p:nvSpPr>
          <p:cNvPr id="33" name="Rounded Rectangle 32"/>
          <p:cNvSpPr/>
          <p:nvPr/>
        </p:nvSpPr>
        <p:spPr>
          <a:xfrm>
            <a:off x="4519748" y="5638800"/>
            <a:ext cx="2743200" cy="50006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latin typeface="Arial Black" pitchFamily="34" charset="0"/>
              </a:rPr>
              <a:t>Jasa </a:t>
            </a:r>
            <a:endParaRPr lang="en-US" sz="2400"/>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6BA15BD6-794D-4D08-A01A-58CB0B1F25E2}" type="slidenum">
              <a:rPr lang="en-US"/>
              <a:pPr/>
              <a:t>100</a:t>
            </a:fld>
            <a:endParaRPr lang="en-US"/>
          </a:p>
        </p:txBody>
      </p:sp>
      <p:sp>
        <p:nvSpPr>
          <p:cNvPr id="831490"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31491"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31492" name="Rectangle 4"/>
          <p:cNvSpPr>
            <a:spLocks noChangeArrowheads="1"/>
          </p:cNvSpPr>
          <p:nvPr/>
        </p:nvSpPr>
        <p:spPr bwMode="auto">
          <a:xfrm>
            <a:off x="465138" y="1085850"/>
            <a:ext cx="8450262" cy="5543550"/>
          </a:xfrm>
          <a:prstGeom prst="rect">
            <a:avLst/>
          </a:prstGeom>
          <a:noFill/>
          <a:ln w="12700">
            <a:noFill/>
            <a:miter lim="800000"/>
            <a:headEnd/>
            <a:tailEnd/>
          </a:ln>
          <a:effectLst/>
        </p:spPr>
        <p:txBody>
          <a:bodyPr wrap="none" anchor="ctr"/>
          <a:lstStyle/>
          <a:p>
            <a:endParaRPr lang="en-US"/>
          </a:p>
        </p:txBody>
      </p:sp>
      <p:sp>
        <p:nvSpPr>
          <p:cNvPr id="831493" name="Rectangle 5"/>
          <p:cNvSpPr>
            <a:spLocks noChangeArrowheads="1"/>
          </p:cNvSpPr>
          <p:nvPr/>
        </p:nvSpPr>
        <p:spPr bwMode="auto">
          <a:xfrm>
            <a:off x="1752600" y="228600"/>
            <a:ext cx="6284913" cy="676275"/>
          </a:xfrm>
          <a:prstGeom prst="rect">
            <a:avLst/>
          </a:prstGeom>
          <a:noFill/>
          <a:ln w="12700">
            <a:noFill/>
            <a:miter lim="800000"/>
            <a:headEnd/>
            <a:tailEnd/>
          </a:ln>
          <a:effectLst/>
        </p:spPr>
        <p:txBody>
          <a:bodyPr wrap="none" lIns="90488" tIns="44450" rIns="90488" bIns="44450" anchor="ctr"/>
          <a:lstStyle/>
          <a:p>
            <a:pPr algn="ctr" eaLnBrk="0" hangingPunct="0"/>
            <a:r>
              <a:rPr lang="en-US" sz="2400" b="1" dirty="0">
                <a:solidFill>
                  <a:schemeClr val="bg2"/>
                </a:solidFill>
                <a:latin typeface="Arial" pitchFamily="34" charset="0"/>
              </a:rPr>
              <a:t>CONTOH PENGHITUNGAN</a:t>
            </a:r>
          </a:p>
          <a:p>
            <a:pPr algn="ctr" eaLnBrk="0" hangingPunct="0"/>
            <a:r>
              <a:rPr lang="en-US" sz="2400" b="1" dirty="0" err="1">
                <a:solidFill>
                  <a:schemeClr val="bg2"/>
                </a:solidFill>
                <a:latin typeface="Arial" pitchFamily="34" charset="0"/>
              </a:rPr>
              <a:t>PPh</a:t>
            </a:r>
            <a:r>
              <a:rPr lang="en-US" sz="2400" b="1" dirty="0">
                <a:solidFill>
                  <a:schemeClr val="bg2"/>
                </a:solidFill>
                <a:latin typeface="Arial" pitchFamily="34" charset="0"/>
              </a:rPr>
              <a:t> PASAL 22</a:t>
            </a:r>
          </a:p>
        </p:txBody>
      </p:sp>
      <p:sp>
        <p:nvSpPr>
          <p:cNvPr id="831494" name="Rectangle 6"/>
          <p:cNvSpPr>
            <a:spLocks noChangeArrowheads="1"/>
          </p:cNvSpPr>
          <p:nvPr/>
        </p:nvSpPr>
        <p:spPr bwMode="auto">
          <a:xfrm>
            <a:off x="381000" y="1371600"/>
            <a:ext cx="8058150" cy="4244752"/>
          </a:xfrm>
          <a:prstGeom prst="rect">
            <a:avLst/>
          </a:prstGeom>
          <a:solidFill>
            <a:schemeClr val="accent1">
              <a:lumMod val="20000"/>
              <a:lumOff val="80000"/>
            </a:schemeClr>
          </a:solidFill>
          <a:ln w="9525">
            <a:noFill/>
            <a:miter lim="800000"/>
            <a:headEnd/>
            <a:tailEnd/>
          </a:ln>
          <a:effectLst/>
        </p:spPr>
        <p:txBody>
          <a:bodyPr lIns="90488" tIns="44450" rIns="90488" bIns="44450">
            <a:spAutoFit/>
          </a:bodyPr>
          <a:lstStyle/>
          <a:p>
            <a:pPr defTabSz="749300" eaLnBrk="0" hangingPunct="0">
              <a:spcBef>
                <a:spcPct val="50000"/>
              </a:spcBef>
            </a:pPr>
            <a:r>
              <a:rPr lang="en-US" sz="2000" b="1" dirty="0">
                <a:solidFill>
                  <a:schemeClr val="bg2"/>
                </a:solidFill>
                <a:latin typeface="Garamond" pitchFamily="18" charset="0"/>
              </a:rPr>
              <a:t>Drs. </a:t>
            </a:r>
            <a:r>
              <a:rPr lang="en-US" sz="2000" b="1" dirty="0" smtClean="0">
                <a:solidFill>
                  <a:schemeClr val="bg2"/>
                </a:solidFill>
                <a:latin typeface="Garamond" pitchFamily="18" charset="0"/>
              </a:rPr>
              <a:t>Delta, </a:t>
            </a:r>
            <a:r>
              <a:rPr lang="en-US" sz="2000" b="1" dirty="0" err="1">
                <a:solidFill>
                  <a:schemeClr val="bg2"/>
                </a:solidFill>
                <a:latin typeface="Garamond" pitchFamily="18" charset="0"/>
              </a:rPr>
              <a:t>Bendahara</a:t>
            </a:r>
            <a:r>
              <a:rPr lang="en-US" sz="2000" b="1" dirty="0">
                <a:solidFill>
                  <a:schemeClr val="bg2"/>
                </a:solidFill>
                <a:latin typeface="Garamond" pitchFamily="18" charset="0"/>
              </a:rPr>
              <a:t> </a:t>
            </a:r>
            <a:r>
              <a:rPr lang="en-US" sz="2000" b="1" dirty="0" err="1">
                <a:solidFill>
                  <a:schemeClr val="bg2"/>
                </a:solidFill>
                <a:latin typeface="Garamond" pitchFamily="18" charset="0"/>
              </a:rPr>
              <a:t>Madrasah</a:t>
            </a:r>
            <a:r>
              <a:rPr lang="en-US" sz="2000" b="1" dirty="0">
                <a:solidFill>
                  <a:schemeClr val="bg2"/>
                </a:solidFill>
                <a:latin typeface="Garamond" pitchFamily="18" charset="0"/>
              </a:rPr>
              <a:t> </a:t>
            </a:r>
            <a:r>
              <a:rPr lang="en-US" sz="2000" b="1" dirty="0" err="1">
                <a:solidFill>
                  <a:schemeClr val="bg2"/>
                </a:solidFill>
                <a:latin typeface="Garamond" pitchFamily="18" charset="0"/>
              </a:rPr>
              <a:t>Negeri</a:t>
            </a:r>
            <a:r>
              <a:rPr lang="en-US" sz="2000" b="1" dirty="0">
                <a:solidFill>
                  <a:schemeClr val="bg2"/>
                </a:solidFill>
                <a:latin typeface="Garamond" pitchFamily="18" charset="0"/>
              </a:rPr>
              <a:t> </a:t>
            </a:r>
            <a:r>
              <a:rPr lang="en-US" sz="2000" b="1" dirty="0" err="1">
                <a:solidFill>
                  <a:schemeClr val="bg2"/>
                </a:solidFill>
                <a:latin typeface="Garamond" pitchFamily="18" charset="0"/>
              </a:rPr>
              <a:t>Depok</a:t>
            </a:r>
            <a:r>
              <a:rPr lang="en-US" sz="2000" b="1" dirty="0">
                <a:solidFill>
                  <a:schemeClr val="bg2"/>
                </a:solidFill>
                <a:latin typeface="Garamond" pitchFamily="18" charset="0"/>
              </a:rPr>
              <a:t> </a:t>
            </a:r>
            <a:r>
              <a:rPr lang="en-US" sz="2000" b="1" dirty="0" err="1">
                <a:solidFill>
                  <a:schemeClr val="bg2"/>
                </a:solidFill>
                <a:latin typeface="Garamond" pitchFamily="18" charset="0"/>
              </a:rPr>
              <a:t>membeli</a:t>
            </a:r>
            <a:r>
              <a:rPr lang="en-US" sz="2000" b="1" dirty="0">
                <a:solidFill>
                  <a:schemeClr val="bg2"/>
                </a:solidFill>
                <a:latin typeface="Garamond" pitchFamily="18" charset="0"/>
              </a:rPr>
              <a:t> </a:t>
            </a:r>
            <a:r>
              <a:rPr lang="en-US" sz="2000" b="1" dirty="0" err="1">
                <a:solidFill>
                  <a:schemeClr val="bg2"/>
                </a:solidFill>
                <a:latin typeface="Garamond" pitchFamily="18" charset="0"/>
              </a:rPr>
              <a:t>komputer</a:t>
            </a:r>
            <a:r>
              <a:rPr lang="en-US" sz="2000" b="1" dirty="0">
                <a:solidFill>
                  <a:schemeClr val="bg2"/>
                </a:solidFill>
                <a:latin typeface="Garamond" pitchFamily="18" charset="0"/>
              </a:rPr>
              <a:t>    </a:t>
            </a:r>
            <a:r>
              <a:rPr lang="en-US" sz="2000" b="1" dirty="0" err="1">
                <a:solidFill>
                  <a:schemeClr val="bg2"/>
                </a:solidFill>
                <a:latin typeface="Garamond" pitchFamily="18" charset="0"/>
              </a:rPr>
              <a:t>Rp</a:t>
            </a:r>
            <a:r>
              <a:rPr lang="en-US" sz="2000" b="1" dirty="0">
                <a:solidFill>
                  <a:schemeClr val="bg2"/>
                </a:solidFill>
                <a:latin typeface="Garamond" pitchFamily="18" charset="0"/>
              </a:rPr>
              <a:t> 11.000.000, (</a:t>
            </a:r>
            <a:r>
              <a:rPr lang="en-US" sz="2000" b="1" dirty="0" err="1">
                <a:solidFill>
                  <a:schemeClr val="bg2"/>
                </a:solidFill>
                <a:latin typeface="Garamond" pitchFamily="18" charset="0"/>
              </a:rPr>
              <a:t>harga</a:t>
            </a:r>
            <a:r>
              <a:rPr lang="en-US" sz="2000" b="1" dirty="0">
                <a:solidFill>
                  <a:schemeClr val="bg2"/>
                </a:solidFill>
                <a:latin typeface="Garamond" pitchFamily="18" charset="0"/>
              </a:rPr>
              <a:t> </a:t>
            </a:r>
            <a:r>
              <a:rPr lang="en-US" sz="2000" b="1" dirty="0" err="1">
                <a:solidFill>
                  <a:schemeClr val="bg2"/>
                </a:solidFill>
                <a:latin typeface="Garamond" pitchFamily="18" charset="0"/>
              </a:rPr>
              <a:t>yg</a:t>
            </a:r>
            <a:r>
              <a:rPr lang="en-US" sz="2000" b="1" dirty="0">
                <a:solidFill>
                  <a:schemeClr val="bg2"/>
                </a:solidFill>
                <a:latin typeface="Garamond" pitchFamily="18" charset="0"/>
              </a:rPr>
              <a:t> </a:t>
            </a:r>
            <a:r>
              <a:rPr lang="en-US" sz="2000" b="1" dirty="0" err="1">
                <a:solidFill>
                  <a:schemeClr val="bg2"/>
                </a:solidFill>
                <a:latin typeface="Garamond" pitchFamily="18" charset="0"/>
              </a:rPr>
              <a:t>tertulis</a:t>
            </a:r>
            <a:r>
              <a:rPr lang="en-US" sz="2000" b="1" dirty="0">
                <a:solidFill>
                  <a:schemeClr val="bg2"/>
                </a:solidFill>
                <a:latin typeface="Garamond" pitchFamily="18" charset="0"/>
              </a:rPr>
              <a:t> </a:t>
            </a:r>
            <a:r>
              <a:rPr lang="en-US" sz="2000" b="1" dirty="0" err="1">
                <a:solidFill>
                  <a:schemeClr val="bg2"/>
                </a:solidFill>
                <a:latin typeface="Garamond" pitchFamily="18" charset="0"/>
              </a:rPr>
              <a:t>di</a:t>
            </a:r>
            <a:r>
              <a:rPr lang="en-US" sz="2000" b="1" dirty="0">
                <a:solidFill>
                  <a:schemeClr val="bg2"/>
                </a:solidFill>
                <a:latin typeface="Garamond" pitchFamily="18" charset="0"/>
              </a:rPr>
              <a:t> </a:t>
            </a:r>
            <a:r>
              <a:rPr lang="en-US" sz="2000" b="1" dirty="0" err="1">
                <a:solidFill>
                  <a:schemeClr val="bg2"/>
                </a:solidFill>
                <a:latin typeface="Garamond" pitchFamily="18" charset="0"/>
              </a:rPr>
              <a:t>kuitansi</a:t>
            </a:r>
            <a:r>
              <a:rPr lang="en-US" sz="2000" b="1" dirty="0">
                <a:solidFill>
                  <a:schemeClr val="bg2"/>
                </a:solidFill>
                <a:latin typeface="Garamond" pitchFamily="18" charset="0"/>
              </a:rPr>
              <a:t>) -. </a:t>
            </a:r>
          </a:p>
          <a:p>
            <a:pPr defTabSz="749300" eaLnBrk="0" hangingPunct="0">
              <a:spcBef>
                <a:spcPct val="50000"/>
              </a:spcBef>
            </a:pPr>
            <a:r>
              <a:rPr lang="en-US" sz="2000" b="1" u="sng" dirty="0" err="1">
                <a:solidFill>
                  <a:schemeClr val="bg2"/>
                </a:solidFill>
                <a:latin typeface="Garamond" pitchFamily="18" charset="0"/>
              </a:rPr>
              <a:t>Penghitungan</a:t>
            </a:r>
            <a:r>
              <a:rPr lang="en-US" sz="2000" b="1" u="sng" dirty="0">
                <a:solidFill>
                  <a:schemeClr val="bg2"/>
                </a:solidFill>
                <a:latin typeface="Garamond" pitchFamily="18" charset="0"/>
              </a:rPr>
              <a:t> </a:t>
            </a:r>
            <a:r>
              <a:rPr lang="en-US" sz="2000" b="1" u="sng" dirty="0" err="1">
                <a:solidFill>
                  <a:schemeClr val="bg2"/>
                </a:solidFill>
                <a:latin typeface="Garamond" pitchFamily="18" charset="0"/>
              </a:rPr>
              <a:t>PPh</a:t>
            </a:r>
            <a:r>
              <a:rPr lang="en-US" sz="2000" b="1" u="sng" dirty="0">
                <a:solidFill>
                  <a:schemeClr val="bg2"/>
                </a:solidFill>
                <a:latin typeface="Garamond" pitchFamily="18" charset="0"/>
              </a:rPr>
              <a:t> </a:t>
            </a:r>
            <a:r>
              <a:rPr lang="en-US" sz="2000" b="1" u="sng" dirty="0" err="1">
                <a:solidFill>
                  <a:schemeClr val="bg2"/>
                </a:solidFill>
                <a:latin typeface="Garamond" pitchFamily="18" charset="0"/>
              </a:rPr>
              <a:t>Pasal</a:t>
            </a:r>
            <a:r>
              <a:rPr lang="en-US" sz="2000" b="1" u="sng" dirty="0">
                <a:solidFill>
                  <a:schemeClr val="bg2"/>
                </a:solidFill>
                <a:latin typeface="Garamond" pitchFamily="18" charset="0"/>
              </a:rPr>
              <a:t> 22</a:t>
            </a:r>
          </a:p>
          <a:p>
            <a:pPr defTabSz="749300" eaLnBrk="0" hangingPunct="0">
              <a:spcBef>
                <a:spcPct val="50000"/>
              </a:spcBef>
            </a:pPr>
            <a:r>
              <a:rPr lang="en-US" sz="2000" b="1" dirty="0" err="1">
                <a:solidFill>
                  <a:schemeClr val="bg2"/>
                </a:solidFill>
                <a:latin typeface="Garamond" pitchFamily="18" charset="0"/>
              </a:rPr>
              <a:t>Harga</a:t>
            </a:r>
            <a:r>
              <a:rPr lang="en-US" sz="2000" b="1" dirty="0">
                <a:solidFill>
                  <a:schemeClr val="bg2"/>
                </a:solidFill>
                <a:latin typeface="Garamond" pitchFamily="18" charset="0"/>
              </a:rPr>
              <a:t> </a:t>
            </a:r>
            <a:r>
              <a:rPr lang="en-US" sz="2000" b="1" dirty="0" err="1">
                <a:solidFill>
                  <a:schemeClr val="bg2"/>
                </a:solidFill>
                <a:latin typeface="Garamond" pitchFamily="18" charset="0"/>
              </a:rPr>
              <a:t>yg</a:t>
            </a:r>
            <a:r>
              <a:rPr lang="en-US" sz="2000" b="1" dirty="0">
                <a:solidFill>
                  <a:schemeClr val="bg2"/>
                </a:solidFill>
                <a:latin typeface="Garamond" pitchFamily="18" charset="0"/>
              </a:rPr>
              <a:t> </a:t>
            </a:r>
            <a:r>
              <a:rPr lang="en-US" sz="2000" b="1" dirty="0" err="1">
                <a:solidFill>
                  <a:schemeClr val="bg2"/>
                </a:solidFill>
                <a:latin typeface="Garamond" pitchFamily="18" charset="0"/>
              </a:rPr>
              <a:t>tertulis</a:t>
            </a:r>
            <a:r>
              <a:rPr lang="en-US" sz="2000" b="1" dirty="0">
                <a:solidFill>
                  <a:schemeClr val="bg2"/>
                </a:solidFill>
                <a:latin typeface="Garamond" pitchFamily="18" charset="0"/>
              </a:rPr>
              <a:t> </a:t>
            </a:r>
            <a:r>
              <a:rPr lang="en-US" sz="2000" b="1" dirty="0" err="1">
                <a:solidFill>
                  <a:schemeClr val="bg2"/>
                </a:solidFill>
                <a:latin typeface="Garamond" pitchFamily="18" charset="0"/>
              </a:rPr>
              <a:t>di</a:t>
            </a:r>
            <a:r>
              <a:rPr lang="en-US" sz="2000" b="1" dirty="0">
                <a:solidFill>
                  <a:schemeClr val="bg2"/>
                </a:solidFill>
                <a:latin typeface="Garamond" pitchFamily="18" charset="0"/>
              </a:rPr>
              <a:t> </a:t>
            </a:r>
            <a:r>
              <a:rPr lang="en-US" sz="2000" b="1" dirty="0" err="1">
                <a:solidFill>
                  <a:schemeClr val="bg2"/>
                </a:solidFill>
                <a:latin typeface="Garamond" pitchFamily="18" charset="0"/>
              </a:rPr>
              <a:t>kuitansi</a:t>
            </a:r>
            <a:r>
              <a:rPr lang="en-US" sz="2000" b="1" dirty="0">
                <a:solidFill>
                  <a:schemeClr val="bg2"/>
                </a:solidFill>
                <a:latin typeface="Garamond" pitchFamily="18" charset="0"/>
              </a:rPr>
              <a:t> </a:t>
            </a:r>
            <a:r>
              <a:rPr lang="en-US" sz="2000" b="1" dirty="0" err="1">
                <a:solidFill>
                  <a:schemeClr val="bg2"/>
                </a:solidFill>
                <a:latin typeface="Garamond" pitchFamily="18" charset="0"/>
              </a:rPr>
              <a:t>adalah</a:t>
            </a:r>
            <a:r>
              <a:rPr lang="en-US" sz="2000" b="1" dirty="0">
                <a:solidFill>
                  <a:schemeClr val="bg2"/>
                </a:solidFill>
                <a:latin typeface="Garamond" pitchFamily="18" charset="0"/>
              </a:rPr>
              <a:t> </a:t>
            </a:r>
            <a:r>
              <a:rPr lang="en-US" sz="2000" b="1" dirty="0" err="1">
                <a:solidFill>
                  <a:schemeClr val="bg2"/>
                </a:solidFill>
                <a:latin typeface="Garamond" pitchFamily="18" charset="0"/>
              </a:rPr>
              <a:t>nilai</a:t>
            </a:r>
            <a:r>
              <a:rPr lang="en-US" sz="2000" b="1" dirty="0">
                <a:solidFill>
                  <a:schemeClr val="bg2"/>
                </a:solidFill>
                <a:latin typeface="Garamond" pitchFamily="18" charset="0"/>
              </a:rPr>
              <a:t> </a:t>
            </a:r>
            <a:r>
              <a:rPr lang="en-US" sz="2000" b="1" dirty="0" err="1">
                <a:solidFill>
                  <a:schemeClr val="bg2"/>
                </a:solidFill>
                <a:latin typeface="Garamond" pitchFamily="18" charset="0"/>
              </a:rPr>
              <a:t>barang</a:t>
            </a:r>
            <a:r>
              <a:rPr lang="en-US" sz="2000" b="1" dirty="0">
                <a:solidFill>
                  <a:schemeClr val="bg2"/>
                </a:solidFill>
                <a:latin typeface="Garamond" pitchFamily="18" charset="0"/>
              </a:rPr>
              <a:t> </a:t>
            </a:r>
            <a:r>
              <a:rPr lang="en-US" sz="2000" b="1" dirty="0" err="1">
                <a:solidFill>
                  <a:schemeClr val="bg2"/>
                </a:solidFill>
                <a:latin typeface="Garamond" pitchFamily="18" charset="0"/>
              </a:rPr>
              <a:t>termasuk</a:t>
            </a:r>
            <a:r>
              <a:rPr lang="en-US" sz="2000" b="1" dirty="0">
                <a:solidFill>
                  <a:schemeClr val="bg2"/>
                </a:solidFill>
                <a:latin typeface="Garamond" pitchFamily="18" charset="0"/>
              </a:rPr>
              <a:t> PPN, </a:t>
            </a:r>
            <a:r>
              <a:rPr lang="en-US" sz="2000" b="1" dirty="0" err="1">
                <a:solidFill>
                  <a:schemeClr val="bg2"/>
                </a:solidFill>
                <a:latin typeface="Garamond" pitchFamily="18" charset="0"/>
              </a:rPr>
              <a:t>maka</a:t>
            </a:r>
            <a:endParaRPr lang="en-US" sz="2000" b="1" dirty="0">
              <a:solidFill>
                <a:schemeClr val="bg2"/>
              </a:solidFill>
              <a:latin typeface="Garamond" pitchFamily="18" charset="0"/>
            </a:endParaRPr>
          </a:p>
          <a:p>
            <a:pPr defTabSz="749300" eaLnBrk="0" hangingPunct="0">
              <a:spcBef>
                <a:spcPct val="50000"/>
              </a:spcBef>
            </a:pPr>
            <a:r>
              <a:rPr lang="en-US" sz="2000" b="1" dirty="0" err="1">
                <a:solidFill>
                  <a:schemeClr val="bg2"/>
                </a:solidFill>
                <a:latin typeface="Garamond" pitchFamily="18" charset="0"/>
              </a:rPr>
              <a:t>Rp</a:t>
            </a:r>
            <a:r>
              <a:rPr lang="en-US" sz="2000" b="1" dirty="0">
                <a:solidFill>
                  <a:schemeClr val="bg2"/>
                </a:solidFill>
                <a:latin typeface="Garamond" pitchFamily="18" charset="0"/>
              </a:rPr>
              <a:t> 11.000.000,- x 100/110 x 1,5% = </a:t>
            </a:r>
            <a:r>
              <a:rPr lang="en-US" sz="2000" b="1" dirty="0" err="1">
                <a:solidFill>
                  <a:schemeClr val="bg2"/>
                </a:solidFill>
                <a:latin typeface="Garamond" pitchFamily="18" charset="0"/>
              </a:rPr>
              <a:t>Rp</a:t>
            </a:r>
            <a:r>
              <a:rPr lang="en-US" sz="2000" b="1" dirty="0">
                <a:solidFill>
                  <a:schemeClr val="bg2"/>
                </a:solidFill>
                <a:latin typeface="Garamond" pitchFamily="18" charset="0"/>
              </a:rPr>
              <a:t> 150.000,-</a:t>
            </a:r>
          </a:p>
          <a:p>
            <a:pPr defTabSz="749300" eaLnBrk="0" hangingPunct="0">
              <a:spcBef>
                <a:spcPct val="50000"/>
              </a:spcBef>
            </a:pPr>
            <a:r>
              <a:rPr lang="en-US" sz="2000" b="1" dirty="0">
                <a:solidFill>
                  <a:schemeClr val="bg2"/>
                </a:solidFill>
                <a:latin typeface="Garamond" pitchFamily="18" charset="0"/>
              </a:rPr>
              <a:t>*</a:t>
            </a:r>
            <a:r>
              <a:rPr lang="en-US" sz="2000" b="1" dirty="0" err="1">
                <a:solidFill>
                  <a:schemeClr val="bg2"/>
                </a:solidFill>
                <a:latin typeface="Garamond" pitchFamily="18" charset="0"/>
              </a:rPr>
              <a:t>Utk</a:t>
            </a:r>
            <a:r>
              <a:rPr lang="en-US" sz="2000" b="1" dirty="0">
                <a:solidFill>
                  <a:schemeClr val="bg2"/>
                </a:solidFill>
                <a:latin typeface="Garamond" pitchFamily="18" charset="0"/>
              </a:rPr>
              <a:t> </a:t>
            </a:r>
            <a:r>
              <a:rPr lang="en-US" sz="2000" b="1" dirty="0" err="1">
                <a:solidFill>
                  <a:schemeClr val="bg2"/>
                </a:solidFill>
                <a:latin typeface="Garamond" pitchFamily="18" charset="0"/>
              </a:rPr>
              <a:t>mencari</a:t>
            </a:r>
            <a:r>
              <a:rPr lang="en-US" sz="2000" b="1" dirty="0">
                <a:solidFill>
                  <a:schemeClr val="bg2"/>
                </a:solidFill>
                <a:latin typeface="Garamond" pitchFamily="18" charset="0"/>
              </a:rPr>
              <a:t> </a:t>
            </a:r>
            <a:r>
              <a:rPr lang="en-US" sz="2000" b="1" dirty="0" err="1">
                <a:solidFill>
                  <a:schemeClr val="bg2"/>
                </a:solidFill>
                <a:latin typeface="Garamond" pitchFamily="18" charset="0"/>
              </a:rPr>
              <a:t>harga</a:t>
            </a:r>
            <a:r>
              <a:rPr lang="en-US" sz="2000" b="1" dirty="0">
                <a:solidFill>
                  <a:schemeClr val="bg2"/>
                </a:solidFill>
                <a:latin typeface="Garamond" pitchFamily="18" charset="0"/>
              </a:rPr>
              <a:t> </a:t>
            </a:r>
            <a:r>
              <a:rPr lang="en-US" sz="2000" b="1" dirty="0" err="1">
                <a:solidFill>
                  <a:schemeClr val="bg2"/>
                </a:solidFill>
                <a:latin typeface="Garamond" pitchFamily="18" charset="0"/>
              </a:rPr>
              <a:t>barang</a:t>
            </a:r>
            <a:r>
              <a:rPr lang="en-US" sz="2000" b="1" dirty="0">
                <a:solidFill>
                  <a:schemeClr val="bg2"/>
                </a:solidFill>
                <a:latin typeface="Garamond" pitchFamily="18" charset="0"/>
              </a:rPr>
              <a:t> </a:t>
            </a:r>
            <a:r>
              <a:rPr lang="en-US" sz="2000" b="1" dirty="0" err="1">
                <a:solidFill>
                  <a:schemeClr val="bg2"/>
                </a:solidFill>
                <a:latin typeface="Garamond" pitchFamily="18" charset="0"/>
              </a:rPr>
              <a:t>tanpa</a:t>
            </a:r>
            <a:r>
              <a:rPr lang="en-US" sz="2000" b="1" dirty="0">
                <a:solidFill>
                  <a:schemeClr val="bg2"/>
                </a:solidFill>
                <a:latin typeface="Garamond" pitchFamily="18" charset="0"/>
              </a:rPr>
              <a:t> PPN </a:t>
            </a:r>
            <a:r>
              <a:rPr lang="en-US" sz="2000" b="1" dirty="0" err="1">
                <a:solidFill>
                  <a:schemeClr val="bg2"/>
                </a:solidFill>
                <a:latin typeface="Garamond" pitchFamily="18" charset="0"/>
              </a:rPr>
              <a:t>maka</a:t>
            </a:r>
            <a:r>
              <a:rPr lang="en-US" sz="2000" b="1" dirty="0">
                <a:solidFill>
                  <a:schemeClr val="bg2"/>
                </a:solidFill>
                <a:latin typeface="Garamond" pitchFamily="18" charset="0"/>
              </a:rPr>
              <a:t> </a:t>
            </a:r>
            <a:r>
              <a:rPr lang="en-US" sz="2000" b="1" dirty="0" err="1">
                <a:solidFill>
                  <a:schemeClr val="bg2"/>
                </a:solidFill>
                <a:latin typeface="Garamond" pitchFamily="18" charset="0"/>
              </a:rPr>
              <a:t>nilai</a:t>
            </a:r>
            <a:r>
              <a:rPr lang="en-US" sz="2000" b="1" dirty="0">
                <a:solidFill>
                  <a:schemeClr val="bg2"/>
                </a:solidFill>
                <a:latin typeface="Garamond" pitchFamily="18" charset="0"/>
              </a:rPr>
              <a:t> </a:t>
            </a:r>
            <a:r>
              <a:rPr lang="en-US" sz="2000" b="1" dirty="0" err="1">
                <a:solidFill>
                  <a:schemeClr val="bg2"/>
                </a:solidFill>
                <a:latin typeface="Garamond" pitchFamily="18" charset="0"/>
              </a:rPr>
              <a:t>tertera</a:t>
            </a:r>
            <a:r>
              <a:rPr lang="en-US" sz="2000" b="1" dirty="0">
                <a:solidFill>
                  <a:schemeClr val="bg2"/>
                </a:solidFill>
                <a:latin typeface="Garamond" pitchFamily="18" charset="0"/>
              </a:rPr>
              <a:t> </a:t>
            </a:r>
            <a:r>
              <a:rPr lang="en-US" sz="2000" b="1" dirty="0" err="1" smtClean="0">
                <a:solidFill>
                  <a:schemeClr val="bg2"/>
                </a:solidFill>
                <a:latin typeface="Garamond" pitchFamily="18" charset="0"/>
              </a:rPr>
              <a:t>di</a:t>
            </a:r>
            <a:r>
              <a:rPr lang="id-ID" sz="2000" b="1" dirty="0" smtClean="0">
                <a:solidFill>
                  <a:schemeClr val="bg2"/>
                </a:solidFill>
                <a:latin typeface="Garamond" pitchFamily="18" charset="0"/>
              </a:rPr>
              <a:t> </a:t>
            </a:r>
            <a:r>
              <a:rPr lang="en-US" sz="2000" b="1" dirty="0" err="1" smtClean="0">
                <a:solidFill>
                  <a:schemeClr val="bg2"/>
                </a:solidFill>
                <a:latin typeface="Garamond" pitchFamily="18" charset="0"/>
              </a:rPr>
              <a:t>kuitansi</a:t>
            </a:r>
            <a:r>
              <a:rPr lang="en-US" sz="2000" b="1" dirty="0" smtClean="0">
                <a:solidFill>
                  <a:schemeClr val="bg2"/>
                </a:solidFill>
                <a:latin typeface="Garamond" pitchFamily="18" charset="0"/>
              </a:rPr>
              <a:t> </a:t>
            </a:r>
            <a:r>
              <a:rPr lang="en-US" sz="2000" b="1" dirty="0" err="1">
                <a:solidFill>
                  <a:schemeClr val="bg2"/>
                </a:solidFill>
                <a:latin typeface="Garamond" pitchFamily="18" charset="0"/>
              </a:rPr>
              <a:t>tsb</a:t>
            </a:r>
            <a:r>
              <a:rPr lang="en-US" sz="2000" b="1" dirty="0">
                <a:solidFill>
                  <a:schemeClr val="bg2"/>
                </a:solidFill>
                <a:latin typeface="Garamond" pitchFamily="18" charset="0"/>
              </a:rPr>
              <a:t>    </a:t>
            </a:r>
          </a:p>
          <a:p>
            <a:pPr defTabSz="749300" eaLnBrk="0" hangingPunct="0">
              <a:spcBef>
                <a:spcPct val="10000"/>
              </a:spcBef>
            </a:pPr>
            <a:r>
              <a:rPr lang="en-US" sz="2000" b="1" dirty="0">
                <a:solidFill>
                  <a:schemeClr val="bg2"/>
                </a:solidFill>
                <a:latin typeface="Garamond" pitchFamily="18" charset="0"/>
              </a:rPr>
              <a:t>  </a:t>
            </a:r>
            <a:r>
              <a:rPr lang="en-US" sz="2000" b="1" dirty="0" err="1">
                <a:solidFill>
                  <a:schemeClr val="bg2"/>
                </a:solidFill>
                <a:latin typeface="Garamond" pitchFamily="18" charset="0"/>
              </a:rPr>
              <a:t>dikalikan</a:t>
            </a:r>
            <a:r>
              <a:rPr lang="en-US" sz="2000" b="1" dirty="0">
                <a:solidFill>
                  <a:schemeClr val="bg2"/>
                </a:solidFill>
                <a:latin typeface="Garamond" pitchFamily="18" charset="0"/>
              </a:rPr>
              <a:t> 100/110 </a:t>
            </a:r>
          </a:p>
          <a:p>
            <a:pPr defTabSz="749300" eaLnBrk="0" hangingPunct="0">
              <a:spcBef>
                <a:spcPct val="10000"/>
              </a:spcBef>
            </a:pPr>
            <a:endParaRPr lang="en-US" sz="2000" b="1" dirty="0">
              <a:solidFill>
                <a:schemeClr val="bg2"/>
              </a:solidFill>
              <a:latin typeface="Garamond" pitchFamily="18" charset="0"/>
            </a:endParaRPr>
          </a:p>
          <a:p>
            <a:pPr defTabSz="749300" eaLnBrk="0" hangingPunct="0">
              <a:spcBef>
                <a:spcPct val="10000"/>
              </a:spcBef>
            </a:pPr>
            <a:r>
              <a:rPr lang="en-US" sz="2000" b="1" dirty="0" err="1">
                <a:solidFill>
                  <a:schemeClr val="bg2"/>
                </a:solidFill>
                <a:latin typeface="Garamond" pitchFamily="18" charset="0"/>
              </a:rPr>
              <a:t>Apabila</a:t>
            </a:r>
            <a:r>
              <a:rPr lang="en-US" sz="2000" b="1" dirty="0">
                <a:solidFill>
                  <a:schemeClr val="bg2"/>
                </a:solidFill>
                <a:latin typeface="Garamond" pitchFamily="18" charset="0"/>
              </a:rPr>
              <a:t> </a:t>
            </a:r>
            <a:r>
              <a:rPr lang="en-US" sz="2000" b="1" dirty="0" err="1" smtClean="0">
                <a:solidFill>
                  <a:schemeClr val="bg2"/>
                </a:solidFill>
                <a:latin typeface="Garamond" pitchFamily="18" charset="0"/>
              </a:rPr>
              <a:t>rekanan</a:t>
            </a:r>
            <a:r>
              <a:rPr lang="en-US" sz="2000" b="1" dirty="0" smtClean="0">
                <a:solidFill>
                  <a:schemeClr val="bg2"/>
                </a:solidFill>
                <a:latin typeface="Garamond" pitchFamily="18" charset="0"/>
              </a:rPr>
              <a:t> </a:t>
            </a:r>
            <a:r>
              <a:rPr lang="en-US" sz="2000" b="1" dirty="0" err="1">
                <a:solidFill>
                  <a:schemeClr val="bg2"/>
                </a:solidFill>
                <a:latin typeface="Garamond" pitchFamily="18" charset="0"/>
              </a:rPr>
              <a:t>tidak</a:t>
            </a:r>
            <a:r>
              <a:rPr lang="en-US" sz="2000" b="1" dirty="0">
                <a:solidFill>
                  <a:schemeClr val="bg2"/>
                </a:solidFill>
                <a:latin typeface="Garamond" pitchFamily="18" charset="0"/>
              </a:rPr>
              <a:t> </a:t>
            </a:r>
            <a:r>
              <a:rPr lang="en-US" sz="2000" b="1" dirty="0" err="1">
                <a:solidFill>
                  <a:schemeClr val="bg2"/>
                </a:solidFill>
                <a:latin typeface="Garamond" pitchFamily="18" charset="0"/>
              </a:rPr>
              <a:t>memiliki</a:t>
            </a:r>
            <a:r>
              <a:rPr lang="en-US" sz="2000" b="1" dirty="0">
                <a:solidFill>
                  <a:schemeClr val="bg2"/>
                </a:solidFill>
                <a:latin typeface="Garamond" pitchFamily="18" charset="0"/>
              </a:rPr>
              <a:t> NPWP </a:t>
            </a:r>
            <a:r>
              <a:rPr lang="en-US" sz="2000" b="1" dirty="0" err="1">
                <a:solidFill>
                  <a:schemeClr val="bg2"/>
                </a:solidFill>
                <a:latin typeface="Garamond" pitchFamily="18" charset="0"/>
              </a:rPr>
              <a:t>maka</a:t>
            </a:r>
            <a:r>
              <a:rPr lang="en-US" sz="2000" b="1" dirty="0">
                <a:solidFill>
                  <a:schemeClr val="bg2"/>
                </a:solidFill>
                <a:latin typeface="Garamond" pitchFamily="18" charset="0"/>
              </a:rPr>
              <a:t> </a:t>
            </a:r>
          </a:p>
          <a:p>
            <a:pPr defTabSz="749300" eaLnBrk="0" hangingPunct="0">
              <a:spcBef>
                <a:spcPct val="10000"/>
              </a:spcBef>
            </a:pPr>
            <a:r>
              <a:rPr lang="en-US" sz="2000" b="1" dirty="0" err="1">
                <a:solidFill>
                  <a:schemeClr val="bg2"/>
                </a:solidFill>
                <a:latin typeface="Garamond" pitchFamily="18" charset="0"/>
              </a:rPr>
              <a:t>PPh</a:t>
            </a:r>
            <a:r>
              <a:rPr lang="en-US" sz="2000" b="1" dirty="0">
                <a:solidFill>
                  <a:schemeClr val="bg2"/>
                </a:solidFill>
                <a:latin typeface="Garamond" pitchFamily="18" charset="0"/>
              </a:rPr>
              <a:t> </a:t>
            </a:r>
            <a:r>
              <a:rPr lang="en-US" sz="2000" b="1" dirty="0" err="1">
                <a:solidFill>
                  <a:schemeClr val="bg2"/>
                </a:solidFill>
                <a:latin typeface="Garamond" pitchFamily="18" charset="0"/>
              </a:rPr>
              <a:t>pasal</a:t>
            </a:r>
            <a:r>
              <a:rPr lang="en-US" sz="2000" b="1" dirty="0">
                <a:solidFill>
                  <a:schemeClr val="bg2"/>
                </a:solidFill>
                <a:latin typeface="Garamond" pitchFamily="18" charset="0"/>
              </a:rPr>
              <a:t> 22 </a:t>
            </a:r>
            <a:r>
              <a:rPr lang="en-US" sz="2000" b="1" dirty="0" err="1">
                <a:solidFill>
                  <a:schemeClr val="bg2"/>
                </a:solidFill>
                <a:latin typeface="Garamond" pitchFamily="18" charset="0"/>
              </a:rPr>
              <a:t>terutang</a:t>
            </a:r>
            <a:r>
              <a:rPr lang="en-US" sz="2000" b="1" dirty="0">
                <a:solidFill>
                  <a:schemeClr val="bg2"/>
                </a:solidFill>
                <a:latin typeface="Garamond" pitchFamily="18" charset="0"/>
              </a:rPr>
              <a:t> :</a:t>
            </a:r>
          </a:p>
          <a:p>
            <a:pPr defTabSz="749300" eaLnBrk="0" hangingPunct="0">
              <a:spcBef>
                <a:spcPct val="10000"/>
              </a:spcBef>
            </a:pPr>
            <a:r>
              <a:rPr lang="en-US" sz="2000" b="1" u="sng" dirty="0">
                <a:solidFill>
                  <a:schemeClr val="bg2"/>
                </a:solidFill>
                <a:latin typeface="Garamond" pitchFamily="18" charset="0"/>
              </a:rPr>
              <a:t> </a:t>
            </a:r>
            <a:r>
              <a:rPr lang="en-US" sz="2000" b="1" dirty="0" err="1">
                <a:solidFill>
                  <a:schemeClr val="bg2"/>
                </a:solidFill>
              </a:rPr>
              <a:t>Rp</a:t>
            </a:r>
            <a:r>
              <a:rPr lang="en-US" sz="2000" b="1" dirty="0">
                <a:solidFill>
                  <a:schemeClr val="bg2"/>
                </a:solidFill>
              </a:rPr>
              <a:t> 11.000.000,- x 100/110 x 1,5% x 200% =Rp300.000,-</a:t>
            </a: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8" name="Rectangle 2"/>
          <p:cNvSpPr>
            <a:spLocks noGrp="1"/>
          </p:cNvSpPr>
          <p:nvPr>
            <p:ph type="title"/>
          </p:nvPr>
        </p:nvSpPr>
        <p:spPr bwMode="auto">
          <a:xfrm>
            <a:off x="685800" y="381000"/>
            <a:ext cx="8229600" cy="962025"/>
          </a:xfrm>
          <a:ln w="9525"/>
        </p:spPr>
        <p:txBody>
          <a:bodyPr wrap="square" lIns="91440" tIns="45720" rIns="91440" bIns="45720" numCol="1" compatLnSpc="1">
            <a:prstTxWarp prst="textNoShape">
              <a:avLst/>
            </a:prstTxWarp>
          </a:bodyPr>
          <a:lstStyle/>
          <a:p>
            <a:pPr algn="ctr">
              <a:defRPr/>
            </a:pPr>
            <a:r>
              <a:rPr b="1" smtClean="0">
                <a:ln>
                  <a:noFill/>
                </a:ln>
                <a:solidFill>
                  <a:schemeClr val="bg2"/>
                </a:solidFill>
                <a:effectLst/>
              </a:rPr>
              <a:t>PERHATIAN !!!</a:t>
            </a:r>
            <a:r>
              <a:rPr smtClean="0">
                <a:ln>
                  <a:noFill/>
                </a:ln>
                <a:solidFill>
                  <a:schemeClr val="bg2"/>
                </a:solidFill>
                <a:effectLst/>
              </a:rPr>
              <a:t> </a:t>
            </a:r>
          </a:p>
        </p:txBody>
      </p:sp>
      <p:sp>
        <p:nvSpPr>
          <p:cNvPr id="84995" name="Rectangle 3"/>
          <p:cNvSpPr>
            <a:spLocks noGrp="1"/>
          </p:cNvSpPr>
          <p:nvPr>
            <p:ph idx="1"/>
          </p:nvPr>
        </p:nvSpPr>
        <p:spPr>
          <a:xfrm>
            <a:off x="152400" y="1371600"/>
            <a:ext cx="8229600" cy="4614863"/>
          </a:xfrm>
        </p:spPr>
        <p:txBody>
          <a:bodyPr>
            <a:normAutofit fontScale="92500" lnSpcReduction="20000"/>
          </a:bodyPr>
          <a:lstStyle/>
          <a:p>
            <a:pPr lvl="1" algn="just">
              <a:buClr>
                <a:schemeClr val="tx1"/>
              </a:buClr>
            </a:pPr>
            <a:r>
              <a:rPr lang="en-US" dirty="0" err="1" smtClean="0">
                <a:solidFill>
                  <a:srgbClr val="FFFF00"/>
                </a:solidFill>
              </a:rPr>
              <a:t>Untuk</a:t>
            </a:r>
            <a:r>
              <a:rPr lang="en-US" dirty="0" smtClean="0">
                <a:solidFill>
                  <a:srgbClr val="FFFF00"/>
                </a:solidFill>
              </a:rPr>
              <a:t> </a:t>
            </a:r>
            <a:r>
              <a:rPr lang="en-US" dirty="0" err="1" smtClean="0">
                <a:solidFill>
                  <a:srgbClr val="FFFF00"/>
                </a:solidFill>
              </a:rPr>
              <a:t>memudahkan</a:t>
            </a:r>
            <a:r>
              <a:rPr lang="en-US" dirty="0" smtClean="0">
                <a:solidFill>
                  <a:srgbClr val="FFFF00"/>
                </a:solidFill>
              </a:rPr>
              <a:t> </a:t>
            </a:r>
            <a:r>
              <a:rPr lang="en-US" dirty="0" err="1" smtClean="0">
                <a:solidFill>
                  <a:srgbClr val="FFFF00"/>
                </a:solidFill>
              </a:rPr>
              <a:t>pengadministrasian</a:t>
            </a:r>
            <a:r>
              <a:rPr lang="en-US" dirty="0" smtClean="0">
                <a:solidFill>
                  <a:srgbClr val="FFFF00"/>
                </a:solidFill>
              </a:rPr>
              <a:t> </a:t>
            </a:r>
            <a:r>
              <a:rPr lang="en-US" dirty="0" err="1" smtClean="0">
                <a:solidFill>
                  <a:srgbClr val="FFFF00"/>
                </a:solidFill>
              </a:rPr>
              <a:t>baik</a:t>
            </a:r>
            <a:r>
              <a:rPr lang="en-US" dirty="0" smtClean="0">
                <a:solidFill>
                  <a:srgbClr val="FFFF00"/>
                </a:solidFill>
              </a:rPr>
              <a:t> </a:t>
            </a:r>
            <a:r>
              <a:rPr lang="en-US" dirty="0" err="1" smtClean="0">
                <a:solidFill>
                  <a:srgbClr val="FFFF00"/>
                </a:solidFill>
              </a:rPr>
              <a:t>itu</a:t>
            </a:r>
            <a:r>
              <a:rPr lang="en-US" dirty="0" smtClean="0">
                <a:solidFill>
                  <a:srgbClr val="FFFF00"/>
                </a:solidFill>
              </a:rPr>
              <a:t> </a:t>
            </a:r>
            <a:r>
              <a:rPr lang="en-US" dirty="0" err="1" smtClean="0">
                <a:solidFill>
                  <a:srgbClr val="FFFF00"/>
                </a:solidFill>
              </a:rPr>
              <a:t>penyetoran</a:t>
            </a:r>
            <a:r>
              <a:rPr lang="en-US" dirty="0" smtClean="0">
                <a:solidFill>
                  <a:srgbClr val="FFFF00"/>
                </a:solidFill>
              </a:rPr>
              <a:t> </a:t>
            </a:r>
            <a:r>
              <a:rPr lang="en-US" dirty="0" err="1" smtClean="0">
                <a:solidFill>
                  <a:srgbClr val="FFFF00"/>
                </a:solidFill>
              </a:rPr>
              <a:t>dan</a:t>
            </a:r>
            <a:r>
              <a:rPr lang="en-US" dirty="0" smtClean="0">
                <a:solidFill>
                  <a:srgbClr val="FFFF00"/>
                </a:solidFill>
              </a:rPr>
              <a:t> </a:t>
            </a:r>
            <a:r>
              <a:rPr lang="en-US" dirty="0" err="1" smtClean="0">
                <a:solidFill>
                  <a:srgbClr val="FFFF00"/>
                </a:solidFill>
              </a:rPr>
              <a:t>pelaporan</a:t>
            </a:r>
            <a:r>
              <a:rPr lang="en-US" dirty="0" smtClean="0">
                <a:solidFill>
                  <a:srgbClr val="FFFF00"/>
                </a:solidFill>
              </a:rPr>
              <a:t> </a:t>
            </a:r>
            <a:r>
              <a:rPr lang="en-US" dirty="0" err="1" smtClean="0">
                <a:solidFill>
                  <a:srgbClr val="FFFF00"/>
                </a:solidFill>
              </a:rPr>
              <a:t>pajak</a:t>
            </a:r>
            <a:r>
              <a:rPr lang="en-US" dirty="0" smtClean="0">
                <a:solidFill>
                  <a:srgbClr val="FFFF00"/>
                </a:solidFill>
              </a:rPr>
              <a:t>, </a:t>
            </a:r>
            <a:r>
              <a:rPr lang="en-US" dirty="0" err="1" smtClean="0">
                <a:solidFill>
                  <a:srgbClr val="FFFF00"/>
                </a:solidFill>
              </a:rPr>
              <a:t>dianjurkan</a:t>
            </a:r>
            <a:r>
              <a:rPr lang="en-US" dirty="0" smtClean="0">
                <a:solidFill>
                  <a:srgbClr val="FFFF00"/>
                </a:solidFill>
              </a:rPr>
              <a:t> </a:t>
            </a:r>
            <a:r>
              <a:rPr lang="en-US" dirty="0" err="1" smtClean="0">
                <a:solidFill>
                  <a:srgbClr val="FFFF00"/>
                </a:solidFill>
              </a:rPr>
              <a:t>kepada</a:t>
            </a:r>
            <a:r>
              <a:rPr lang="en-US" dirty="0" smtClean="0">
                <a:solidFill>
                  <a:srgbClr val="FFFF00"/>
                </a:solidFill>
              </a:rPr>
              <a:t> </a:t>
            </a:r>
            <a:r>
              <a:rPr lang="en-US" dirty="0" err="1" smtClean="0">
                <a:solidFill>
                  <a:srgbClr val="FFFF00"/>
                </a:solidFill>
              </a:rPr>
              <a:t>bendaharawan</a:t>
            </a:r>
            <a:r>
              <a:rPr lang="en-US" dirty="0" smtClean="0">
                <a:solidFill>
                  <a:srgbClr val="FFFF00"/>
                </a:solidFill>
              </a:rPr>
              <a:t> </a:t>
            </a:r>
            <a:r>
              <a:rPr lang="en-US" dirty="0" err="1" smtClean="0">
                <a:solidFill>
                  <a:srgbClr val="FFFF00"/>
                </a:solidFill>
              </a:rPr>
              <a:t>untuk</a:t>
            </a:r>
            <a:r>
              <a:rPr lang="en-US" dirty="0" smtClean="0">
                <a:solidFill>
                  <a:srgbClr val="FFFF00"/>
                </a:solidFill>
              </a:rPr>
              <a:t> </a:t>
            </a:r>
            <a:r>
              <a:rPr lang="en-US" dirty="0" err="1" smtClean="0">
                <a:solidFill>
                  <a:srgbClr val="FFFF00"/>
                </a:solidFill>
              </a:rPr>
              <a:t>bekerja</a:t>
            </a:r>
            <a:r>
              <a:rPr lang="en-US" dirty="0" smtClean="0">
                <a:solidFill>
                  <a:srgbClr val="FFFF00"/>
                </a:solidFill>
              </a:rPr>
              <a:t> </a:t>
            </a:r>
            <a:r>
              <a:rPr lang="en-US" dirty="0" err="1" smtClean="0">
                <a:solidFill>
                  <a:srgbClr val="FFFF00"/>
                </a:solidFill>
              </a:rPr>
              <a:t>sama</a:t>
            </a:r>
            <a:r>
              <a:rPr lang="en-US" dirty="0" smtClean="0">
                <a:solidFill>
                  <a:srgbClr val="FFFF00"/>
                </a:solidFill>
              </a:rPr>
              <a:t>/</a:t>
            </a:r>
            <a:r>
              <a:rPr lang="en-US" dirty="0" err="1" smtClean="0">
                <a:solidFill>
                  <a:srgbClr val="FFFF00"/>
                </a:solidFill>
              </a:rPr>
              <a:t>berbelanja</a:t>
            </a:r>
            <a:r>
              <a:rPr lang="en-US" dirty="0" smtClean="0">
                <a:solidFill>
                  <a:srgbClr val="FFFF00"/>
                </a:solidFill>
              </a:rPr>
              <a:t> </a:t>
            </a:r>
            <a:r>
              <a:rPr lang="en-US" b="1" u="sng" dirty="0" smtClean="0">
                <a:solidFill>
                  <a:srgbClr val="FFFF00"/>
                </a:solidFill>
              </a:rPr>
              <a:t>HANYA</a:t>
            </a:r>
            <a:r>
              <a:rPr lang="en-US" b="1" dirty="0" smtClean="0">
                <a:solidFill>
                  <a:srgbClr val="FFFF00"/>
                </a:solidFill>
              </a:rPr>
              <a:t> </a:t>
            </a:r>
            <a:r>
              <a:rPr lang="en-US" dirty="0" err="1" smtClean="0">
                <a:solidFill>
                  <a:srgbClr val="FFFF00"/>
                </a:solidFill>
              </a:rPr>
              <a:t>dengan</a:t>
            </a:r>
            <a:r>
              <a:rPr lang="en-US" dirty="0" smtClean="0">
                <a:solidFill>
                  <a:srgbClr val="FFFF00"/>
                </a:solidFill>
              </a:rPr>
              <a:t> </a:t>
            </a:r>
            <a:r>
              <a:rPr lang="en-US" dirty="0" err="1" smtClean="0">
                <a:solidFill>
                  <a:srgbClr val="FFFF00"/>
                </a:solidFill>
              </a:rPr>
              <a:t>rekanan</a:t>
            </a:r>
            <a:r>
              <a:rPr lang="en-US" dirty="0" smtClean="0">
                <a:solidFill>
                  <a:srgbClr val="FFFF00"/>
                </a:solidFill>
              </a:rPr>
              <a:t> yang </a:t>
            </a:r>
            <a:r>
              <a:rPr lang="en-US" dirty="0" err="1" smtClean="0">
                <a:solidFill>
                  <a:srgbClr val="FFFF00"/>
                </a:solidFill>
              </a:rPr>
              <a:t>telah</a:t>
            </a:r>
            <a:r>
              <a:rPr lang="en-US" dirty="0" smtClean="0">
                <a:solidFill>
                  <a:srgbClr val="FFFF00"/>
                </a:solidFill>
              </a:rPr>
              <a:t> </a:t>
            </a:r>
            <a:r>
              <a:rPr lang="en-US" dirty="0" err="1" smtClean="0">
                <a:solidFill>
                  <a:srgbClr val="FFFF00"/>
                </a:solidFill>
              </a:rPr>
              <a:t>memiliki</a:t>
            </a:r>
            <a:r>
              <a:rPr lang="en-US" dirty="0" smtClean="0">
                <a:solidFill>
                  <a:srgbClr val="FFFF00"/>
                </a:solidFill>
              </a:rPr>
              <a:t> NPWP </a:t>
            </a:r>
            <a:r>
              <a:rPr lang="en-US" b="1" u="sng" dirty="0" smtClean="0">
                <a:solidFill>
                  <a:srgbClr val="FFFF00"/>
                </a:solidFill>
              </a:rPr>
              <a:t>DAN</a:t>
            </a:r>
            <a:r>
              <a:rPr lang="en-US" b="1" dirty="0" smtClean="0">
                <a:solidFill>
                  <a:srgbClr val="FFFF00"/>
                </a:solidFill>
              </a:rPr>
              <a:t> </a:t>
            </a:r>
            <a:r>
              <a:rPr lang="en-US" dirty="0" err="1" smtClean="0">
                <a:solidFill>
                  <a:srgbClr val="FFFF00"/>
                </a:solidFill>
              </a:rPr>
              <a:t>telah</a:t>
            </a:r>
            <a:r>
              <a:rPr lang="en-US" dirty="0" smtClean="0">
                <a:solidFill>
                  <a:srgbClr val="FFFF00"/>
                </a:solidFill>
              </a:rPr>
              <a:t> </a:t>
            </a:r>
            <a:r>
              <a:rPr lang="en-US" dirty="0" err="1" smtClean="0">
                <a:solidFill>
                  <a:srgbClr val="FFFF00"/>
                </a:solidFill>
              </a:rPr>
              <a:t>dikukuhkan</a:t>
            </a:r>
            <a:r>
              <a:rPr lang="en-US" dirty="0" smtClean="0">
                <a:solidFill>
                  <a:srgbClr val="FFFF00"/>
                </a:solidFill>
              </a:rPr>
              <a:t> </a:t>
            </a:r>
            <a:r>
              <a:rPr lang="en-US" dirty="0" err="1" smtClean="0">
                <a:solidFill>
                  <a:srgbClr val="FFFF00"/>
                </a:solidFill>
              </a:rPr>
              <a:t>sebagai</a:t>
            </a:r>
            <a:r>
              <a:rPr lang="en-US" dirty="0" smtClean="0">
                <a:solidFill>
                  <a:srgbClr val="FFFF00"/>
                </a:solidFill>
              </a:rPr>
              <a:t> </a:t>
            </a:r>
            <a:r>
              <a:rPr lang="en-US" dirty="0" err="1" smtClean="0">
                <a:solidFill>
                  <a:srgbClr val="FFFF00"/>
                </a:solidFill>
              </a:rPr>
              <a:t>Pengusaha</a:t>
            </a:r>
            <a:r>
              <a:rPr lang="en-US" dirty="0" smtClean="0">
                <a:solidFill>
                  <a:srgbClr val="FFFF00"/>
                </a:solidFill>
              </a:rPr>
              <a:t> </a:t>
            </a:r>
            <a:r>
              <a:rPr lang="en-US" dirty="0" err="1" smtClean="0">
                <a:solidFill>
                  <a:srgbClr val="FFFF00"/>
                </a:solidFill>
              </a:rPr>
              <a:t>Kena</a:t>
            </a:r>
            <a:r>
              <a:rPr lang="en-US" dirty="0" smtClean="0">
                <a:solidFill>
                  <a:srgbClr val="FFFF00"/>
                </a:solidFill>
              </a:rPr>
              <a:t> </a:t>
            </a:r>
            <a:r>
              <a:rPr lang="en-US" dirty="0" err="1" smtClean="0">
                <a:solidFill>
                  <a:srgbClr val="FFFF00"/>
                </a:solidFill>
              </a:rPr>
              <a:t>Pajak</a:t>
            </a:r>
            <a:r>
              <a:rPr lang="en-US" dirty="0" smtClean="0">
                <a:solidFill>
                  <a:srgbClr val="FFFF00"/>
                </a:solidFill>
              </a:rPr>
              <a:t> (PKP).</a:t>
            </a:r>
          </a:p>
          <a:p>
            <a:pPr lvl="1" algn="just">
              <a:buClr>
                <a:schemeClr val="tx1"/>
              </a:buClr>
            </a:pPr>
            <a:r>
              <a:rPr lang="en-US" dirty="0" err="1" smtClean="0">
                <a:solidFill>
                  <a:srgbClr val="FFFF00"/>
                </a:solidFill>
              </a:rPr>
              <a:t>Mintalah</a:t>
            </a:r>
            <a:r>
              <a:rPr lang="en-US" dirty="0" smtClean="0">
                <a:solidFill>
                  <a:srgbClr val="FFFF00"/>
                </a:solidFill>
              </a:rPr>
              <a:t> </a:t>
            </a:r>
            <a:r>
              <a:rPr lang="en-US" dirty="0" err="1" smtClean="0">
                <a:solidFill>
                  <a:srgbClr val="FFFF00"/>
                </a:solidFill>
              </a:rPr>
              <a:t>Faktur</a:t>
            </a:r>
            <a:r>
              <a:rPr lang="en-US" dirty="0" smtClean="0">
                <a:solidFill>
                  <a:srgbClr val="FFFF00"/>
                </a:solidFill>
              </a:rPr>
              <a:t> </a:t>
            </a:r>
            <a:r>
              <a:rPr lang="en-US" dirty="0" err="1" smtClean="0">
                <a:solidFill>
                  <a:srgbClr val="FFFF00"/>
                </a:solidFill>
              </a:rPr>
              <a:t>Pajak</a:t>
            </a:r>
            <a:r>
              <a:rPr lang="en-US" dirty="0" smtClean="0">
                <a:solidFill>
                  <a:srgbClr val="FFFF00"/>
                </a:solidFill>
              </a:rPr>
              <a:t>  </a:t>
            </a:r>
            <a:r>
              <a:rPr lang="en-US" dirty="0" err="1" smtClean="0">
                <a:solidFill>
                  <a:srgbClr val="FFFF00"/>
                </a:solidFill>
              </a:rPr>
              <a:t>dari</a:t>
            </a:r>
            <a:r>
              <a:rPr lang="en-US" dirty="0" smtClean="0">
                <a:solidFill>
                  <a:srgbClr val="FFFF00"/>
                </a:solidFill>
              </a:rPr>
              <a:t> </a:t>
            </a:r>
            <a:r>
              <a:rPr lang="en-US" dirty="0" err="1" smtClean="0">
                <a:solidFill>
                  <a:srgbClr val="FFFF00"/>
                </a:solidFill>
              </a:rPr>
              <a:t>rekanan</a:t>
            </a:r>
            <a:r>
              <a:rPr lang="en-US" dirty="0" smtClean="0">
                <a:solidFill>
                  <a:srgbClr val="FFFF00"/>
                </a:solidFill>
              </a:rPr>
              <a:t> yang </a:t>
            </a:r>
            <a:r>
              <a:rPr lang="en-US" dirty="0" err="1" smtClean="0">
                <a:solidFill>
                  <a:srgbClr val="FFFF00"/>
                </a:solidFill>
              </a:rPr>
              <a:t>telah</a:t>
            </a:r>
            <a:r>
              <a:rPr lang="en-US" dirty="0" smtClean="0">
                <a:solidFill>
                  <a:srgbClr val="FFFF00"/>
                </a:solidFill>
              </a:rPr>
              <a:t> </a:t>
            </a:r>
            <a:r>
              <a:rPr lang="en-US" dirty="0" err="1" smtClean="0">
                <a:solidFill>
                  <a:srgbClr val="FFFF00"/>
                </a:solidFill>
              </a:rPr>
              <a:t>dikukuhkan</a:t>
            </a:r>
            <a:r>
              <a:rPr lang="en-US" dirty="0" smtClean="0">
                <a:solidFill>
                  <a:srgbClr val="FFFF00"/>
                </a:solidFill>
              </a:rPr>
              <a:t> </a:t>
            </a:r>
            <a:r>
              <a:rPr lang="en-US" dirty="0" err="1" smtClean="0">
                <a:solidFill>
                  <a:srgbClr val="FFFF00"/>
                </a:solidFill>
              </a:rPr>
              <a:t>sebagai</a:t>
            </a:r>
            <a:r>
              <a:rPr lang="en-US" dirty="0" smtClean="0">
                <a:solidFill>
                  <a:srgbClr val="FFFF00"/>
                </a:solidFill>
              </a:rPr>
              <a:t> PKP, </a:t>
            </a:r>
            <a:r>
              <a:rPr lang="en-US" dirty="0" err="1" smtClean="0">
                <a:solidFill>
                  <a:srgbClr val="FFFF00"/>
                </a:solidFill>
              </a:rPr>
              <a:t>setiap</a:t>
            </a:r>
            <a:r>
              <a:rPr lang="en-US" dirty="0" smtClean="0">
                <a:solidFill>
                  <a:srgbClr val="FFFF00"/>
                </a:solidFill>
              </a:rPr>
              <a:t> </a:t>
            </a:r>
            <a:r>
              <a:rPr lang="en-US" dirty="0" err="1" smtClean="0">
                <a:solidFill>
                  <a:srgbClr val="FFFF00"/>
                </a:solidFill>
              </a:rPr>
              <a:t>melakukan</a:t>
            </a:r>
            <a:r>
              <a:rPr lang="en-US" dirty="0" smtClean="0">
                <a:solidFill>
                  <a:srgbClr val="FFFF00"/>
                </a:solidFill>
              </a:rPr>
              <a:t> </a:t>
            </a:r>
            <a:r>
              <a:rPr lang="en-US" dirty="0" err="1" smtClean="0">
                <a:solidFill>
                  <a:srgbClr val="FFFF00"/>
                </a:solidFill>
              </a:rPr>
              <a:t>transaksi</a:t>
            </a:r>
            <a:r>
              <a:rPr lang="en-US" dirty="0" smtClean="0">
                <a:solidFill>
                  <a:srgbClr val="FFFF00"/>
                </a:solidFill>
              </a:rPr>
              <a:t> </a:t>
            </a:r>
            <a:r>
              <a:rPr lang="en-US" dirty="0" err="1" smtClean="0">
                <a:solidFill>
                  <a:srgbClr val="FFFF00"/>
                </a:solidFill>
              </a:rPr>
              <a:t>pembelian</a:t>
            </a:r>
            <a:r>
              <a:rPr lang="en-US" dirty="0" smtClean="0">
                <a:solidFill>
                  <a:srgbClr val="FFFF00"/>
                </a:solidFill>
              </a:rPr>
              <a:t> </a:t>
            </a:r>
            <a:r>
              <a:rPr lang="en-US" dirty="0" err="1" smtClean="0">
                <a:solidFill>
                  <a:srgbClr val="FFFF00"/>
                </a:solidFill>
              </a:rPr>
              <a:t>barang</a:t>
            </a:r>
            <a:r>
              <a:rPr lang="en-US" dirty="0" smtClean="0">
                <a:solidFill>
                  <a:srgbClr val="FFFF00"/>
                </a:solidFill>
              </a:rPr>
              <a:t>. </a:t>
            </a:r>
            <a:r>
              <a:rPr lang="en-US" dirty="0" err="1" smtClean="0">
                <a:solidFill>
                  <a:srgbClr val="FFFF00"/>
                </a:solidFill>
              </a:rPr>
              <a:t>Faktur</a:t>
            </a:r>
            <a:r>
              <a:rPr lang="en-US" dirty="0" smtClean="0">
                <a:solidFill>
                  <a:srgbClr val="FFFF00"/>
                </a:solidFill>
              </a:rPr>
              <a:t> </a:t>
            </a:r>
            <a:r>
              <a:rPr lang="en-US" dirty="0" err="1" smtClean="0">
                <a:solidFill>
                  <a:srgbClr val="FFFF00"/>
                </a:solidFill>
              </a:rPr>
              <a:t>Pajak</a:t>
            </a:r>
            <a:r>
              <a:rPr lang="en-US" dirty="0" smtClean="0">
                <a:solidFill>
                  <a:srgbClr val="FFFF00"/>
                </a:solidFill>
              </a:rPr>
              <a:t>  </a:t>
            </a:r>
            <a:r>
              <a:rPr lang="en-US" dirty="0" err="1" smtClean="0">
                <a:solidFill>
                  <a:srgbClr val="FFFF00"/>
                </a:solidFill>
              </a:rPr>
              <a:t>dibuat</a:t>
            </a:r>
            <a:r>
              <a:rPr lang="en-US" dirty="0" smtClean="0">
                <a:solidFill>
                  <a:srgbClr val="FFFF00"/>
                </a:solidFill>
              </a:rPr>
              <a:t>/</a:t>
            </a:r>
            <a:r>
              <a:rPr lang="en-US" dirty="0" err="1" smtClean="0">
                <a:solidFill>
                  <a:srgbClr val="FFFF00"/>
                </a:solidFill>
              </a:rPr>
              <a:t>diterbitkan</a:t>
            </a:r>
            <a:r>
              <a:rPr lang="en-US" dirty="0" smtClean="0">
                <a:solidFill>
                  <a:srgbClr val="FFFF00"/>
                </a:solidFill>
              </a:rPr>
              <a:t> </a:t>
            </a:r>
            <a:r>
              <a:rPr lang="en-US" dirty="0" err="1" smtClean="0">
                <a:solidFill>
                  <a:srgbClr val="FFFF00"/>
                </a:solidFill>
              </a:rPr>
              <a:t>oleh</a:t>
            </a:r>
            <a:r>
              <a:rPr lang="en-US" dirty="0" smtClean="0">
                <a:solidFill>
                  <a:srgbClr val="FFFF00"/>
                </a:solidFill>
              </a:rPr>
              <a:t> </a:t>
            </a:r>
            <a:r>
              <a:rPr lang="en-US" dirty="0" err="1" smtClean="0">
                <a:solidFill>
                  <a:srgbClr val="FFFF00"/>
                </a:solidFill>
              </a:rPr>
              <a:t>rekanan</a:t>
            </a:r>
            <a:r>
              <a:rPr lang="en-US" dirty="0" smtClean="0">
                <a:solidFill>
                  <a:srgbClr val="FFFF00"/>
                </a:solidFill>
              </a:rPr>
              <a:t> </a:t>
            </a:r>
            <a:r>
              <a:rPr lang="en-US" dirty="0" err="1" smtClean="0">
                <a:solidFill>
                  <a:srgbClr val="FFFF00"/>
                </a:solidFill>
              </a:rPr>
              <a:t>bukannya</a:t>
            </a:r>
            <a:r>
              <a:rPr lang="en-US" dirty="0" smtClean="0">
                <a:solidFill>
                  <a:srgbClr val="FFFF00"/>
                </a:solidFill>
              </a:rPr>
              <a:t> </a:t>
            </a:r>
            <a:r>
              <a:rPr lang="en-US" dirty="0" err="1" smtClean="0">
                <a:solidFill>
                  <a:srgbClr val="FFFF00"/>
                </a:solidFill>
              </a:rPr>
              <a:t>oleh</a:t>
            </a:r>
            <a:r>
              <a:rPr lang="en-US" dirty="0" smtClean="0">
                <a:solidFill>
                  <a:srgbClr val="FFFF00"/>
                </a:solidFill>
              </a:rPr>
              <a:t> </a:t>
            </a:r>
            <a:r>
              <a:rPr lang="en-US" dirty="0" err="1" smtClean="0">
                <a:solidFill>
                  <a:srgbClr val="FFFF00"/>
                </a:solidFill>
              </a:rPr>
              <a:t>bendaharawan</a:t>
            </a:r>
            <a:r>
              <a:rPr lang="en-US" dirty="0" smtClean="0">
                <a:solidFill>
                  <a:srgbClr val="FFFF00"/>
                </a:solidFill>
              </a:rPr>
              <a:t>.</a:t>
            </a:r>
          </a:p>
          <a:p>
            <a:pPr lvl="1" algn="just">
              <a:buClr>
                <a:schemeClr val="tx1"/>
              </a:buClr>
            </a:pPr>
            <a:r>
              <a:rPr lang="en-US" dirty="0" err="1" smtClean="0">
                <a:solidFill>
                  <a:srgbClr val="FFFF00"/>
                </a:solidFill>
              </a:rPr>
              <a:t>Setiap</a:t>
            </a:r>
            <a:r>
              <a:rPr lang="en-US" dirty="0" smtClean="0">
                <a:solidFill>
                  <a:srgbClr val="FFFF00"/>
                </a:solidFill>
              </a:rPr>
              <a:t> </a:t>
            </a:r>
            <a:r>
              <a:rPr lang="en-US" dirty="0" err="1" smtClean="0">
                <a:solidFill>
                  <a:srgbClr val="FFFF00"/>
                </a:solidFill>
              </a:rPr>
              <a:t>rekanan</a:t>
            </a:r>
            <a:r>
              <a:rPr lang="en-US" dirty="0" smtClean="0">
                <a:solidFill>
                  <a:srgbClr val="FFFF00"/>
                </a:solidFill>
              </a:rPr>
              <a:t> yang </a:t>
            </a:r>
            <a:r>
              <a:rPr lang="en-US" dirty="0" err="1" smtClean="0">
                <a:solidFill>
                  <a:srgbClr val="FFFF00"/>
                </a:solidFill>
              </a:rPr>
              <a:t>telah</a:t>
            </a:r>
            <a:r>
              <a:rPr lang="en-US" dirty="0" smtClean="0">
                <a:solidFill>
                  <a:srgbClr val="FFFF00"/>
                </a:solidFill>
              </a:rPr>
              <a:t> </a:t>
            </a:r>
            <a:r>
              <a:rPr lang="en-US" dirty="0" err="1" smtClean="0">
                <a:solidFill>
                  <a:srgbClr val="FFFF00"/>
                </a:solidFill>
              </a:rPr>
              <a:t>memiliki</a:t>
            </a:r>
            <a:r>
              <a:rPr lang="en-US" dirty="0" smtClean="0">
                <a:solidFill>
                  <a:srgbClr val="FFFF00"/>
                </a:solidFill>
              </a:rPr>
              <a:t> NPWP </a:t>
            </a:r>
            <a:r>
              <a:rPr lang="en-US" b="1" u="sng" dirty="0" smtClean="0">
                <a:solidFill>
                  <a:srgbClr val="FFFF00"/>
                </a:solidFill>
              </a:rPr>
              <a:t>BELUM TENTU</a:t>
            </a:r>
            <a:r>
              <a:rPr lang="en-US" dirty="0" smtClean="0">
                <a:solidFill>
                  <a:srgbClr val="FFFF00"/>
                </a:solidFill>
              </a:rPr>
              <a:t> </a:t>
            </a:r>
            <a:r>
              <a:rPr lang="en-US" dirty="0" err="1" smtClean="0">
                <a:solidFill>
                  <a:srgbClr val="FFFF00"/>
                </a:solidFill>
              </a:rPr>
              <a:t>berhak</a:t>
            </a:r>
            <a:r>
              <a:rPr lang="en-US" dirty="0" smtClean="0">
                <a:solidFill>
                  <a:srgbClr val="FFFF00"/>
                </a:solidFill>
              </a:rPr>
              <a:t> </a:t>
            </a:r>
            <a:r>
              <a:rPr lang="en-US" dirty="0" err="1" smtClean="0">
                <a:solidFill>
                  <a:srgbClr val="FFFF00"/>
                </a:solidFill>
              </a:rPr>
              <a:t>menerbitkan</a:t>
            </a:r>
            <a:r>
              <a:rPr lang="en-US" dirty="0" smtClean="0">
                <a:solidFill>
                  <a:srgbClr val="FFFF00"/>
                </a:solidFill>
              </a:rPr>
              <a:t> </a:t>
            </a:r>
            <a:r>
              <a:rPr lang="en-US" dirty="0" err="1" smtClean="0">
                <a:solidFill>
                  <a:srgbClr val="FFFF00"/>
                </a:solidFill>
              </a:rPr>
              <a:t>Faktur</a:t>
            </a:r>
            <a:r>
              <a:rPr lang="en-US" dirty="0" smtClean="0">
                <a:solidFill>
                  <a:srgbClr val="FFFF00"/>
                </a:solidFill>
              </a:rPr>
              <a:t> </a:t>
            </a:r>
            <a:r>
              <a:rPr lang="en-US" dirty="0" err="1" smtClean="0">
                <a:solidFill>
                  <a:srgbClr val="FFFF00"/>
                </a:solidFill>
              </a:rPr>
              <a:t>Pajak</a:t>
            </a:r>
            <a:r>
              <a:rPr lang="en-US" dirty="0" smtClean="0">
                <a:solidFill>
                  <a:srgbClr val="FFFF00"/>
                </a:solidFill>
              </a:rPr>
              <a:t> . </a:t>
            </a:r>
            <a:r>
              <a:rPr lang="en-US" dirty="0" err="1" smtClean="0">
                <a:solidFill>
                  <a:srgbClr val="FFFF00"/>
                </a:solidFill>
              </a:rPr>
              <a:t>Pastikan</a:t>
            </a:r>
            <a:r>
              <a:rPr lang="en-US" dirty="0" smtClean="0">
                <a:solidFill>
                  <a:srgbClr val="FFFF00"/>
                </a:solidFill>
              </a:rPr>
              <a:t> </a:t>
            </a:r>
            <a:r>
              <a:rPr lang="en-US" dirty="0" err="1" smtClean="0">
                <a:solidFill>
                  <a:srgbClr val="FFFF00"/>
                </a:solidFill>
              </a:rPr>
              <a:t>rekanan</a:t>
            </a:r>
            <a:r>
              <a:rPr lang="en-US" dirty="0" smtClean="0">
                <a:solidFill>
                  <a:srgbClr val="FFFF00"/>
                </a:solidFill>
              </a:rPr>
              <a:t> </a:t>
            </a:r>
            <a:r>
              <a:rPr lang="en-US" dirty="0" err="1" smtClean="0">
                <a:solidFill>
                  <a:srgbClr val="FFFF00"/>
                </a:solidFill>
              </a:rPr>
              <a:t>tersebut</a:t>
            </a:r>
            <a:r>
              <a:rPr lang="en-US" dirty="0" smtClean="0">
                <a:solidFill>
                  <a:srgbClr val="FFFF00"/>
                </a:solidFill>
              </a:rPr>
              <a:t> </a:t>
            </a:r>
            <a:r>
              <a:rPr lang="en-US" dirty="0" err="1" smtClean="0">
                <a:solidFill>
                  <a:srgbClr val="FFFF00"/>
                </a:solidFill>
              </a:rPr>
              <a:t>telah</a:t>
            </a:r>
            <a:r>
              <a:rPr lang="en-US" dirty="0" smtClean="0">
                <a:solidFill>
                  <a:srgbClr val="FFFF00"/>
                </a:solidFill>
              </a:rPr>
              <a:t> </a:t>
            </a:r>
            <a:r>
              <a:rPr lang="en-US" dirty="0" err="1" smtClean="0">
                <a:solidFill>
                  <a:srgbClr val="FFFF00"/>
                </a:solidFill>
              </a:rPr>
              <a:t>dikukuhkan</a:t>
            </a:r>
            <a:r>
              <a:rPr lang="en-US" dirty="0" smtClean="0">
                <a:solidFill>
                  <a:srgbClr val="FFFF00"/>
                </a:solidFill>
              </a:rPr>
              <a:t> </a:t>
            </a:r>
            <a:r>
              <a:rPr lang="en-US" dirty="0" err="1" smtClean="0">
                <a:solidFill>
                  <a:srgbClr val="FFFF00"/>
                </a:solidFill>
              </a:rPr>
              <a:t>sebagai</a:t>
            </a:r>
            <a:r>
              <a:rPr lang="en-US" dirty="0" smtClean="0">
                <a:solidFill>
                  <a:srgbClr val="FFFF00"/>
                </a:solidFill>
              </a:rPr>
              <a:t> PKP.  </a:t>
            </a:r>
          </a:p>
        </p:txBody>
      </p:sp>
      <p:pic>
        <p:nvPicPr>
          <p:cNvPr id="1191938" name="Picture 2" descr="D:\Proyek Slide\GIF\alert_animated.gif"/>
          <p:cNvPicPr>
            <a:picLocks noChangeAspect="1" noChangeArrowheads="1" noCrop="1"/>
          </p:cNvPicPr>
          <p:nvPr/>
        </p:nvPicPr>
        <p:blipFill>
          <a:blip r:embed="rId3"/>
          <a:srcRect/>
          <a:stretch>
            <a:fillRect/>
          </a:stretch>
        </p:blipFill>
        <p:spPr bwMode="auto">
          <a:xfrm>
            <a:off x="1981200" y="609600"/>
            <a:ext cx="552450" cy="523875"/>
          </a:xfrm>
          <a:prstGeom prst="rect">
            <a:avLst/>
          </a:prstGeom>
          <a:noFill/>
        </p:spPr>
      </p:pic>
      <p:pic>
        <p:nvPicPr>
          <p:cNvPr id="1191939" name="Picture 3" descr="D:\Proyek Slide\GIF\alert_animated.gif"/>
          <p:cNvPicPr>
            <a:picLocks noChangeAspect="1" noChangeArrowheads="1" noCrop="1"/>
          </p:cNvPicPr>
          <p:nvPr/>
        </p:nvPicPr>
        <p:blipFill>
          <a:blip r:embed="rId3"/>
          <a:srcRect/>
          <a:stretch>
            <a:fillRect/>
          </a:stretch>
        </p:blipFill>
        <p:spPr bwMode="auto">
          <a:xfrm>
            <a:off x="6934200" y="685800"/>
            <a:ext cx="552450" cy="523875"/>
          </a:xfrm>
          <a:prstGeom prst="rect">
            <a:avLst/>
          </a:prstGeom>
          <a:noFill/>
        </p:spPr>
      </p:pic>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
          <p:cNvSpPr>
            <a:spLocks noGrp="1"/>
          </p:cNvSpPr>
          <p:nvPr>
            <p:ph idx="1"/>
          </p:nvPr>
        </p:nvSpPr>
        <p:spPr>
          <a:xfrm>
            <a:off x="-457200" y="609600"/>
            <a:ext cx="8915400" cy="4678363"/>
          </a:xfrm>
        </p:spPr>
        <p:txBody>
          <a:bodyPr/>
          <a:lstStyle/>
          <a:p>
            <a:pPr lvl="1" algn="just">
              <a:buClr>
                <a:schemeClr val="tx1"/>
              </a:buClr>
            </a:pPr>
            <a:r>
              <a:rPr lang="en-US" dirty="0" err="1" smtClean="0">
                <a:solidFill>
                  <a:srgbClr val="FFFF00"/>
                </a:solidFill>
              </a:rPr>
              <a:t>Setiap</a:t>
            </a:r>
            <a:r>
              <a:rPr lang="en-US" dirty="0" smtClean="0">
                <a:solidFill>
                  <a:srgbClr val="FFFF00"/>
                </a:solidFill>
              </a:rPr>
              <a:t> </a:t>
            </a:r>
            <a:r>
              <a:rPr lang="en-US" dirty="0" err="1" smtClean="0">
                <a:solidFill>
                  <a:srgbClr val="FFFF00"/>
                </a:solidFill>
              </a:rPr>
              <a:t>rekanan</a:t>
            </a:r>
            <a:r>
              <a:rPr lang="en-US" dirty="0" smtClean="0">
                <a:solidFill>
                  <a:srgbClr val="FFFF00"/>
                </a:solidFill>
              </a:rPr>
              <a:t>/WP yang </a:t>
            </a:r>
            <a:r>
              <a:rPr lang="en-US" dirty="0" err="1" smtClean="0">
                <a:solidFill>
                  <a:srgbClr val="FFFF00"/>
                </a:solidFill>
              </a:rPr>
              <a:t>menerbitkan</a:t>
            </a:r>
            <a:r>
              <a:rPr lang="en-US" dirty="0" smtClean="0">
                <a:solidFill>
                  <a:srgbClr val="FFFF00"/>
                </a:solidFill>
              </a:rPr>
              <a:t>/</a:t>
            </a:r>
            <a:r>
              <a:rPr lang="en-US" dirty="0" err="1" smtClean="0">
                <a:solidFill>
                  <a:srgbClr val="FFFF00"/>
                </a:solidFill>
              </a:rPr>
              <a:t>membuat</a:t>
            </a:r>
            <a:r>
              <a:rPr lang="en-US" dirty="0" smtClean="0">
                <a:solidFill>
                  <a:srgbClr val="FFFF00"/>
                </a:solidFill>
              </a:rPr>
              <a:t> </a:t>
            </a:r>
            <a:r>
              <a:rPr lang="en-US" dirty="0" err="1" smtClean="0">
                <a:solidFill>
                  <a:srgbClr val="FFFF00"/>
                </a:solidFill>
              </a:rPr>
              <a:t>Faktur</a:t>
            </a:r>
            <a:r>
              <a:rPr lang="en-US" dirty="0" smtClean="0">
                <a:solidFill>
                  <a:srgbClr val="FFFF00"/>
                </a:solidFill>
              </a:rPr>
              <a:t> </a:t>
            </a:r>
            <a:r>
              <a:rPr lang="en-US" dirty="0" err="1" smtClean="0">
                <a:solidFill>
                  <a:srgbClr val="FFFF00"/>
                </a:solidFill>
              </a:rPr>
              <a:t>Pajak</a:t>
            </a:r>
            <a:r>
              <a:rPr lang="en-US" dirty="0" smtClean="0">
                <a:solidFill>
                  <a:srgbClr val="FFFF00"/>
                </a:solidFill>
              </a:rPr>
              <a:t> </a:t>
            </a:r>
            <a:r>
              <a:rPr lang="en-US" dirty="0" err="1" smtClean="0">
                <a:solidFill>
                  <a:srgbClr val="FFFF00"/>
                </a:solidFill>
              </a:rPr>
              <a:t>tetapi</a:t>
            </a:r>
            <a:r>
              <a:rPr lang="en-US" dirty="0" smtClean="0">
                <a:solidFill>
                  <a:srgbClr val="FFFF00"/>
                </a:solidFill>
              </a:rPr>
              <a:t> </a:t>
            </a:r>
            <a:r>
              <a:rPr lang="en-US" dirty="0" err="1" smtClean="0">
                <a:solidFill>
                  <a:srgbClr val="FFFF00"/>
                </a:solidFill>
              </a:rPr>
              <a:t>belum</a:t>
            </a:r>
            <a:r>
              <a:rPr lang="en-US" dirty="0" smtClean="0">
                <a:solidFill>
                  <a:srgbClr val="FFFF00"/>
                </a:solidFill>
              </a:rPr>
              <a:t> </a:t>
            </a:r>
            <a:r>
              <a:rPr lang="en-US" dirty="0" err="1" smtClean="0">
                <a:solidFill>
                  <a:srgbClr val="FFFF00"/>
                </a:solidFill>
              </a:rPr>
              <a:t>dikukuhkan</a:t>
            </a:r>
            <a:r>
              <a:rPr lang="en-US" dirty="0" smtClean="0">
                <a:solidFill>
                  <a:srgbClr val="FFFF00"/>
                </a:solidFill>
              </a:rPr>
              <a:t> </a:t>
            </a:r>
            <a:r>
              <a:rPr lang="en-US" dirty="0" err="1" smtClean="0">
                <a:solidFill>
                  <a:srgbClr val="FFFF00"/>
                </a:solidFill>
              </a:rPr>
              <a:t>sebagai</a:t>
            </a:r>
            <a:r>
              <a:rPr lang="en-US" dirty="0" smtClean="0">
                <a:solidFill>
                  <a:srgbClr val="FFFF00"/>
                </a:solidFill>
              </a:rPr>
              <a:t> PKP, </a:t>
            </a:r>
            <a:r>
              <a:rPr lang="en-US" dirty="0" err="1" smtClean="0">
                <a:solidFill>
                  <a:srgbClr val="FFFF00"/>
                </a:solidFill>
              </a:rPr>
              <a:t>diancam</a:t>
            </a:r>
            <a:r>
              <a:rPr lang="en-US" dirty="0" smtClean="0">
                <a:solidFill>
                  <a:srgbClr val="FFFF00"/>
                </a:solidFill>
              </a:rPr>
              <a:t> </a:t>
            </a:r>
            <a:r>
              <a:rPr lang="en-US" dirty="0" err="1" smtClean="0">
                <a:solidFill>
                  <a:srgbClr val="FFFF00"/>
                </a:solidFill>
              </a:rPr>
              <a:t>pidana</a:t>
            </a:r>
            <a:r>
              <a:rPr lang="en-US" dirty="0" smtClean="0">
                <a:solidFill>
                  <a:srgbClr val="FFFF00"/>
                </a:solidFill>
              </a:rPr>
              <a:t> </a:t>
            </a:r>
            <a:r>
              <a:rPr lang="en-US" dirty="0" err="1" smtClean="0">
                <a:solidFill>
                  <a:srgbClr val="FFFF00"/>
                </a:solidFill>
              </a:rPr>
              <a:t>penjara</a:t>
            </a:r>
            <a:r>
              <a:rPr lang="en-US" dirty="0" smtClean="0">
                <a:solidFill>
                  <a:srgbClr val="FFFF00"/>
                </a:solidFill>
              </a:rPr>
              <a:t> paling </a:t>
            </a:r>
            <a:r>
              <a:rPr lang="en-US" dirty="0" err="1" smtClean="0">
                <a:solidFill>
                  <a:srgbClr val="FFFF00"/>
                </a:solidFill>
              </a:rPr>
              <a:t>singkat</a:t>
            </a:r>
            <a:r>
              <a:rPr lang="en-US" dirty="0" smtClean="0">
                <a:solidFill>
                  <a:srgbClr val="FFFF00"/>
                </a:solidFill>
              </a:rPr>
              <a:t> 2 (</a:t>
            </a:r>
            <a:r>
              <a:rPr lang="en-US" dirty="0" err="1" smtClean="0">
                <a:solidFill>
                  <a:srgbClr val="FFFF00"/>
                </a:solidFill>
              </a:rPr>
              <a:t>dua</a:t>
            </a:r>
            <a:r>
              <a:rPr lang="en-US" dirty="0" smtClean="0">
                <a:solidFill>
                  <a:srgbClr val="FFFF00"/>
                </a:solidFill>
              </a:rPr>
              <a:t>) </a:t>
            </a:r>
            <a:r>
              <a:rPr lang="en-US" dirty="0" err="1" smtClean="0">
                <a:solidFill>
                  <a:srgbClr val="FFFF00"/>
                </a:solidFill>
              </a:rPr>
              <a:t>tahun</a:t>
            </a:r>
            <a:r>
              <a:rPr lang="en-US" dirty="0" smtClean="0">
                <a:solidFill>
                  <a:srgbClr val="FFFF00"/>
                </a:solidFill>
              </a:rPr>
              <a:t> </a:t>
            </a:r>
            <a:r>
              <a:rPr lang="en-US" dirty="0" err="1" smtClean="0">
                <a:solidFill>
                  <a:srgbClr val="FFFF00"/>
                </a:solidFill>
              </a:rPr>
              <a:t>dan</a:t>
            </a:r>
            <a:r>
              <a:rPr lang="en-US" dirty="0" smtClean="0">
                <a:solidFill>
                  <a:srgbClr val="FFFF00"/>
                </a:solidFill>
              </a:rPr>
              <a:t> paling lama 6 (</a:t>
            </a:r>
            <a:r>
              <a:rPr lang="en-US" dirty="0" err="1" smtClean="0">
                <a:solidFill>
                  <a:srgbClr val="FFFF00"/>
                </a:solidFill>
              </a:rPr>
              <a:t>enam</a:t>
            </a:r>
            <a:r>
              <a:rPr lang="en-US" dirty="0" smtClean="0">
                <a:solidFill>
                  <a:srgbClr val="FFFF00"/>
                </a:solidFill>
              </a:rPr>
              <a:t>) </a:t>
            </a:r>
            <a:r>
              <a:rPr lang="en-US" dirty="0" err="1" smtClean="0">
                <a:solidFill>
                  <a:srgbClr val="FFFF00"/>
                </a:solidFill>
              </a:rPr>
              <a:t>tahun</a:t>
            </a:r>
            <a:r>
              <a:rPr lang="en-US" dirty="0" smtClean="0">
                <a:solidFill>
                  <a:srgbClr val="FFFF00"/>
                </a:solidFill>
              </a:rPr>
              <a:t> </a:t>
            </a:r>
            <a:r>
              <a:rPr lang="en-US" dirty="0" err="1" smtClean="0">
                <a:solidFill>
                  <a:srgbClr val="FFFF00"/>
                </a:solidFill>
              </a:rPr>
              <a:t>serta</a:t>
            </a:r>
            <a:r>
              <a:rPr lang="en-US" dirty="0" smtClean="0">
                <a:solidFill>
                  <a:srgbClr val="FFFF00"/>
                </a:solidFill>
              </a:rPr>
              <a:t> </a:t>
            </a:r>
            <a:r>
              <a:rPr lang="en-US" dirty="0" err="1" smtClean="0">
                <a:solidFill>
                  <a:srgbClr val="FFFF00"/>
                </a:solidFill>
              </a:rPr>
              <a:t>denda</a:t>
            </a:r>
            <a:r>
              <a:rPr lang="en-US" dirty="0" smtClean="0">
                <a:solidFill>
                  <a:srgbClr val="FFFF00"/>
                </a:solidFill>
              </a:rPr>
              <a:t> paling </a:t>
            </a:r>
            <a:r>
              <a:rPr lang="en-US" dirty="0" err="1" smtClean="0">
                <a:solidFill>
                  <a:srgbClr val="FFFF00"/>
                </a:solidFill>
              </a:rPr>
              <a:t>sedikit</a:t>
            </a:r>
            <a:r>
              <a:rPr lang="en-US" dirty="0" smtClean="0">
                <a:solidFill>
                  <a:srgbClr val="FFFF00"/>
                </a:solidFill>
              </a:rPr>
              <a:t> 2 (</a:t>
            </a:r>
            <a:r>
              <a:rPr lang="en-US" dirty="0" err="1" smtClean="0">
                <a:solidFill>
                  <a:srgbClr val="FFFF00"/>
                </a:solidFill>
              </a:rPr>
              <a:t>dua</a:t>
            </a:r>
            <a:r>
              <a:rPr lang="en-US" dirty="0" smtClean="0">
                <a:solidFill>
                  <a:srgbClr val="FFFF00"/>
                </a:solidFill>
              </a:rPr>
              <a:t>) kali </a:t>
            </a:r>
            <a:r>
              <a:rPr lang="en-US" dirty="0" err="1" smtClean="0">
                <a:solidFill>
                  <a:srgbClr val="FFFF00"/>
                </a:solidFill>
              </a:rPr>
              <a:t>jumlah</a:t>
            </a:r>
            <a:r>
              <a:rPr lang="en-US" dirty="0" smtClean="0">
                <a:solidFill>
                  <a:srgbClr val="FFFF00"/>
                </a:solidFill>
              </a:rPr>
              <a:t> </a:t>
            </a:r>
            <a:r>
              <a:rPr lang="en-US" dirty="0" err="1" smtClean="0">
                <a:solidFill>
                  <a:srgbClr val="FFFF00"/>
                </a:solidFill>
              </a:rPr>
              <a:t>pajak</a:t>
            </a:r>
            <a:r>
              <a:rPr lang="en-US" dirty="0" smtClean="0">
                <a:solidFill>
                  <a:srgbClr val="FFFF00"/>
                </a:solidFill>
              </a:rPr>
              <a:t> </a:t>
            </a:r>
            <a:r>
              <a:rPr lang="en-US" dirty="0" err="1" smtClean="0">
                <a:solidFill>
                  <a:srgbClr val="FFFF00"/>
                </a:solidFill>
              </a:rPr>
              <a:t>dalam</a:t>
            </a:r>
            <a:r>
              <a:rPr lang="en-US" dirty="0" smtClean="0">
                <a:solidFill>
                  <a:srgbClr val="FFFF00"/>
                </a:solidFill>
              </a:rPr>
              <a:t> </a:t>
            </a:r>
            <a:r>
              <a:rPr lang="en-US" dirty="0" err="1" smtClean="0">
                <a:solidFill>
                  <a:srgbClr val="FFFF00"/>
                </a:solidFill>
              </a:rPr>
              <a:t>faktur</a:t>
            </a:r>
            <a:r>
              <a:rPr lang="en-US" dirty="0" smtClean="0">
                <a:solidFill>
                  <a:srgbClr val="FFFF00"/>
                </a:solidFill>
              </a:rPr>
              <a:t> </a:t>
            </a:r>
            <a:r>
              <a:rPr lang="en-US" dirty="0" err="1" smtClean="0">
                <a:solidFill>
                  <a:srgbClr val="FFFF00"/>
                </a:solidFill>
              </a:rPr>
              <a:t>pajak</a:t>
            </a:r>
            <a:r>
              <a:rPr lang="en-US" dirty="0" smtClean="0">
                <a:solidFill>
                  <a:srgbClr val="FFFF00"/>
                </a:solidFill>
              </a:rPr>
              <a:t> </a:t>
            </a:r>
            <a:r>
              <a:rPr lang="en-US" dirty="0" err="1" smtClean="0">
                <a:solidFill>
                  <a:srgbClr val="FFFF00"/>
                </a:solidFill>
              </a:rPr>
              <a:t>dan</a:t>
            </a:r>
            <a:r>
              <a:rPr lang="en-US" dirty="0" smtClean="0">
                <a:solidFill>
                  <a:srgbClr val="FFFF00"/>
                </a:solidFill>
              </a:rPr>
              <a:t> paling </a:t>
            </a:r>
            <a:r>
              <a:rPr lang="en-US" dirty="0" err="1" smtClean="0">
                <a:solidFill>
                  <a:srgbClr val="FFFF00"/>
                </a:solidFill>
              </a:rPr>
              <a:t>banyak</a:t>
            </a:r>
            <a:r>
              <a:rPr lang="en-US" dirty="0" smtClean="0">
                <a:solidFill>
                  <a:srgbClr val="FFFF00"/>
                </a:solidFill>
              </a:rPr>
              <a:t> 6 (</a:t>
            </a:r>
            <a:r>
              <a:rPr lang="en-US" dirty="0" err="1" smtClean="0">
                <a:solidFill>
                  <a:srgbClr val="FFFF00"/>
                </a:solidFill>
              </a:rPr>
              <a:t>enam</a:t>
            </a:r>
            <a:r>
              <a:rPr lang="en-US" dirty="0" smtClean="0">
                <a:solidFill>
                  <a:srgbClr val="FFFF00"/>
                </a:solidFill>
              </a:rPr>
              <a:t>) kali </a:t>
            </a:r>
            <a:r>
              <a:rPr lang="en-US" dirty="0" err="1" smtClean="0">
                <a:solidFill>
                  <a:srgbClr val="FFFF00"/>
                </a:solidFill>
              </a:rPr>
              <a:t>julah</a:t>
            </a:r>
            <a:r>
              <a:rPr lang="en-US" dirty="0" smtClean="0">
                <a:solidFill>
                  <a:srgbClr val="FFFF00"/>
                </a:solidFill>
              </a:rPr>
              <a:t> </a:t>
            </a:r>
            <a:r>
              <a:rPr lang="en-US" dirty="0" err="1" smtClean="0">
                <a:solidFill>
                  <a:srgbClr val="FFFF00"/>
                </a:solidFill>
              </a:rPr>
              <a:t>pajak</a:t>
            </a:r>
            <a:r>
              <a:rPr lang="en-US" dirty="0" smtClean="0">
                <a:solidFill>
                  <a:srgbClr val="FFFF00"/>
                </a:solidFill>
              </a:rPr>
              <a:t> </a:t>
            </a:r>
            <a:r>
              <a:rPr lang="en-US" dirty="0" err="1" smtClean="0">
                <a:solidFill>
                  <a:srgbClr val="FFFF00"/>
                </a:solidFill>
              </a:rPr>
              <a:t>dalam</a:t>
            </a:r>
            <a:r>
              <a:rPr lang="en-US" dirty="0" smtClean="0">
                <a:solidFill>
                  <a:srgbClr val="FFFF00"/>
                </a:solidFill>
              </a:rPr>
              <a:t> </a:t>
            </a:r>
            <a:r>
              <a:rPr lang="en-US" dirty="0" err="1" smtClean="0">
                <a:solidFill>
                  <a:srgbClr val="FFFF00"/>
                </a:solidFill>
              </a:rPr>
              <a:t>faktur</a:t>
            </a:r>
            <a:r>
              <a:rPr lang="en-US" dirty="0" smtClean="0">
                <a:solidFill>
                  <a:srgbClr val="FFFF00"/>
                </a:solidFill>
              </a:rPr>
              <a:t> </a:t>
            </a:r>
            <a:r>
              <a:rPr lang="en-US" dirty="0" err="1" smtClean="0">
                <a:solidFill>
                  <a:srgbClr val="FFFF00"/>
                </a:solidFill>
              </a:rPr>
              <a:t>pajak</a:t>
            </a:r>
            <a:r>
              <a:rPr lang="en-US" dirty="0" smtClean="0">
                <a:solidFill>
                  <a:srgbClr val="FFFF00"/>
                </a:solidFill>
              </a:rPr>
              <a:t> (</a:t>
            </a:r>
            <a:r>
              <a:rPr lang="en-US" dirty="0" err="1" smtClean="0">
                <a:solidFill>
                  <a:srgbClr val="FFFF00"/>
                </a:solidFill>
              </a:rPr>
              <a:t>Pasal</a:t>
            </a:r>
            <a:r>
              <a:rPr lang="en-US" dirty="0" smtClean="0">
                <a:solidFill>
                  <a:srgbClr val="FFFF00"/>
                </a:solidFill>
              </a:rPr>
              <a:t> 39A </a:t>
            </a:r>
            <a:r>
              <a:rPr lang="en-US" dirty="0" err="1" smtClean="0">
                <a:solidFill>
                  <a:srgbClr val="FFFF00"/>
                </a:solidFill>
              </a:rPr>
              <a:t>huruf</a:t>
            </a:r>
            <a:r>
              <a:rPr lang="en-US" dirty="0" smtClean="0">
                <a:solidFill>
                  <a:srgbClr val="FFFF00"/>
                </a:solidFill>
              </a:rPr>
              <a:t> b UU No. 6 </a:t>
            </a:r>
            <a:r>
              <a:rPr lang="en-US" dirty="0" err="1" smtClean="0">
                <a:solidFill>
                  <a:srgbClr val="FFFF00"/>
                </a:solidFill>
              </a:rPr>
              <a:t>Tahun</a:t>
            </a:r>
            <a:r>
              <a:rPr lang="en-US" dirty="0" smtClean="0">
                <a:solidFill>
                  <a:srgbClr val="FFFF00"/>
                </a:solidFill>
              </a:rPr>
              <a:t> 1983 </a:t>
            </a:r>
            <a:r>
              <a:rPr lang="en-US" dirty="0" err="1" smtClean="0">
                <a:solidFill>
                  <a:srgbClr val="FFFF00"/>
                </a:solidFill>
              </a:rPr>
              <a:t>tentang</a:t>
            </a:r>
            <a:r>
              <a:rPr lang="en-US" dirty="0" smtClean="0">
                <a:solidFill>
                  <a:srgbClr val="FFFF00"/>
                </a:solidFill>
              </a:rPr>
              <a:t> </a:t>
            </a:r>
            <a:r>
              <a:rPr lang="en-US" dirty="0" err="1" smtClean="0">
                <a:solidFill>
                  <a:srgbClr val="FFFF00"/>
                </a:solidFill>
              </a:rPr>
              <a:t>Ketentuan</a:t>
            </a:r>
            <a:r>
              <a:rPr lang="en-US" dirty="0" smtClean="0">
                <a:solidFill>
                  <a:srgbClr val="FFFF00"/>
                </a:solidFill>
              </a:rPr>
              <a:t> </a:t>
            </a:r>
            <a:r>
              <a:rPr lang="en-US" dirty="0" err="1" smtClean="0">
                <a:solidFill>
                  <a:srgbClr val="FFFF00"/>
                </a:solidFill>
              </a:rPr>
              <a:t>Umum</a:t>
            </a:r>
            <a:r>
              <a:rPr lang="en-US" dirty="0" smtClean="0">
                <a:solidFill>
                  <a:srgbClr val="FFFF00"/>
                </a:solidFill>
              </a:rPr>
              <a:t> </a:t>
            </a:r>
            <a:r>
              <a:rPr lang="en-US" dirty="0" err="1" smtClean="0">
                <a:solidFill>
                  <a:srgbClr val="FFFF00"/>
                </a:solidFill>
              </a:rPr>
              <a:t>dan</a:t>
            </a:r>
            <a:r>
              <a:rPr lang="en-US" dirty="0" smtClean="0">
                <a:solidFill>
                  <a:srgbClr val="FFFF00"/>
                </a:solidFill>
              </a:rPr>
              <a:t> Tata Cara </a:t>
            </a:r>
            <a:r>
              <a:rPr lang="en-US" dirty="0" err="1" smtClean="0">
                <a:solidFill>
                  <a:srgbClr val="FFFF00"/>
                </a:solidFill>
              </a:rPr>
              <a:t>Perpajakan</a:t>
            </a:r>
            <a:r>
              <a:rPr lang="en-US" dirty="0" smtClean="0">
                <a:solidFill>
                  <a:srgbClr val="FFFF00"/>
                </a:solidFill>
              </a:rPr>
              <a:t> </a:t>
            </a:r>
            <a:r>
              <a:rPr lang="en-US" dirty="0" err="1" smtClean="0">
                <a:solidFill>
                  <a:srgbClr val="FFFF00"/>
                </a:solidFill>
              </a:rPr>
              <a:t>sebagaimana</a:t>
            </a:r>
            <a:r>
              <a:rPr lang="en-US" dirty="0" smtClean="0">
                <a:solidFill>
                  <a:srgbClr val="FFFF00"/>
                </a:solidFill>
              </a:rPr>
              <a:t> </a:t>
            </a:r>
            <a:r>
              <a:rPr lang="en-US" dirty="0" err="1" smtClean="0">
                <a:solidFill>
                  <a:srgbClr val="FFFF00"/>
                </a:solidFill>
              </a:rPr>
              <a:t>telah</a:t>
            </a:r>
            <a:r>
              <a:rPr lang="en-US" dirty="0" smtClean="0">
                <a:solidFill>
                  <a:srgbClr val="FFFF00"/>
                </a:solidFill>
              </a:rPr>
              <a:t> </a:t>
            </a:r>
            <a:r>
              <a:rPr lang="en-US" dirty="0" err="1" smtClean="0">
                <a:solidFill>
                  <a:srgbClr val="FFFF00"/>
                </a:solidFill>
              </a:rPr>
              <a:t>beberapa</a:t>
            </a:r>
            <a:r>
              <a:rPr lang="en-US" dirty="0" smtClean="0">
                <a:solidFill>
                  <a:srgbClr val="FFFF00"/>
                </a:solidFill>
              </a:rPr>
              <a:t> kali </a:t>
            </a:r>
            <a:r>
              <a:rPr lang="en-US" dirty="0" err="1" smtClean="0">
                <a:solidFill>
                  <a:srgbClr val="FFFF00"/>
                </a:solidFill>
              </a:rPr>
              <a:t>diubah</a:t>
            </a:r>
            <a:r>
              <a:rPr lang="en-US" dirty="0" smtClean="0">
                <a:solidFill>
                  <a:srgbClr val="FFFF00"/>
                </a:solidFill>
              </a:rPr>
              <a:t> </a:t>
            </a:r>
            <a:r>
              <a:rPr lang="en-US" dirty="0" err="1" smtClean="0">
                <a:solidFill>
                  <a:srgbClr val="FFFF00"/>
                </a:solidFill>
              </a:rPr>
              <a:t>terakhir</a:t>
            </a:r>
            <a:r>
              <a:rPr lang="en-US" dirty="0" smtClean="0">
                <a:solidFill>
                  <a:srgbClr val="FFFF00"/>
                </a:solidFill>
              </a:rPr>
              <a:t> </a:t>
            </a:r>
            <a:r>
              <a:rPr lang="en-US" dirty="0" err="1" smtClean="0">
                <a:solidFill>
                  <a:srgbClr val="FFFF00"/>
                </a:solidFill>
              </a:rPr>
              <a:t>dengan</a:t>
            </a:r>
            <a:r>
              <a:rPr lang="en-US" dirty="0" smtClean="0">
                <a:solidFill>
                  <a:srgbClr val="FFFF00"/>
                </a:solidFill>
              </a:rPr>
              <a:t> </a:t>
            </a:r>
            <a:r>
              <a:rPr lang="en-US" dirty="0" err="1" smtClean="0">
                <a:solidFill>
                  <a:srgbClr val="FFFF00"/>
                </a:solidFill>
              </a:rPr>
              <a:t>Undang-Undang</a:t>
            </a:r>
            <a:r>
              <a:rPr lang="en-US" dirty="0" smtClean="0">
                <a:solidFill>
                  <a:srgbClr val="FFFF00"/>
                </a:solidFill>
              </a:rPr>
              <a:t> </a:t>
            </a:r>
            <a:r>
              <a:rPr lang="en-US" dirty="0" err="1" smtClean="0">
                <a:solidFill>
                  <a:srgbClr val="FFFF00"/>
                </a:solidFill>
              </a:rPr>
              <a:t>Nomor</a:t>
            </a:r>
            <a:r>
              <a:rPr lang="en-US" dirty="0" smtClean="0">
                <a:solidFill>
                  <a:srgbClr val="FFFF00"/>
                </a:solidFill>
              </a:rPr>
              <a:t> 16 </a:t>
            </a:r>
            <a:r>
              <a:rPr lang="en-US" dirty="0" err="1" smtClean="0">
                <a:solidFill>
                  <a:srgbClr val="FFFF00"/>
                </a:solidFill>
              </a:rPr>
              <a:t>Tahun</a:t>
            </a:r>
            <a:r>
              <a:rPr lang="en-US" dirty="0" smtClean="0">
                <a:solidFill>
                  <a:srgbClr val="FFFF00"/>
                </a:solidFill>
              </a:rPr>
              <a:t> 2010.</a:t>
            </a:r>
          </a:p>
          <a:p>
            <a:pPr algn="just"/>
            <a:endParaRPr lang="en-US" sz="2800" dirty="0" smtClean="0">
              <a:solidFill>
                <a:schemeClr val="bg2"/>
              </a:solidFill>
            </a:endParaRPr>
          </a:p>
        </p:txBody>
      </p:sp>
      <p:pic>
        <p:nvPicPr>
          <p:cNvPr id="1192962" name="Picture 2" descr="D:\Proyek Slide\GIF\alert_animated.gif"/>
          <p:cNvPicPr>
            <a:picLocks noChangeAspect="1" noChangeArrowheads="1" noCrop="1"/>
          </p:cNvPicPr>
          <p:nvPr/>
        </p:nvPicPr>
        <p:blipFill>
          <a:blip r:embed="rId3"/>
          <a:srcRect/>
          <a:stretch>
            <a:fillRect/>
          </a:stretch>
        </p:blipFill>
        <p:spPr bwMode="auto">
          <a:xfrm>
            <a:off x="4343400" y="5943600"/>
            <a:ext cx="552450" cy="523875"/>
          </a:xfrm>
          <a:prstGeom prst="rect">
            <a:avLst/>
          </a:prstGeom>
          <a:noFill/>
        </p:spPr>
      </p:pic>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0B69C79-A17E-4279-A560-E1E4F7C19B68}" type="slidenum">
              <a:rPr lang="en-US" smtClean="0"/>
              <a:pPr/>
              <a:t>103</a:t>
            </a:fld>
            <a:endParaRPr lang="en-US"/>
          </a:p>
        </p:txBody>
      </p:sp>
      <p:sp>
        <p:nvSpPr>
          <p:cNvPr id="3" name="Rounded Rectangle 2"/>
          <p:cNvSpPr/>
          <p:nvPr/>
        </p:nvSpPr>
        <p:spPr bwMode="auto">
          <a:xfrm>
            <a:off x="1600200" y="1676400"/>
            <a:ext cx="6172200" cy="2514600"/>
          </a:xfrm>
          <a:prstGeom prst="round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90488" tIns="44450" rIns="90488" bIns="4445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6000" smtClean="0"/>
              <a:t>PPh Pasal 23</a:t>
            </a:r>
            <a:endParaRPr kumimoji="0" lang="en-US" sz="6000" b="0" i="0" u="none" strike="noStrike" cap="none" normalizeH="0" baseline="0" smtClean="0">
              <a:ln>
                <a:noFill/>
              </a:ln>
              <a:solidFill>
                <a:schemeClr val="tx1"/>
              </a:solidFill>
              <a:effectLst/>
              <a:latin typeface="Tahoma" pitchFamily="34" charset="0"/>
              <a:cs typeface="Arial" pitchFamily="34"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a:xfrm>
            <a:off x="457200" y="274638"/>
            <a:ext cx="7467600" cy="715962"/>
          </a:xfrm>
        </p:spPr>
        <p:style>
          <a:lnRef idx="0">
            <a:schemeClr val="accent3"/>
          </a:lnRef>
          <a:fillRef idx="3">
            <a:schemeClr val="accent3"/>
          </a:fillRef>
          <a:effectRef idx="3">
            <a:schemeClr val="accent3"/>
          </a:effectRef>
          <a:fontRef idx="minor">
            <a:schemeClr val="lt1"/>
          </a:fontRef>
        </p:style>
        <p:txBody>
          <a:bodyPr>
            <a:normAutofit fontScale="90000"/>
          </a:bodyPr>
          <a:lstStyle/>
          <a:p>
            <a:pPr algn="ctr"/>
            <a:r>
              <a:rPr lang="en-US" dirty="0"/>
              <a:t>PEMOTONG </a:t>
            </a:r>
            <a:r>
              <a:rPr lang="en-US" dirty="0" err="1"/>
              <a:t>PPh</a:t>
            </a:r>
            <a:r>
              <a:rPr lang="en-US" dirty="0"/>
              <a:t> PASAL 23</a:t>
            </a:r>
          </a:p>
        </p:txBody>
      </p:sp>
      <p:sp>
        <p:nvSpPr>
          <p:cNvPr id="297987" name="Rectangle 3"/>
          <p:cNvSpPr>
            <a:spLocks noGrp="1" noChangeArrowheads="1"/>
          </p:cNvSpPr>
          <p:nvPr>
            <p:ph idx="1"/>
          </p:nvPr>
        </p:nvSpPr>
        <p:spPr>
          <a:xfrm>
            <a:off x="1698624" y="1371600"/>
            <a:ext cx="5845175" cy="4724400"/>
          </a:xfrm>
        </p:spPr>
        <p:txBody>
          <a:bodyPr>
            <a:noAutofit/>
          </a:bodyPr>
          <a:lstStyle/>
          <a:p>
            <a:pPr marL="342900" indent="-342900">
              <a:lnSpc>
                <a:spcPct val="115000"/>
              </a:lnSpc>
              <a:spcBef>
                <a:spcPct val="30000"/>
              </a:spcBef>
              <a:buClr>
                <a:schemeClr val="accent4">
                  <a:lumMod val="40000"/>
                  <a:lumOff val="60000"/>
                </a:schemeClr>
              </a:buClr>
              <a:buFont typeface="Wingdings" pitchFamily="2" charset="2"/>
              <a:buChar char="Ø"/>
            </a:pPr>
            <a:r>
              <a:rPr lang="en-US" sz="2800" b="1" dirty="0" err="1">
                <a:solidFill>
                  <a:srgbClr val="FFFF00"/>
                </a:solidFill>
              </a:rPr>
              <a:t>Badan</a:t>
            </a:r>
            <a:r>
              <a:rPr lang="en-US" sz="2800" b="1" dirty="0">
                <a:solidFill>
                  <a:srgbClr val="FFFF00"/>
                </a:solidFill>
              </a:rPr>
              <a:t> </a:t>
            </a:r>
            <a:r>
              <a:rPr lang="en-US" sz="2800" b="1" dirty="0" err="1">
                <a:solidFill>
                  <a:srgbClr val="FFFF00"/>
                </a:solidFill>
              </a:rPr>
              <a:t>Pemerintah</a:t>
            </a:r>
            <a:r>
              <a:rPr lang="en-US" sz="2800" b="1" dirty="0">
                <a:solidFill>
                  <a:srgbClr val="FFFF00"/>
                </a:solidFill>
              </a:rPr>
              <a:t>.</a:t>
            </a:r>
          </a:p>
          <a:p>
            <a:pPr marL="342900" indent="-342900">
              <a:lnSpc>
                <a:spcPct val="115000"/>
              </a:lnSpc>
              <a:spcBef>
                <a:spcPct val="30000"/>
              </a:spcBef>
              <a:buClr>
                <a:schemeClr val="accent4">
                  <a:lumMod val="40000"/>
                  <a:lumOff val="60000"/>
                </a:schemeClr>
              </a:buClr>
              <a:buFont typeface="Wingdings" pitchFamily="2" charset="2"/>
              <a:buChar char="Ø"/>
            </a:pPr>
            <a:r>
              <a:rPr lang="en-US" sz="2800" b="1" dirty="0" err="1">
                <a:solidFill>
                  <a:srgbClr val="FFFF00"/>
                </a:solidFill>
              </a:rPr>
              <a:t>Subjek</a:t>
            </a:r>
            <a:r>
              <a:rPr lang="en-US" sz="2800" b="1" dirty="0">
                <a:solidFill>
                  <a:srgbClr val="FFFF00"/>
                </a:solidFill>
              </a:rPr>
              <a:t> </a:t>
            </a:r>
            <a:r>
              <a:rPr lang="en-US" sz="2800" b="1" dirty="0" err="1">
                <a:solidFill>
                  <a:srgbClr val="FFFF00"/>
                </a:solidFill>
              </a:rPr>
              <a:t>Pajak</a:t>
            </a:r>
            <a:r>
              <a:rPr lang="en-US" sz="2800" b="1" dirty="0">
                <a:solidFill>
                  <a:srgbClr val="FFFF00"/>
                </a:solidFill>
              </a:rPr>
              <a:t> </a:t>
            </a:r>
            <a:r>
              <a:rPr lang="en-US" sz="2800" b="1" dirty="0" err="1">
                <a:solidFill>
                  <a:srgbClr val="FFFF00"/>
                </a:solidFill>
              </a:rPr>
              <a:t>Dalam</a:t>
            </a:r>
            <a:r>
              <a:rPr lang="en-US" sz="2800" b="1" dirty="0">
                <a:solidFill>
                  <a:srgbClr val="FFFF00"/>
                </a:solidFill>
              </a:rPr>
              <a:t> </a:t>
            </a:r>
            <a:r>
              <a:rPr lang="en-US" sz="2800" b="1" dirty="0" err="1">
                <a:solidFill>
                  <a:srgbClr val="FFFF00"/>
                </a:solidFill>
              </a:rPr>
              <a:t>Negeri</a:t>
            </a:r>
            <a:r>
              <a:rPr lang="en-US" sz="2800" b="1" dirty="0">
                <a:solidFill>
                  <a:srgbClr val="FFFF00"/>
                </a:solidFill>
              </a:rPr>
              <a:t>.</a:t>
            </a:r>
          </a:p>
          <a:p>
            <a:pPr marL="342900" indent="-342900">
              <a:lnSpc>
                <a:spcPct val="115000"/>
              </a:lnSpc>
              <a:spcBef>
                <a:spcPct val="30000"/>
              </a:spcBef>
              <a:buClr>
                <a:schemeClr val="accent4">
                  <a:lumMod val="40000"/>
                  <a:lumOff val="60000"/>
                </a:schemeClr>
              </a:buClr>
              <a:buFont typeface="Wingdings" pitchFamily="2" charset="2"/>
              <a:buChar char="Ø"/>
            </a:pPr>
            <a:r>
              <a:rPr lang="en-US" sz="2800" b="1" dirty="0" err="1">
                <a:solidFill>
                  <a:srgbClr val="FFFF00"/>
                </a:solidFill>
              </a:rPr>
              <a:t>Penyelenggara</a:t>
            </a:r>
            <a:r>
              <a:rPr lang="en-US" sz="2800" b="1" dirty="0">
                <a:solidFill>
                  <a:srgbClr val="FFFF00"/>
                </a:solidFill>
              </a:rPr>
              <a:t> </a:t>
            </a:r>
            <a:r>
              <a:rPr lang="en-US" sz="2800" b="1" dirty="0" err="1">
                <a:solidFill>
                  <a:srgbClr val="FFFF00"/>
                </a:solidFill>
              </a:rPr>
              <a:t>Kegiatan</a:t>
            </a:r>
            <a:r>
              <a:rPr lang="en-US" sz="2800" b="1" dirty="0">
                <a:solidFill>
                  <a:srgbClr val="FFFF00"/>
                </a:solidFill>
              </a:rPr>
              <a:t>.</a:t>
            </a:r>
          </a:p>
          <a:p>
            <a:pPr marL="342900" indent="-342900">
              <a:lnSpc>
                <a:spcPct val="115000"/>
              </a:lnSpc>
              <a:spcBef>
                <a:spcPct val="30000"/>
              </a:spcBef>
              <a:buClr>
                <a:schemeClr val="accent4">
                  <a:lumMod val="40000"/>
                  <a:lumOff val="60000"/>
                </a:schemeClr>
              </a:buClr>
              <a:buFont typeface="Wingdings" pitchFamily="2" charset="2"/>
              <a:buChar char="Ø"/>
            </a:pPr>
            <a:r>
              <a:rPr lang="en-US" sz="2800" b="1" dirty="0" err="1">
                <a:solidFill>
                  <a:srgbClr val="FFFF00"/>
                </a:solidFill>
              </a:rPr>
              <a:t>Badan</a:t>
            </a:r>
            <a:r>
              <a:rPr lang="en-US" sz="2800" b="1" dirty="0">
                <a:solidFill>
                  <a:srgbClr val="FFFF00"/>
                </a:solidFill>
              </a:rPr>
              <a:t> Usaha </a:t>
            </a:r>
            <a:r>
              <a:rPr lang="en-US" sz="2800" b="1" dirty="0" err="1">
                <a:solidFill>
                  <a:srgbClr val="FFFF00"/>
                </a:solidFill>
              </a:rPr>
              <a:t>Tetap</a:t>
            </a:r>
            <a:r>
              <a:rPr lang="en-US" sz="2800" b="1" dirty="0">
                <a:solidFill>
                  <a:srgbClr val="FFFF00"/>
                </a:solidFill>
              </a:rPr>
              <a:t> (BUT)</a:t>
            </a:r>
          </a:p>
          <a:p>
            <a:pPr marL="342900" indent="-342900">
              <a:lnSpc>
                <a:spcPct val="115000"/>
              </a:lnSpc>
              <a:spcBef>
                <a:spcPct val="30000"/>
              </a:spcBef>
              <a:buClr>
                <a:schemeClr val="accent4">
                  <a:lumMod val="40000"/>
                  <a:lumOff val="60000"/>
                </a:schemeClr>
              </a:buClr>
              <a:buFont typeface="Wingdings" pitchFamily="2" charset="2"/>
              <a:buChar char="Ø"/>
            </a:pPr>
            <a:r>
              <a:rPr lang="en-US" sz="2800" b="1" dirty="0" err="1">
                <a:solidFill>
                  <a:srgbClr val="FFFF00"/>
                </a:solidFill>
              </a:rPr>
              <a:t>Perwakilan</a:t>
            </a:r>
            <a:r>
              <a:rPr lang="en-US" sz="2800" b="1" dirty="0">
                <a:solidFill>
                  <a:srgbClr val="FFFF00"/>
                </a:solidFill>
              </a:rPr>
              <a:t> Perusahaan </a:t>
            </a:r>
            <a:r>
              <a:rPr lang="en-US" sz="2800" b="1" dirty="0" err="1">
                <a:solidFill>
                  <a:srgbClr val="FFFF00"/>
                </a:solidFill>
              </a:rPr>
              <a:t>Luar</a:t>
            </a:r>
            <a:r>
              <a:rPr lang="en-US" sz="2800" b="1" dirty="0">
                <a:solidFill>
                  <a:srgbClr val="FFFF00"/>
                </a:solidFill>
              </a:rPr>
              <a:t> </a:t>
            </a:r>
            <a:r>
              <a:rPr lang="en-US" sz="2800" b="1" dirty="0" err="1">
                <a:solidFill>
                  <a:srgbClr val="FFFF00"/>
                </a:solidFill>
              </a:rPr>
              <a:t>Negeri</a:t>
            </a:r>
            <a:r>
              <a:rPr lang="en-US" sz="2800" b="1" dirty="0">
                <a:solidFill>
                  <a:srgbClr val="FFFF00"/>
                </a:solidFill>
              </a:rPr>
              <a:t> </a:t>
            </a:r>
            <a:r>
              <a:rPr lang="en-US" sz="2800" b="1" dirty="0" err="1">
                <a:solidFill>
                  <a:srgbClr val="FFFF00"/>
                </a:solidFill>
              </a:rPr>
              <a:t>Lainnya</a:t>
            </a:r>
            <a:r>
              <a:rPr lang="en-US" sz="2800" b="1" dirty="0">
                <a:solidFill>
                  <a:srgbClr val="FFFF00"/>
                </a:solidFill>
              </a:rPr>
              <a:t>.</a:t>
            </a:r>
          </a:p>
          <a:p>
            <a:pPr marL="342900" indent="-342900">
              <a:lnSpc>
                <a:spcPct val="115000"/>
              </a:lnSpc>
              <a:spcBef>
                <a:spcPct val="30000"/>
              </a:spcBef>
              <a:buClr>
                <a:schemeClr val="accent4">
                  <a:lumMod val="40000"/>
                  <a:lumOff val="60000"/>
                </a:schemeClr>
              </a:buClr>
              <a:buFont typeface="Wingdings" pitchFamily="2" charset="2"/>
              <a:buChar char="Ø"/>
            </a:pPr>
            <a:r>
              <a:rPr lang="en-US" sz="2800" b="1" dirty="0">
                <a:solidFill>
                  <a:srgbClr val="FFFF00"/>
                </a:solidFill>
              </a:rPr>
              <a:t>Orang </a:t>
            </a:r>
            <a:r>
              <a:rPr lang="en-US" sz="2800" b="1" dirty="0" err="1">
                <a:solidFill>
                  <a:srgbClr val="FFFF00"/>
                </a:solidFill>
              </a:rPr>
              <a:t>Pribadi</a:t>
            </a:r>
            <a:r>
              <a:rPr lang="en-US" sz="2800" b="1" dirty="0">
                <a:solidFill>
                  <a:srgbClr val="FFFF00"/>
                </a:solidFill>
              </a:rPr>
              <a:t> </a:t>
            </a:r>
            <a:r>
              <a:rPr lang="en-US" sz="2800" b="1" dirty="0" err="1">
                <a:solidFill>
                  <a:srgbClr val="FFFF00"/>
                </a:solidFill>
              </a:rPr>
              <a:t>sebagai</a:t>
            </a:r>
            <a:r>
              <a:rPr lang="en-US" sz="2800" b="1" dirty="0">
                <a:solidFill>
                  <a:srgbClr val="FFFF00"/>
                </a:solidFill>
              </a:rPr>
              <a:t> WP yang </a:t>
            </a:r>
            <a:r>
              <a:rPr lang="en-US" sz="2800" b="1" dirty="0" err="1">
                <a:solidFill>
                  <a:srgbClr val="FFFF00"/>
                </a:solidFill>
              </a:rPr>
              <a:t>ditunjuk</a:t>
            </a:r>
            <a:r>
              <a:rPr lang="en-US" sz="2800" b="1" dirty="0">
                <a:solidFill>
                  <a:srgbClr val="FFFF00"/>
                </a:solidFill>
              </a:rPr>
              <a:t> </a:t>
            </a:r>
            <a:r>
              <a:rPr lang="en-US" sz="2800" b="1" dirty="0" err="1">
                <a:solidFill>
                  <a:srgbClr val="FFFF00"/>
                </a:solidFill>
              </a:rPr>
              <a:t>oleh</a:t>
            </a:r>
            <a:r>
              <a:rPr lang="en-US" sz="2800" b="1" dirty="0">
                <a:solidFill>
                  <a:srgbClr val="FFFF00"/>
                </a:solidFill>
              </a:rPr>
              <a:t> </a:t>
            </a:r>
            <a:r>
              <a:rPr lang="en-US" sz="2800" b="1" dirty="0" err="1">
                <a:solidFill>
                  <a:srgbClr val="FFFF00"/>
                </a:solidFill>
              </a:rPr>
              <a:t>Kepala</a:t>
            </a:r>
            <a:r>
              <a:rPr lang="en-US" sz="2800" b="1" dirty="0">
                <a:solidFill>
                  <a:srgbClr val="FFFF00"/>
                </a:solidFill>
              </a:rPr>
              <a:t> KPP.</a:t>
            </a:r>
          </a:p>
        </p:txBody>
      </p:sp>
    </p:spTree>
    <p:extLst>
      <p:ext uri="{BB962C8B-B14F-4D97-AF65-F5344CB8AC3E}">
        <p14:creationId xmlns:p14="http://schemas.microsoft.com/office/powerpoint/2010/main" xmlns="" val="107052394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564" name="Rectangle 4"/>
          <p:cNvSpPr>
            <a:spLocks noGrp="1" noChangeArrowheads="1"/>
          </p:cNvSpPr>
          <p:nvPr>
            <p:ph type="title"/>
          </p:nvPr>
        </p:nvSpPr>
        <p:spPr>
          <a:xfrm>
            <a:off x="1219200" y="228600"/>
            <a:ext cx="6553200" cy="685800"/>
          </a:xfrm>
          <a:solidFill>
            <a:srgbClr val="FFFFCC"/>
          </a:solidFill>
          <a:ln>
            <a:solidFill>
              <a:schemeClr val="tx1"/>
            </a:solidFill>
          </a:ln>
        </p:spPr>
        <p:txBody>
          <a:bodyPr wrap="none" lIns="90488" tIns="44450" rIns="90488" bIns="44450"/>
          <a:lstStyle/>
          <a:p>
            <a:r>
              <a:rPr lang="en-US" sz="2800" b="1">
                <a:solidFill>
                  <a:srgbClr val="000066"/>
                </a:solidFill>
              </a:rPr>
              <a:t>PEMOTONG PPh PASAL 23/26</a:t>
            </a:r>
          </a:p>
        </p:txBody>
      </p:sp>
      <p:sp>
        <p:nvSpPr>
          <p:cNvPr id="12" name="Slide Number Placeholder 4"/>
          <p:cNvSpPr>
            <a:spLocks noGrp="1"/>
          </p:cNvSpPr>
          <p:nvPr>
            <p:ph type="sldNum" sz="quarter" idx="12"/>
          </p:nvPr>
        </p:nvSpPr>
        <p:spPr/>
        <p:txBody>
          <a:bodyPr/>
          <a:lstStyle/>
          <a:p>
            <a:fld id="{A90905EE-1C3E-40D3-9DCB-28DE0BC0F474}" type="slidenum">
              <a:rPr lang="en-US"/>
              <a:pPr/>
              <a:t>105</a:t>
            </a:fld>
            <a:endParaRPr lang="en-US"/>
          </a:p>
        </p:txBody>
      </p:sp>
      <p:sp>
        <p:nvSpPr>
          <p:cNvPr id="834562"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34563"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34565" name="AutoShape 5"/>
          <p:cNvSpPr>
            <a:spLocks noChangeArrowheads="1"/>
          </p:cNvSpPr>
          <p:nvPr/>
        </p:nvSpPr>
        <p:spPr bwMode="auto">
          <a:xfrm flipH="1">
            <a:off x="3352800" y="1490663"/>
            <a:ext cx="1752600" cy="642937"/>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34566" name="AutoShape 6"/>
          <p:cNvSpPr>
            <a:spLocks noChangeArrowheads="1"/>
          </p:cNvSpPr>
          <p:nvPr/>
        </p:nvSpPr>
        <p:spPr bwMode="auto">
          <a:xfrm>
            <a:off x="1447800" y="2138363"/>
            <a:ext cx="6248400" cy="1443037"/>
          </a:xfrm>
          <a:prstGeom prst="roundRect">
            <a:avLst>
              <a:gd name="adj" fmla="val 12486"/>
            </a:avLst>
          </a:prstGeom>
          <a:solidFill>
            <a:srgbClr val="E0F963"/>
          </a:solidFill>
          <a:ln w="12700">
            <a:solidFill>
              <a:schemeClr val="tx1"/>
            </a:solidFill>
            <a:round/>
            <a:headEnd/>
            <a:tailEnd/>
          </a:ln>
          <a:effectLst/>
        </p:spPr>
        <p:txBody>
          <a:bodyPr wrap="none" anchor="ctr"/>
          <a:lstStyle/>
          <a:p>
            <a:pPr algn="ctr" eaLnBrk="0" hangingPunct="0"/>
            <a:r>
              <a:rPr lang="en-US" sz="2400" b="1" smtClean="0">
                <a:solidFill>
                  <a:srgbClr val="000066"/>
                </a:solidFill>
                <a:latin typeface="Arial" pitchFamily="34" charset="0"/>
              </a:rPr>
              <a:t>BENDAHARA </a:t>
            </a:r>
            <a:r>
              <a:rPr lang="en-US" sz="2400" b="1">
                <a:solidFill>
                  <a:srgbClr val="000066"/>
                </a:solidFill>
                <a:latin typeface="Arial" pitchFamily="34" charset="0"/>
              </a:rPr>
              <a:t>PEMERINTAH PUSAT</a:t>
            </a:r>
          </a:p>
          <a:p>
            <a:pPr algn="ctr" eaLnBrk="0" hangingPunct="0"/>
            <a:r>
              <a:rPr lang="en-US" sz="2400" b="1" smtClean="0">
                <a:solidFill>
                  <a:srgbClr val="000066"/>
                </a:solidFill>
                <a:latin typeface="Arial" pitchFamily="34" charset="0"/>
              </a:rPr>
              <a:t>BENDAHARA PEMERINTAH DAERAH</a:t>
            </a:r>
          </a:p>
          <a:p>
            <a:pPr algn="ctr" eaLnBrk="0" hangingPunct="0"/>
            <a:r>
              <a:rPr lang="en-US" sz="2400" b="1" smtClean="0">
                <a:solidFill>
                  <a:srgbClr val="000066"/>
                </a:solidFill>
                <a:latin typeface="Arial" pitchFamily="34" charset="0"/>
              </a:rPr>
              <a:t>BADAN</a:t>
            </a:r>
            <a:endParaRPr lang="en-US" sz="2400" b="1">
              <a:solidFill>
                <a:srgbClr val="000066"/>
              </a:solidFill>
              <a:latin typeface="Arial" pitchFamily="34" charset="0"/>
            </a:endParaRPr>
          </a:p>
        </p:txBody>
      </p:sp>
      <p:sp>
        <p:nvSpPr>
          <p:cNvPr id="834567" name="AutoShape 7"/>
          <p:cNvSpPr>
            <a:spLocks noChangeArrowheads="1"/>
          </p:cNvSpPr>
          <p:nvPr/>
        </p:nvSpPr>
        <p:spPr bwMode="auto">
          <a:xfrm flipH="1">
            <a:off x="3505200" y="3686175"/>
            <a:ext cx="1447800" cy="733425"/>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34568" name="AutoShape 8"/>
          <p:cNvSpPr>
            <a:spLocks noChangeArrowheads="1"/>
          </p:cNvSpPr>
          <p:nvPr/>
        </p:nvSpPr>
        <p:spPr bwMode="auto">
          <a:xfrm>
            <a:off x="1295400" y="4495800"/>
            <a:ext cx="6477000" cy="1371600"/>
          </a:xfrm>
          <a:prstGeom prst="roundRect">
            <a:avLst>
              <a:gd name="adj" fmla="val 7551"/>
            </a:avLst>
          </a:prstGeom>
          <a:solidFill>
            <a:srgbClr val="FF99CC"/>
          </a:solidFill>
          <a:ln w="12700">
            <a:solidFill>
              <a:schemeClr val="tx1"/>
            </a:solidFill>
            <a:round/>
            <a:headEnd/>
            <a:tailEnd/>
          </a:ln>
          <a:effectLst/>
        </p:spPr>
        <p:txBody>
          <a:bodyPr wrap="none" anchor="ctr"/>
          <a:lstStyle/>
          <a:p>
            <a:pPr algn="ctr" eaLnBrk="0" hangingPunct="0"/>
            <a:r>
              <a:rPr lang="en-US" sz="2400" b="1">
                <a:solidFill>
                  <a:srgbClr val="000066"/>
                </a:solidFill>
                <a:latin typeface="Arial" pitchFamily="34" charset="0"/>
              </a:rPr>
              <a:t>YANG MELAKUKAN PEMBAYARAN </a:t>
            </a:r>
          </a:p>
          <a:p>
            <a:pPr algn="ctr" eaLnBrk="0" hangingPunct="0"/>
            <a:r>
              <a:rPr lang="en-US" sz="2400" b="1">
                <a:solidFill>
                  <a:srgbClr val="000066"/>
                </a:solidFill>
                <a:latin typeface="Arial" pitchFamily="34" charset="0"/>
              </a:rPr>
              <a:t>ATAS OBJEK PPh Pasal 23</a:t>
            </a:r>
          </a:p>
        </p:txBody>
      </p:sp>
      <p:sp>
        <p:nvSpPr>
          <p:cNvPr id="834570" name="AutoShape 10"/>
          <p:cNvSpPr>
            <a:spLocks noChangeArrowheads="1"/>
          </p:cNvSpPr>
          <p:nvPr/>
        </p:nvSpPr>
        <p:spPr bwMode="auto">
          <a:xfrm>
            <a:off x="1524000" y="914400"/>
            <a:ext cx="5715000" cy="381000"/>
          </a:xfrm>
          <a:prstGeom prst="roundRect">
            <a:avLst>
              <a:gd name="adj" fmla="val 16667"/>
            </a:avLst>
          </a:prstGeom>
          <a:solidFill>
            <a:schemeClr val="accent1"/>
          </a:solidFill>
          <a:ln w="12700" algn="ctr">
            <a:solidFill>
              <a:schemeClr val="tx1"/>
            </a:solidFill>
            <a:round/>
            <a:headEnd/>
            <a:tailEnd/>
          </a:ln>
          <a:effectLst/>
        </p:spPr>
        <p:txBody>
          <a:bodyPr wrap="none" lIns="90488" tIns="44450" rIns="90488" bIns="44450" anchor="ctr"/>
          <a:lstStyle/>
          <a:p>
            <a:pPr algn="ctr"/>
            <a:r>
              <a:rPr lang="en-US" sz="1600" b="1">
                <a:latin typeface="Arial" pitchFamily="34" charset="0"/>
              </a:rPr>
              <a:t>Peraturan Menkeu No.244/PMK.03/2008</a:t>
            </a: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610" name="Rectangle 2"/>
          <p:cNvSpPr>
            <a:spLocks noGrp="1" noChangeArrowheads="1"/>
          </p:cNvSpPr>
          <p:nvPr>
            <p:ph type="title"/>
          </p:nvPr>
        </p:nvSpPr>
        <p:spPr>
          <a:xfrm>
            <a:off x="798513" y="228600"/>
            <a:ext cx="7753350" cy="795338"/>
          </a:xfrm>
          <a:ln/>
        </p:spPr>
        <p:style>
          <a:lnRef idx="1">
            <a:schemeClr val="accent5"/>
          </a:lnRef>
          <a:fillRef idx="2">
            <a:schemeClr val="accent5"/>
          </a:fillRef>
          <a:effectRef idx="1">
            <a:schemeClr val="accent5"/>
          </a:effectRef>
          <a:fontRef idx="minor">
            <a:schemeClr val="dk1"/>
          </a:fontRef>
        </p:style>
        <p:txBody>
          <a:bodyPr wrap="none" lIns="90488" tIns="44450" rIns="90488" bIns="44450">
            <a:normAutofit fontScale="90000"/>
          </a:bodyPr>
          <a:lstStyle/>
          <a:p>
            <a:pPr algn="ctr"/>
            <a:r>
              <a:rPr lang="en-US" sz="2800" b="1">
                <a:solidFill>
                  <a:srgbClr val="000066"/>
                </a:solidFill>
                <a:effectLst/>
              </a:rPr>
              <a:t>PENGHASILAN </a:t>
            </a:r>
            <a:br>
              <a:rPr lang="en-US" sz="2800" b="1">
                <a:solidFill>
                  <a:srgbClr val="000066"/>
                </a:solidFill>
                <a:effectLst/>
              </a:rPr>
            </a:br>
            <a:r>
              <a:rPr lang="en-US" sz="2800" b="1">
                <a:solidFill>
                  <a:srgbClr val="000066"/>
                </a:solidFill>
                <a:effectLst/>
              </a:rPr>
              <a:t>YANG DIKENAKAN PEMOTONGAN</a:t>
            </a:r>
          </a:p>
        </p:txBody>
      </p:sp>
      <p:sp>
        <p:nvSpPr>
          <p:cNvPr id="14" name="Slide Number Placeholder 4"/>
          <p:cNvSpPr>
            <a:spLocks noGrp="1"/>
          </p:cNvSpPr>
          <p:nvPr>
            <p:ph type="sldNum" sz="quarter" idx="12"/>
          </p:nvPr>
        </p:nvSpPr>
        <p:spPr/>
        <p:txBody>
          <a:bodyPr/>
          <a:lstStyle/>
          <a:p>
            <a:fld id="{49363F91-DDC8-454F-8BF9-5E709FB4C36F}" type="slidenum">
              <a:rPr lang="en-US"/>
              <a:pPr/>
              <a:t>106</a:t>
            </a:fld>
            <a:endParaRPr lang="en-US"/>
          </a:p>
        </p:txBody>
      </p:sp>
      <p:sp>
        <p:nvSpPr>
          <p:cNvPr id="836611" name="AutoShape 3"/>
          <p:cNvSpPr>
            <a:spLocks noChangeArrowheads="1"/>
          </p:cNvSpPr>
          <p:nvPr/>
        </p:nvSpPr>
        <p:spPr bwMode="auto">
          <a:xfrm>
            <a:off x="3149600" y="1143000"/>
            <a:ext cx="3233738" cy="447675"/>
          </a:xfrm>
          <a:prstGeom prst="roundRect">
            <a:avLst>
              <a:gd name="adj" fmla="val 12486"/>
            </a:avLst>
          </a:prstGeom>
          <a:gradFill rotWithShape="1">
            <a:gsLst>
              <a:gs pos="0">
                <a:srgbClr val="FFFFE5">
                  <a:gamma/>
                  <a:shade val="46275"/>
                  <a:invGamma/>
                </a:srgbClr>
              </a:gs>
              <a:gs pos="50000">
                <a:srgbClr val="FFFFE5"/>
              </a:gs>
              <a:gs pos="100000">
                <a:srgbClr val="FFFFE5">
                  <a:gamma/>
                  <a:shade val="46275"/>
                  <a:invGamma/>
                </a:srgbClr>
              </a:gs>
            </a:gsLst>
            <a:lin ang="5400000" scaled="1"/>
          </a:gra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PPh PASAL 23</a:t>
            </a:r>
          </a:p>
        </p:txBody>
      </p:sp>
      <p:sp>
        <p:nvSpPr>
          <p:cNvPr id="836612" name="AutoShape 4"/>
          <p:cNvSpPr>
            <a:spLocks noChangeArrowheads="1"/>
          </p:cNvSpPr>
          <p:nvPr/>
        </p:nvSpPr>
        <p:spPr bwMode="auto">
          <a:xfrm>
            <a:off x="1600200" y="1752600"/>
            <a:ext cx="7080250" cy="693738"/>
          </a:xfrm>
          <a:prstGeom prst="roundRect">
            <a:avLst>
              <a:gd name="adj" fmla="val 12486"/>
            </a:avLst>
          </a:prstGeom>
          <a:gradFill rotWithShape="1">
            <a:gsLst>
              <a:gs pos="0">
                <a:srgbClr val="CCFFFF">
                  <a:gamma/>
                  <a:shade val="46275"/>
                  <a:invGamma/>
                </a:srgbClr>
              </a:gs>
              <a:gs pos="50000">
                <a:srgbClr val="CCFFFF"/>
              </a:gs>
              <a:gs pos="100000">
                <a:srgbClr val="CCFFFF">
                  <a:gamma/>
                  <a:shade val="46275"/>
                  <a:invGamma/>
                </a:srgbClr>
              </a:gs>
            </a:gsLst>
            <a:lin ang="5400000" scaled="1"/>
          </a:gradFill>
          <a:ln w="12700">
            <a:solidFill>
              <a:schemeClr val="tx1"/>
            </a:solidFill>
            <a:round/>
            <a:headEnd/>
            <a:tailEnd/>
          </a:ln>
          <a:effectLst/>
        </p:spPr>
        <p:txBody>
          <a:bodyPr lIns="90488" tIns="44450" rIns="90488" bIns="44450">
            <a:spAutoFit/>
          </a:bodyPr>
          <a:lstStyle/>
          <a:p>
            <a:pPr eaLnBrk="0" hangingPunct="0"/>
            <a:r>
              <a:rPr lang="en-US" b="1">
                <a:solidFill>
                  <a:srgbClr val="000066"/>
                </a:solidFill>
                <a:latin typeface="Arial" pitchFamily="34" charset="0"/>
              </a:rPr>
              <a:t>HADIAH DAN PENGHARGAAN SEHUBUNGAN DENGAN KEGIATAN SELAIN YANG TELAH DIPOTONG PPh. 21</a:t>
            </a:r>
          </a:p>
        </p:txBody>
      </p:sp>
      <p:sp>
        <p:nvSpPr>
          <p:cNvPr id="836613" name="AutoShape 5"/>
          <p:cNvSpPr>
            <a:spLocks noChangeArrowheads="1"/>
          </p:cNvSpPr>
          <p:nvPr/>
        </p:nvSpPr>
        <p:spPr bwMode="auto">
          <a:xfrm>
            <a:off x="1589088" y="2568575"/>
            <a:ext cx="7097712" cy="693738"/>
          </a:xfrm>
          <a:prstGeom prst="roundRect">
            <a:avLst>
              <a:gd name="adj" fmla="val 12486"/>
            </a:avLst>
          </a:prstGeom>
          <a:gradFill rotWithShape="1">
            <a:gsLst>
              <a:gs pos="0">
                <a:srgbClr val="FFE9E9">
                  <a:gamma/>
                  <a:shade val="46275"/>
                  <a:invGamma/>
                </a:srgbClr>
              </a:gs>
              <a:gs pos="50000">
                <a:srgbClr val="FFE9E9"/>
              </a:gs>
              <a:gs pos="100000">
                <a:srgbClr val="FFE9E9">
                  <a:gamma/>
                  <a:shade val="46275"/>
                  <a:invGamma/>
                </a:srgbClr>
              </a:gs>
            </a:gsLst>
            <a:lin ang="5400000" scaled="1"/>
          </a:gradFill>
          <a:ln w="12700">
            <a:solidFill>
              <a:schemeClr val="tx1"/>
            </a:solidFill>
            <a:round/>
            <a:headEnd/>
            <a:tailEnd/>
          </a:ln>
          <a:effectLst/>
        </p:spPr>
        <p:txBody>
          <a:bodyPr lIns="90488" tIns="44450" rIns="90488" bIns="44450">
            <a:spAutoFit/>
          </a:bodyPr>
          <a:lstStyle/>
          <a:p>
            <a:pPr eaLnBrk="0" hangingPunct="0"/>
            <a:r>
              <a:rPr lang="en-US" b="1">
                <a:solidFill>
                  <a:srgbClr val="000066"/>
                </a:solidFill>
                <a:latin typeface="Arial" pitchFamily="34" charset="0"/>
              </a:rPr>
              <a:t>SEWA DAN  PENGHASILAN LAIN SEHUBUNGAN DENGAN PENGGUNAAN  HARTA</a:t>
            </a:r>
          </a:p>
        </p:txBody>
      </p:sp>
      <p:sp>
        <p:nvSpPr>
          <p:cNvPr id="836614" name="AutoShape 6"/>
          <p:cNvSpPr>
            <a:spLocks noChangeArrowheads="1"/>
          </p:cNvSpPr>
          <p:nvPr/>
        </p:nvSpPr>
        <p:spPr bwMode="auto">
          <a:xfrm>
            <a:off x="1600200" y="3429000"/>
            <a:ext cx="7086600" cy="1789113"/>
          </a:xfrm>
          <a:prstGeom prst="roundRect">
            <a:avLst>
              <a:gd name="adj" fmla="val 4069"/>
            </a:avLst>
          </a:prstGeom>
          <a:gradFill rotWithShape="1">
            <a:gsLst>
              <a:gs pos="0">
                <a:srgbClr val="CCFFCC">
                  <a:gamma/>
                  <a:shade val="46275"/>
                  <a:invGamma/>
                </a:srgbClr>
              </a:gs>
              <a:gs pos="50000">
                <a:srgbClr val="CCFFCC"/>
              </a:gs>
              <a:gs pos="100000">
                <a:srgbClr val="CCFFCC">
                  <a:gamma/>
                  <a:shade val="46275"/>
                  <a:invGamma/>
                </a:srgbClr>
              </a:gs>
            </a:gsLst>
            <a:lin ang="5400000" scaled="1"/>
          </a:gradFill>
          <a:ln w="12700">
            <a:solidFill>
              <a:schemeClr val="tx1"/>
            </a:solidFill>
            <a:round/>
            <a:headEnd/>
            <a:tailEnd/>
          </a:ln>
          <a:effectLst/>
        </p:spPr>
        <p:txBody>
          <a:bodyPr lIns="90488" tIns="44450" rIns="90488" bIns="44450">
            <a:spAutoFit/>
          </a:bodyPr>
          <a:lstStyle/>
          <a:p>
            <a:pPr marL="119063" indent="-119063" eaLnBrk="0" hangingPunct="0"/>
            <a:r>
              <a:rPr lang="en-US" b="1">
                <a:solidFill>
                  <a:srgbClr val="000066"/>
                </a:solidFill>
                <a:latin typeface="Arial" pitchFamily="34" charset="0"/>
              </a:rPr>
              <a:t>IMBALAN SEHUBUNGAN DENGAN:</a:t>
            </a:r>
          </a:p>
          <a:p>
            <a:pPr marL="119063" indent="-119063" eaLnBrk="0" hangingPunct="0">
              <a:buFontTx/>
              <a:buChar char="•"/>
            </a:pPr>
            <a:r>
              <a:rPr lang="en-US" b="1">
                <a:solidFill>
                  <a:srgbClr val="000066"/>
                </a:solidFill>
                <a:latin typeface="Arial" pitchFamily="34" charset="0"/>
              </a:rPr>
              <a:t>JASA TEKNIK;</a:t>
            </a:r>
          </a:p>
          <a:p>
            <a:pPr marL="119063" indent="-119063" eaLnBrk="0" hangingPunct="0">
              <a:buFontTx/>
              <a:buChar char="•"/>
            </a:pPr>
            <a:r>
              <a:rPr lang="en-US" b="1">
                <a:solidFill>
                  <a:srgbClr val="000066"/>
                </a:solidFill>
                <a:latin typeface="Arial" pitchFamily="34" charset="0"/>
              </a:rPr>
              <a:t>JASA MANAJEMEN;</a:t>
            </a:r>
          </a:p>
          <a:p>
            <a:pPr marL="119063" indent="-119063" eaLnBrk="0" hangingPunct="0">
              <a:buFontTx/>
              <a:buChar char="•"/>
            </a:pPr>
            <a:r>
              <a:rPr lang="en-US" b="1">
                <a:solidFill>
                  <a:srgbClr val="000066"/>
                </a:solidFill>
                <a:latin typeface="Arial" pitchFamily="34" charset="0"/>
              </a:rPr>
              <a:t>JASA KONSULTAN HUKUM, </a:t>
            </a:r>
          </a:p>
          <a:p>
            <a:pPr marL="119063" indent="-119063" eaLnBrk="0" hangingPunct="0">
              <a:buFontTx/>
              <a:buChar char="•"/>
            </a:pPr>
            <a:r>
              <a:rPr lang="en-US" b="1">
                <a:solidFill>
                  <a:srgbClr val="000066"/>
                </a:solidFill>
                <a:latin typeface="Arial" pitchFamily="34" charset="0"/>
              </a:rPr>
              <a:t>JASA KONSULTAN PAJAK,</a:t>
            </a:r>
          </a:p>
          <a:p>
            <a:pPr marL="119063" indent="-119063" eaLnBrk="0" hangingPunct="0">
              <a:buFontTx/>
              <a:buChar char="•"/>
            </a:pPr>
            <a:r>
              <a:rPr lang="en-US" b="1">
                <a:solidFill>
                  <a:srgbClr val="000066"/>
                </a:solidFill>
                <a:latin typeface="Arial" pitchFamily="34" charset="0"/>
              </a:rPr>
              <a:t>JASA LAIN SELAIN JASA YG TELAH DIPOTONG PPh PSL 21</a:t>
            </a:r>
          </a:p>
        </p:txBody>
      </p:sp>
      <p:sp>
        <p:nvSpPr>
          <p:cNvPr id="836615" name="Rectangle 7"/>
          <p:cNvSpPr>
            <a:spLocks noChangeArrowheads="1"/>
          </p:cNvSpPr>
          <p:nvPr/>
        </p:nvSpPr>
        <p:spPr bwMode="auto">
          <a:xfrm>
            <a:off x="711200" y="1314450"/>
            <a:ext cx="304800" cy="4572000"/>
          </a:xfrm>
          <a:prstGeom prst="rect">
            <a:avLst/>
          </a:prstGeom>
          <a:solidFill>
            <a:srgbClr val="660066"/>
          </a:solidFill>
          <a:ln w="9525">
            <a:solidFill>
              <a:schemeClr val="tx1"/>
            </a:solidFill>
            <a:miter lim="800000"/>
            <a:headEnd/>
            <a:tailEnd/>
          </a:ln>
          <a:effectLst/>
        </p:spPr>
        <p:txBody>
          <a:bodyPr wrap="none" anchor="ctr"/>
          <a:lstStyle/>
          <a:p>
            <a:endParaRPr lang="en-US"/>
          </a:p>
        </p:txBody>
      </p:sp>
      <p:sp>
        <p:nvSpPr>
          <p:cNvPr id="836616" name="Rectangle 8"/>
          <p:cNvSpPr>
            <a:spLocks noChangeArrowheads="1"/>
          </p:cNvSpPr>
          <p:nvPr/>
        </p:nvSpPr>
        <p:spPr bwMode="auto">
          <a:xfrm>
            <a:off x="914400" y="1314450"/>
            <a:ext cx="1930400" cy="171450"/>
          </a:xfrm>
          <a:prstGeom prst="rect">
            <a:avLst/>
          </a:prstGeom>
          <a:solidFill>
            <a:srgbClr val="660066"/>
          </a:solidFill>
          <a:ln w="9525">
            <a:solidFill>
              <a:schemeClr val="tx1"/>
            </a:solidFill>
            <a:miter lim="800000"/>
            <a:headEnd/>
            <a:tailEnd/>
          </a:ln>
          <a:effectLst/>
        </p:spPr>
        <p:txBody>
          <a:bodyPr wrap="none" anchor="ctr"/>
          <a:lstStyle/>
          <a:p>
            <a:endParaRPr lang="en-US"/>
          </a:p>
        </p:txBody>
      </p:sp>
      <p:sp>
        <p:nvSpPr>
          <p:cNvPr id="836617" name="AutoShape 9"/>
          <p:cNvSpPr>
            <a:spLocks noChangeArrowheads="1"/>
          </p:cNvSpPr>
          <p:nvPr/>
        </p:nvSpPr>
        <p:spPr bwMode="auto">
          <a:xfrm>
            <a:off x="1016000" y="1943100"/>
            <a:ext cx="406400" cy="342900"/>
          </a:xfrm>
          <a:prstGeom prst="rightArrow">
            <a:avLst>
              <a:gd name="adj1" fmla="val 75009"/>
              <a:gd name="adj2" fmla="val 59276"/>
            </a:avLst>
          </a:prstGeom>
          <a:solidFill>
            <a:srgbClr val="660066"/>
          </a:solidFill>
          <a:ln w="9525">
            <a:solidFill>
              <a:schemeClr val="tx1"/>
            </a:solidFill>
            <a:miter lim="800000"/>
            <a:headEnd/>
            <a:tailEnd/>
          </a:ln>
          <a:effectLst/>
        </p:spPr>
        <p:txBody>
          <a:bodyPr wrap="none" anchor="ctr"/>
          <a:lstStyle/>
          <a:p>
            <a:endParaRPr lang="en-US"/>
          </a:p>
        </p:txBody>
      </p:sp>
      <p:sp>
        <p:nvSpPr>
          <p:cNvPr id="836618" name="AutoShape 10"/>
          <p:cNvSpPr>
            <a:spLocks noChangeArrowheads="1"/>
          </p:cNvSpPr>
          <p:nvPr/>
        </p:nvSpPr>
        <p:spPr bwMode="auto">
          <a:xfrm>
            <a:off x="1016000" y="2686050"/>
            <a:ext cx="406400" cy="342900"/>
          </a:xfrm>
          <a:prstGeom prst="rightArrow">
            <a:avLst>
              <a:gd name="adj1" fmla="val 75009"/>
              <a:gd name="adj2" fmla="val 59276"/>
            </a:avLst>
          </a:prstGeom>
          <a:solidFill>
            <a:srgbClr val="660066"/>
          </a:solidFill>
          <a:ln w="9525">
            <a:solidFill>
              <a:schemeClr val="tx1"/>
            </a:solidFill>
            <a:miter lim="800000"/>
            <a:headEnd/>
            <a:tailEnd/>
          </a:ln>
          <a:effectLst/>
        </p:spPr>
        <p:txBody>
          <a:bodyPr wrap="none" anchor="ctr"/>
          <a:lstStyle/>
          <a:p>
            <a:endParaRPr lang="en-US"/>
          </a:p>
        </p:txBody>
      </p:sp>
      <p:sp>
        <p:nvSpPr>
          <p:cNvPr id="836619" name="AutoShape 11"/>
          <p:cNvSpPr>
            <a:spLocks noChangeArrowheads="1"/>
          </p:cNvSpPr>
          <p:nvPr/>
        </p:nvSpPr>
        <p:spPr bwMode="auto">
          <a:xfrm>
            <a:off x="1016000" y="4057650"/>
            <a:ext cx="406400" cy="342900"/>
          </a:xfrm>
          <a:prstGeom prst="rightArrow">
            <a:avLst>
              <a:gd name="adj1" fmla="val 75009"/>
              <a:gd name="adj2" fmla="val 59276"/>
            </a:avLst>
          </a:prstGeom>
          <a:solidFill>
            <a:srgbClr val="660066"/>
          </a:solidFill>
          <a:ln w="9525">
            <a:solidFill>
              <a:schemeClr val="tx1"/>
            </a:solidFill>
            <a:miter lim="800000"/>
            <a:headEnd/>
            <a:tailEnd/>
          </a:ln>
          <a:effectLst/>
        </p:spPr>
        <p:txBody>
          <a:bodyPr wrap="none" anchor="ctr"/>
          <a:lstStyle/>
          <a:p>
            <a:endParaRPr lang="en-US"/>
          </a:p>
        </p:txBody>
      </p:sp>
      <p:sp>
        <p:nvSpPr>
          <p:cNvPr id="836620" name="AutoShape 12"/>
          <p:cNvSpPr>
            <a:spLocks noChangeArrowheads="1"/>
          </p:cNvSpPr>
          <p:nvPr/>
        </p:nvSpPr>
        <p:spPr bwMode="auto">
          <a:xfrm>
            <a:off x="1600200" y="5410200"/>
            <a:ext cx="7086600" cy="1227138"/>
          </a:xfrm>
          <a:prstGeom prst="roundRect">
            <a:avLst>
              <a:gd name="adj" fmla="val 4069"/>
            </a:avLst>
          </a:prstGeom>
          <a:gradFill rotWithShape="1">
            <a:gsLst>
              <a:gs pos="0">
                <a:srgbClr val="FFE9E9">
                  <a:gamma/>
                  <a:shade val="46275"/>
                  <a:invGamma/>
                </a:srgbClr>
              </a:gs>
              <a:gs pos="50000">
                <a:srgbClr val="FFE9E9"/>
              </a:gs>
              <a:gs pos="100000">
                <a:srgbClr val="FFE9E9">
                  <a:gamma/>
                  <a:shade val="46275"/>
                  <a:invGamma/>
                </a:srgbClr>
              </a:gs>
            </a:gsLst>
            <a:lin ang="5400000" scaled="1"/>
          </a:gradFill>
          <a:ln w="12700">
            <a:solidFill>
              <a:schemeClr val="tx1"/>
            </a:solidFill>
            <a:round/>
            <a:headEnd/>
            <a:tailEnd/>
          </a:ln>
          <a:effectLst/>
        </p:spPr>
        <p:txBody>
          <a:bodyPr lIns="90488" tIns="44450" rIns="90488" bIns="44450">
            <a:spAutoFit/>
          </a:bodyPr>
          <a:lstStyle/>
          <a:p>
            <a:pPr marL="119063" indent="-119063" eaLnBrk="0" hangingPunct="0"/>
            <a:r>
              <a:rPr lang="en-US" b="1">
                <a:solidFill>
                  <a:srgbClr val="000066"/>
                </a:solidFill>
                <a:latin typeface="Arial" pitchFamily="34" charset="0"/>
              </a:rPr>
              <a:t>YANG BERASAL DARI MODAL : </a:t>
            </a:r>
          </a:p>
          <a:p>
            <a:pPr marL="119063" indent="-119063" eaLnBrk="0" hangingPunct="0">
              <a:buFontTx/>
              <a:buChar char="•"/>
            </a:pPr>
            <a:r>
              <a:rPr lang="en-US" b="1">
                <a:solidFill>
                  <a:srgbClr val="000066"/>
                </a:solidFill>
                <a:latin typeface="Arial" pitchFamily="34" charset="0"/>
              </a:rPr>
              <a:t>DEVIDEN </a:t>
            </a:r>
          </a:p>
          <a:p>
            <a:pPr marL="119063" indent="-119063" eaLnBrk="0" hangingPunct="0">
              <a:buFontTx/>
              <a:buChar char="•"/>
            </a:pPr>
            <a:r>
              <a:rPr lang="en-US" b="1">
                <a:solidFill>
                  <a:srgbClr val="000066"/>
                </a:solidFill>
                <a:latin typeface="Arial" pitchFamily="34" charset="0"/>
              </a:rPr>
              <a:t>BUNGA</a:t>
            </a:r>
          </a:p>
          <a:p>
            <a:pPr marL="119063" indent="-119063" eaLnBrk="0" hangingPunct="0">
              <a:buFontTx/>
              <a:buChar char="•"/>
            </a:pPr>
            <a:r>
              <a:rPr lang="en-US" b="1">
                <a:solidFill>
                  <a:srgbClr val="000066"/>
                </a:solidFill>
                <a:latin typeface="Arial" pitchFamily="34" charset="0"/>
              </a:rPr>
              <a:t>ROYALTI </a:t>
            </a:r>
          </a:p>
        </p:txBody>
      </p:sp>
      <p:sp>
        <p:nvSpPr>
          <p:cNvPr id="836621" name="AutoShape 13"/>
          <p:cNvSpPr>
            <a:spLocks noChangeArrowheads="1"/>
          </p:cNvSpPr>
          <p:nvPr/>
        </p:nvSpPr>
        <p:spPr bwMode="auto">
          <a:xfrm>
            <a:off x="1016000" y="5586413"/>
            <a:ext cx="406400" cy="342900"/>
          </a:xfrm>
          <a:prstGeom prst="rightArrow">
            <a:avLst>
              <a:gd name="adj1" fmla="val 75009"/>
              <a:gd name="adj2" fmla="val 59276"/>
            </a:avLst>
          </a:prstGeom>
          <a:solidFill>
            <a:srgbClr val="660066"/>
          </a:solidFill>
          <a:ln w="9525">
            <a:solidFill>
              <a:schemeClr val="tx1"/>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8658" name="Rectangle 2"/>
          <p:cNvSpPr>
            <a:spLocks noGrp="1" noChangeArrowheads="1"/>
          </p:cNvSpPr>
          <p:nvPr>
            <p:ph type="title"/>
          </p:nvPr>
        </p:nvSpPr>
        <p:spPr>
          <a:xfrm>
            <a:off x="881063" y="228600"/>
            <a:ext cx="7067550" cy="860425"/>
          </a:xfrm>
          <a:solidFill>
            <a:schemeClr val="accent4">
              <a:lumMod val="60000"/>
              <a:lumOff val="40000"/>
            </a:schemeClr>
          </a:solidFill>
          <a:ln/>
          <a:scene3d>
            <a:camera prst="orthographicFront"/>
            <a:lightRig rig="threePt" dir="t"/>
          </a:scene3d>
          <a:sp3d>
            <a:bevelT prst="angle"/>
          </a:sp3d>
        </p:spPr>
        <p:txBody>
          <a:bodyPr wrap="none" lIns="90488" tIns="44450" rIns="90488" bIns="44450">
            <a:normAutofit fontScale="90000"/>
          </a:bodyPr>
          <a:lstStyle/>
          <a:p>
            <a:pPr algn="ctr"/>
            <a:r>
              <a:rPr lang="en-US" sz="3200" b="1">
                <a:solidFill>
                  <a:srgbClr val="000066"/>
                </a:solidFill>
                <a:effectLst>
                  <a:outerShdw blurRad="38100" dist="38100" dir="2700000" algn="tl">
                    <a:srgbClr val="C0C0C0"/>
                  </a:outerShdw>
                </a:effectLst>
              </a:rPr>
              <a:t>TIDAK DIKENAKAN </a:t>
            </a:r>
            <a:br>
              <a:rPr lang="en-US" sz="3200" b="1">
                <a:solidFill>
                  <a:srgbClr val="000066"/>
                </a:solidFill>
                <a:effectLst>
                  <a:outerShdw blurRad="38100" dist="38100" dir="2700000" algn="tl">
                    <a:srgbClr val="C0C0C0"/>
                  </a:outerShdw>
                </a:effectLst>
              </a:rPr>
            </a:br>
            <a:r>
              <a:rPr lang="en-US" sz="3200" b="1">
                <a:solidFill>
                  <a:srgbClr val="000066"/>
                </a:solidFill>
                <a:effectLst>
                  <a:outerShdw blurRad="38100" dist="38100" dir="2700000" algn="tl">
                    <a:srgbClr val="C0C0C0"/>
                  </a:outerShdw>
                </a:effectLst>
              </a:rPr>
              <a:t>PEMOTONGAN PPh PASAL 23</a:t>
            </a:r>
          </a:p>
        </p:txBody>
      </p:sp>
      <p:sp>
        <p:nvSpPr>
          <p:cNvPr id="14" name="Slide Number Placeholder 4"/>
          <p:cNvSpPr>
            <a:spLocks noGrp="1"/>
          </p:cNvSpPr>
          <p:nvPr>
            <p:ph type="sldNum" sz="quarter" idx="12"/>
          </p:nvPr>
        </p:nvSpPr>
        <p:spPr/>
        <p:txBody>
          <a:bodyPr/>
          <a:lstStyle/>
          <a:p>
            <a:fld id="{F7BC6BD3-67E3-47BC-87E2-EA5B72166979}" type="slidenum">
              <a:rPr lang="en-US"/>
              <a:pPr/>
              <a:t>107</a:t>
            </a:fld>
            <a:endParaRPr lang="en-US"/>
          </a:p>
        </p:txBody>
      </p:sp>
      <p:sp>
        <p:nvSpPr>
          <p:cNvPr id="838659" name="AutoShape 3"/>
          <p:cNvSpPr>
            <a:spLocks noChangeArrowheads="1"/>
          </p:cNvSpPr>
          <p:nvPr/>
        </p:nvSpPr>
        <p:spPr bwMode="auto">
          <a:xfrm>
            <a:off x="3048000" y="2438400"/>
            <a:ext cx="3048000" cy="847725"/>
          </a:xfrm>
          <a:prstGeom prst="roundRect">
            <a:avLst>
              <a:gd name="adj" fmla="val 6333"/>
            </a:avLst>
          </a:prstGeom>
          <a:solidFill>
            <a:schemeClr val="tx2"/>
          </a:solidFill>
          <a:ln w="12700">
            <a:solidFill>
              <a:schemeClr val="tx1"/>
            </a:solidFill>
            <a:round/>
            <a:headEnd/>
            <a:tailEnd/>
          </a:ln>
          <a:effectLst>
            <a:outerShdw dist="107763" dir="18900000" algn="ctr" rotWithShape="0">
              <a:schemeClr val="bg2">
                <a:alpha val="50000"/>
              </a:schemeClr>
            </a:outerShdw>
          </a:effectLst>
        </p:spPr>
        <p:txBody>
          <a:bodyPr wrap="none" lIns="90488" tIns="44450" rIns="90488" bIns="44450" anchor="ctr"/>
          <a:lstStyle/>
          <a:p>
            <a:pPr algn="ctr" eaLnBrk="0" hangingPunct="0"/>
            <a:r>
              <a:rPr lang="en-US" b="1">
                <a:solidFill>
                  <a:srgbClr val="000066"/>
                </a:solidFill>
                <a:latin typeface="Arial" pitchFamily="34" charset="0"/>
              </a:rPr>
              <a:t>ORANG PRIBADI /</a:t>
            </a:r>
          </a:p>
          <a:p>
            <a:pPr algn="ctr" eaLnBrk="0" hangingPunct="0"/>
            <a:r>
              <a:rPr lang="en-US" b="1">
                <a:solidFill>
                  <a:srgbClr val="000066"/>
                </a:solidFill>
                <a:latin typeface="Arial" pitchFamily="34" charset="0"/>
              </a:rPr>
              <a:t>BADAN</a:t>
            </a:r>
          </a:p>
        </p:txBody>
      </p:sp>
      <p:sp>
        <p:nvSpPr>
          <p:cNvPr id="838660" name="Rectangle 4"/>
          <p:cNvSpPr>
            <a:spLocks noChangeArrowheads="1"/>
          </p:cNvSpPr>
          <p:nvPr/>
        </p:nvSpPr>
        <p:spPr bwMode="auto">
          <a:xfrm>
            <a:off x="1524000" y="4373563"/>
            <a:ext cx="2538413" cy="754062"/>
          </a:xfrm>
          <a:prstGeom prst="rect">
            <a:avLst/>
          </a:prstGeom>
          <a:solidFill>
            <a:schemeClr val="hlink"/>
          </a:solidFill>
          <a:ln w="9525">
            <a:noFill/>
            <a:miter lim="800000"/>
            <a:headEnd/>
            <a:tailEnd/>
          </a:ln>
          <a:effectLst/>
        </p:spPr>
        <p:txBody>
          <a:bodyPr wrap="none" anchor="ctr"/>
          <a:lstStyle/>
          <a:p>
            <a:endParaRPr lang="en-US"/>
          </a:p>
        </p:txBody>
      </p:sp>
      <p:sp>
        <p:nvSpPr>
          <p:cNvPr id="838661" name="AutoShape 5"/>
          <p:cNvSpPr>
            <a:spLocks noChangeArrowheads="1"/>
          </p:cNvSpPr>
          <p:nvPr/>
        </p:nvSpPr>
        <p:spPr bwMode="auto">
          <a:xfrm>
            <a:off x="1219200" y="4286250"/>
            <a:ext cx="3200400" cy="1352550"/>
          </a:xfrm>
          <a:prstGeom prst="roundRect">
            <a:avLst>
              <a:gd name="adj" fmla="val 8968"/>
            </a:avLst>
          </a:prstGeom>
          <a:gradFill rotWithShape="1">
            <a:gsLst>
              <a:gs pos="0">
                <a:srgbClr val="CC99FF"/>
              </a:gs>
              <a:gs pos="50000">
                <a:srgbClr val="FFFFFF"/>
              </a:gs>
              <a:gs pos="100000">
                <a:srgbClr val="CC99FF"/>
              </a:gs>
            </a:gsLst>
            <a:lin ang="5400000" scaled="1"/>
          </a:gradFill>
          <a:ln w="12700">
            <a:solidFill>
              <a:schemeClr val="tx1"/>
            </a:solidFill>
            <a:round/>
            <a:headEnd/>
            <a:tailEnd/>
          </a:ln>
          <a:effectLst>
            <a:outerShdw dist="107763" dir="18900000" algn="ctr" rotWithShape="0">
              <a:schemeClr val="bg2">
                <a:alpha val="50000"/>
              </a:schemeClr>
            </a:outerShdw>
          </a:effectLst>
        </p:spPr>
        <p:txBody>
          <a:bodyPr wrap="none" anchor="ctr"/>
          <a:lstStyle/>
          <a:p>
            <a:pPr algn="ctr" eaLnBrk="0" hangingPunct="0"/>
            <a:r>
              <a:rPr lang="en-US" b="1">
                <a:solidFill>
                  <a:srgbClr val="000066"/>
                </a:solidFill>
                <a:latin typeface="Arial" pitchFamily="34" charset="0"/>
              </a:rPr>
              <a:t>YG DAPAT MENUNJUKKAN</a:t>
            </a:r>
          </a:p>
          <a:p>
            <a:pPr algn="ctr" eaLnBrk="0" hangingPunct="0"/>
            <a:r>
              <a:rPr lang="en-US" b="1">
                <a:solidFill>
                  <a:srgbClr val="000066"/>
                </a:solidFill>
                <a:latin typeface="Arial" pitchFamily="34" charset="0"/>
              </a:rPr>
              <a:t>SKB PEMOTONGAN </a:t>
            </a:r>
          </a:p>
          <a:p>
            <a:pPr algn="ctr" eaLnBrk="0" hangingPunct="0"/>
            <a:r>
              <a:rPr lang="en-US" b="1">
                <a:solidFill>
                  <a:srgbClr val="000066"/>
                </a:solidFill>
                <a:latin typeface="Arial" pitchFamily="34" charset="0"/>
              </a:rPr>
              <a:t>PPh PASAL 23/26</a:t>
            </a:r>
          </a:p>
          <a:p>
            <a:pPr algn="ctr" eaLnBrk="0" hangingPunct="0"/>
            <a:endParaRPr lang="en-US" b="1">
              <a:solidFill>
                <a:srgbClr val="000066"/>
              </a:solidFill>
              <a:effectLst>
                <a:outerShdw blurRad="38100" dist="38100" dir="2700000" algn="tl">
                  <a:srgbClr val="000000"/>
                </a:outerShdw>
              </a:effectLst>
              <a:latin typeface="Arial" pitchFamily="34" charset="0"/>
            </a:endParaRPr>
          </a:p>
        </p:txBody>
      </p:sp>
      <p:sp>
        <p:nvSpPr>
          <p:cNvPr id="838662" name="AutoShape 6"/>
          <p:cNvSpPr>
            <a:spLocks noChangeArrowheads="1"/>
          </p:cNvSpPr>
          <p:nvPr/>
        </p:nvSpPr>
        <p:spPr bwMode="auto">
          <a:xfrm>
            <a:off x="3048000" y="1295400"/>
            <a:ext cx="3068638" cy="547688"/>
          </a:xfrm>
          <a:prstGeom prst="roundRect">
            <a:avLst>
              <a:gd name="adj" fmla="val 12477"/>
            </a:avLst>
          </a:prstGeom>
          <a:solidFill>
            <a:schemeClr val="tx2"/>
          </a:solidFill>
          <a:ln w="12700">
            <a:solidFill>
              <a:schemeClr val="tx1"/>
            </a:solidFill>
            <a:round/>
            <a:headEnd/>
            <a:tailEnd/>
          </a:ln>
          <a:effectLst>
            <a:outerShdw dist="107763" dir="18900000" algn="ctr" rotWithShape="0">
              <a:schemeClr val="bg2">
                <a:alpha val="50000"/>
              </a:schemeClr>
            </a:outerShdw>
          </a:effectLst>
        </p:spPr>
        <p:txBody>
          <a:bodyPr wrap="none" lIns="90488" tIns="44450" rIns="90488" bIns="44450" anchor="ctr"/>
          <a:lstStyle/>
          <a:p>
            <a:pPr algn="ctr" eaLnBrk="0" hangingPunct="0"/>
            <a:r>
              <a:rPr lang="en-US" sz="2000" b="1">
                <a:solidFill>
                  <a:srgbClr val="000066"/>
                </a:solidFill>
                <a:latin typeface="Arial" pitchFamily="34" charset="0"/>
              </a:rPr>
              <a:t>WAJIB PAJAK</a:t>
            </a:r>
          </a:p>
        </p:txBody>
      </p:sp>
      <p:sp>
        <p:nvSpPr>
          <p:cNvPr id="838663" name="AutoShape 7"/>
          <p:cNvSpPr>
            <a:spLocks noChangeArrowheads="1"/>
          </p:cNvSpPr>
          <p:nvPr/>
        </p:nvSpPr>
        <p:spPr bwMode="auto">
          <a:xfrm flipH="1">
            <a:off x="4343400" y="1981200"/>
            <a:ext cx="457200" cy="385763"/>
          </a:xfrm>
          <a:prstGeom prst="downArrow">
            <a:avLst>
              <a:gd name="adj1" fmla="val 50000"/>
              <a:gd name="adj2" fmla="val 27801"/>
            </a:avLst>
          </a:prstGeom>
          <a:solidFill>
            <a:srgbClr val="660066"/>
          </a:solidFill>
          <a:ln w="9525">
            <a:noFill/>
            <a:miter lim="800000"/>
            <a:headEnd/>
            <a:tailEnd/>
          </a:ln>
          <a:effectLst/>
        </p:spPr>
        <p:txBody>
          <a:bodyPr wrap="none" anchor="ctr"/>
          <a:lstStyle/>
          <a:p>
            <a:endParaRPr lang="en-US"/>
          </a:p>
        </p:txBody>
      </p:sp>
      <p:sp>
        <p:nvSpPr>
          <p:cNvPr id="838664" name="AutoShape 8"/>
          <p:cNvSpPr>
            <a:spLocks noChangeArrowheads="1"/>
          </p:cNvSpPr>
          <p:nvPr/>
        </p:nvSpPr>
        <p:spPr bwMode="auto">
          <a:xfrm flipH="1">
            <a:off x="4343400" y="3429000"/>
            <a:ext cx="457200" cy="385763"/>
          </a:xfrm>
          <a:prstGeom prst="downArrow">
            <a:avLst>
              <a:gd name="adj1" fmla="val 50000"/>
              <a:gd name="adj2" fmla="val 27801"/>
            </a:avLst>
          </a:prstGeom>
          <a:solidFill>
            <a:srgbClr val="660066"/>
          </a:solidFill>
          <a:ln w="9525">
            <a:noFill/>
            <a:miter lim="800000"/>
            <a:headEnd/>
            <a:tailEnd/>
          </a:ln>
          <a:effectLst/>
        </p:spPr>
        <p:txBody>
          <a:bodyPr wrap="none" anchor="ctr"/>
          <a:lstStyle/>
          <a:p>
            <a:endParaRPr lang="en-US"/>
          </a:p>
        </p:txBody>
      </p:sp>
      <p:sp>
        <p:nvSpPr>
          <p:cNvPr id="838665" name="Rectangle 9"/>
          <p:cNvSpPr>
            <a:spLocks noChangeArrowheads="1"/>
          </p:cNvSpPr>
          <p:nvPr/>
        </p:nvSpPr>
        <p:spPr bwMode="auto">
          <a:xfrm>
            <a:off x="2819400" y="3657600"/>
            <a:ext cx="3556000" cy="171450"/>
          </a:xfrm>
          <a:prstGeom prst="rect">
            <a:avLst/>
          </a:prstGeom>
          <a:solidFill>
            <a:srgbClr val="660066"/>
          </a:solidFill>
          <a:ln w="9525">
            <a:noFill/>
            <a:miter lim="800000"/>
            <a:headEnd/>
            <a:tailEnd/>
          </a:ln>
          <a:effectLst/>
        </p:spPr>
        <p:txBody>
          <a:bodyPr wrap="none" anchor="ctr"/>
          <a:lstStyle/>
          <a:p>
            <a:endParaRPr lang="en-US"/>
          </a:p>
        </p:txBody>
      </p:sp>
      <p:sp>
        <p:nvSpPr>
          <p:cNvPr id="838666" name="AutoShape 10"/>
          <p:cNvSpPr>
            <a:spLocks noChangeArrowheads="1"/>
          </p:cNvSpPr>
          <p:nvPr/>
        </p:nvSpPr>
        <p:spPr bwMode="auto">
          <a:xfrm>
            <a:off x="2514600" y="3657600"/>
            <a:ext cx="406400" cy="457200"/>
          </a:xfrm>
          <a:prstGeom prst="downArrow">
            <a:avLst>
              <a:gd name="adj1" fmla="val 50000"/>
              <a:gd name="adj2" fmla="val 46943"/>
            </a:avLst>
          </a:prstGeom>
          <a:solidFill>
            <a:srgbClr val="660066"/>
          </a:solidFill>
          <a:ln w="9525">
            <a:noFill/>
            <a:miter lim="800000"/>
            <a:headEnd/>
            <a:tailEnd/>
          </a:ln>
          <a:effectLst/>
        </p:spPr>
        <p:txBody>
          <a:bodyPr wrap="none" anchor="ctr"/>
          <a:lstStyle/>
          <a:p>
            <a:endParaRPr lang="en-US"/>
          </a:p>
        </p:txBody>
      </p:sp>
      <p:sp>
        <p:nvSpPr>
          <p:cNvPr id="838667" name="AutoShape 11"/>
          <p:cNvSpPr>
            <a:spLocks noChangeArrowheads="1"/>
          </p:cNvSpPr>
          <p:nvPr/>
        </p:nvSpPr>
        <p:spPr bwMode="auto">
          <a:xfrm>
            <a:off x="6172200" y="3657600"/>
            <a:ext cx="406400" cy="457200"/>
          </a:xfrm>
          <a:prstGeom prst="downArrow">
            <a:avLst>
              <a:gd name="adj1" fmla="val 50000"/>
              <a:gd name="adj2" fmla="val 46943"/>
            </a:avLst>
          </a:prstGeom>
          <a:solidFill>
            <a:srgbClr val="660066"/>
          </a:solidFill>
          <a:ln w="9525">
            <a:noFill/>
            <a:miter lim="800000"/>
            <a:headEnd/>
            <a:tailEnd/>
          </a:ln>
          <a:effectLst/>
        </p:spPr>
        <p:txBody>
          <a:bodyPr wrap="none" anchor="ctr"/>
          <a:lstStyle/>
          <a:p>
            <a:endParaRPr lang="en-US"/>
          </a:p>
        </p:txBody>
      </p:sp>
      <p:sp>
        <p:nvSpPr>
          <p:cNvPr id="838668" name="AutoShape 12"/>
          <p:cNvSpPr>
            <a:spLocks noChangeArrowheads="1"/>
          </p:cNvSpPr>
          <p:nvPr/>
        </p:nvSpPr>
        <p:spPr bwMode="auto">
          <a:xfrm>
            <a:off x="4953000" y="4267200"/>
            <a:ext cx="3352800" cy="1371600"/>
          </a:xfrm>
          <a:prstGeom prst="roundRect">
            <a:avLst>
              <a:gd name="adj" fmla="val 8968"/>
            </a:avLst>
          </a:prstGeom>
          <a:gradFill rotWithShape="1">
            <a:gsLst>
              <a:gs pos="0">
                <a:srgbClr val="CC99FF"/>
              </a:gs>
              <a:gs pos="50000">
                <a:srgbClr val="FFFFFF"/>
              </a:gs>
              <a:gs pos="100000">
                <a:srgbClr val="CC99FF"/>
              </a:gs>
            </a:gsLst>
            <a:lin ang="5400000" scaled="1"/>
          </a:gradFill>
          <a:ln w="12700">
            <a:solidFill>
              <a:schemeClr val="tx1"/>
            </a:solidFill>
            <a:round/>
            <a:headEnd/>
            <a:tailEnd/>
          </a:ln>
          <a:effectLst>
            <a:outerShdw dist="107763" dir="18900000" algn="ctr" rotWithShape="0">
              <a:schemeClr val="bg2">
                <a:alpha val="50000"/>
              </a:schemeClr>
            </a:outerShdw>
          </a:effectLst>
        </p:spPr>
        <p:txBody>
          <a:bodyPr wrap="none" anchor="ctr"/>
          <a:lstStyle/>
          <a:p>
            <a:pPr algn="ctr" eaLnBrk="0" hangingPunct="0"/>
            <a:r>
              <a:rPr lang="en-US" b="1">
                <a:solidFill>
                  <a:srgbClr val="000066"/>
                </a:solidFill>
                <a:latin typeface="Arial" pitchFamily="34" charset="0"/>
              </a:rPr>
              <a:t>YG MELAKSANAKAN </a:t>
            </a:r>
          </a:p>
          <a:p>
            <a:pPr algn="ctr" eaLnBrk="0" hangingPunct="0"/>
            <a:r>
              <a:rPr lang="en-US" b="1">
                <a:solidFill>
                  <a:srgbClr val="000066"/>
                </a:solidFill>
                <a:latin typeface="Arial" pitchFamily="34" charset="0"/>
              </a:rPr>
              <a:t>PROYEK PEMERINTAH YG</a:t>
            </a:r>
          </a:p>
          <a:p>
            <a:pPr algn="ctr" eaLnBrk="0" hangingPunct="0"/>
            <a:r>
              <a:rPr lang="en-US" b="1">
                <a:solidFill>
                  <a:srgbClr val="000066"/>
                </a:solidFill>
                <a:latin typeface="Arial" pitchFamily="34" charset="0"/>
              </a:rPr>
              <a:t>DIDANAI HIBAH ATAU</a:t>
            </a:r>
          </a:p>
          <a:p>
            <a:pPr algn="ctr" eaLnBrk="0" hangingPunct="0"/>
            <a:r>
              <a:rPr lang="en-US" b="1">
                <a:solidFill>
                  <a:srgbClr val="000066"/>
                </a:solidFill>
                <a:latin typeface="Arial" pitchFamily="34" charset="0"/>
              </a:rPr>
              <a:t>PINJAMAN LN</a:t>
            </a:r>
          </a:p>
        </p:txBody>
      </p:sp>
      <p:pic>
        <p:nvPicPr>
          <p:cNvPr id="838669" name="Picture 13" descr="signs-multiply"/>
          <p:cNvPicPr>
            <a:picLocks noChangeAspect="1" noChangeArrowheads="1" noCrop="1"/>
          </p:cNvPicPr>
          <p:nvPr/>
        </p:nvPicPr>
        <p:blipFill>
          <a:blip r:embed="rId3" cstate="print"/>
          <a:srcRect/>
          <a:stretch>
            <a:fillRect/>
          </a:stretch>
        </p:blipFill>
        <p:spPr bwMode="auto">
          <a:xfrm>
            <a:off x="1143000" y="1600200"/>
            <a:ext cx="1066800" cy="1243013"/>
          </a:xfrm>
          <a:prstGeom prst="rect">
            <a:avLst/>
          </a:prstGeom>
          <a:noFill/>
        </p:spPr>
      </p:pic>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23E392FA-E6B2-454D-81EB-63CFF472B282}" type="slidenum">
              <a:rPr lang="en-US"/>
              <a:pPr/>
              <a:t>108</a:t>
            </a:fld>
            <a:endParaRPr lang="en-US"/>
          </a:p>
        </p:txBody>
      </p:sp>
      <p:sp>
        <p:nvSpPr>
          <p:cNvPr id="840706" name="Line 2"/>
          <p:cNvSpPr>
            <a:spLocks noChangeShapeType="1"/>
          </p:cNvSpPr>
          <p:nvPr/>
        </p:nvSpPr>
        <p:spPr bwMode="auto">
          <a:xfrm flipH="1">
            <a:off x="4514850" y="5870575"/>
            <a:ext cx="57150" cy="160338"/>
          </a:xfrm>
          <a:prstGeom prst="line">
            <a:avLst/>
          </a:prstGeom>
          <a:noFill/>
          <a:ln w="9525">
            <a:noFill/>
            <a:round/>
            <a:headEnd type="none" w="sm" len="sm"/>
            <a:tailEnd type="none" w="sm" len="sm"/>
          </a:ln>
          <a:effectLst/>
        </p:spPr>
        <p:txBody>
          <a:bodyPr wrap="none" anchor="ctr"/>
          <a:lstStyle/>
          <a:p>
            <a:endParaRPr lang="en-US"/>
          </a:p>
        </p:txBody>
      </p:sp>
      <p:sp>
        <p:nvSpPr>
          <p:cNvPr id="840707" name="Rectangle 3"/>
          <p:cNvSpPr>
            <a:spLocks noChangeArrowheads="1"/>
          </p:cNvSpPr>
          <p:nvPr/>
        </p:nvSpPr>
        <p:spPr bwMode="auto">
          <a:xfrm>
            <a:off x="2316163" y="533400"/>
            <a:ext cx="244475" cy="342900"/>
          </a:xfrm>
          <a:prstGeom prst="rect">
            <a:avLst/>
          </a:prstGeom>
          <a:noFill/>
          <a:ln w="9525">
            <a:noFill/>
            <a:miter lim="800000"/>
            <a:headEnd/>
            <a:tailEnd/>
          </a:ln>
          <a:effectLst/>
        </p:spPr>
        <p:txBody>
          <a:bodyPr wrap="none" lIns="92075" tIns="46038" rIns="92075" bIns="46038">
            <a:spAutoFit/>
          </a:bodyPr>
          <a:lstStyle/>
          <a:p>
            <a:endParaRPr lang="en-US" sz="2400">
              <a:solidFill>
                <a:schemeClr val="bg1"/>
              </a:solidFill>
              <a:latin typeface="Arial" pitchFamily="34" charset="0"/>
            </a:endParaRPr>
          </a:p>
        </p:txBody>
      </p:sp>
      <p:sp>
        <p:nvSpPr>
          <p:cNvPr id="840708" name="Rectangle 4"/>
          <p:cNvSpPr>
            <a:spLocks noChangeArrowheads="1"/>
          </p:cNvSpPr>
          <p:nvPr/>
        </p:nvSpPr>
        <p:spPr bwMode="auto">
          <a:xfrm>
            <a:off x="762000" y="241300"/>
            <a:ext cx="7758113" cy="825500"/>
          </a:xfrm>
          <a:prstGeom prst="rect">
            <a:avLst/>
          </a:prstGeom>
          <a:solidFill>
            <a:schemeClr val="bg2">
              <a:lumMod val="75000"/>
            </a:schemeClr>
          </a:solidFill>
          <a:ln w="12700">
            <a:noFill/>
            <a:miter lim="800000"/>
            <a:headEnd/>
            <a:tailEnd/>
          </a:ln>
          <a:effectLst/>
        </p:spPr>
        <p:txBody>
          <a:bodyPr wrap="none" lIns="90488" tIns="44450" rIns="90488" bIns="44450" anchor="ctr"/>
          <a:lstStyle/>
          <a:p>
            <a:pPr algn="ctr"/>
            <a:r>
              <a:rPr lang="en-US" sz="2400" b="1" dirty="0">
                <a:effectLst>
                  <a:outerShdw blurRad="38100" dist="38100" dir="2700000" algn="tl">
                    <a:srgbClr val="C0C0C0"/>
                  </a:outerShdw>
                </a:effectLst>
                <a:latin typeface="Arial" pitchFamily="34" charset="0"/>
              </a:rPr>
              <a:t>TIDAK DIKENAKAN </a:t>
            </a:r>
            <a:br>
              <a:rPr lang="en-US" sz="2400" b="1" dirty="0">
                <a:effectLst>
                  <a:outerShdw blurRad="38100" dist="38100" dir="2700000" algn="tl">
                    <a:srgbClr val="C0C0C0"/>
                  </a:outerShdw>
                </a:effectLst>
                <a:latin typeface="Arial" pitchFamily="34" charset="0"/>
              </a:rPr>
            </a:br>
            <a:r>
              <a:rPr lang="en-US" sz="2400" b="1" dirty="0">
                <a:effectLst>
                  <a:outerShdw blurRad="38100" dist="38100" dir="2700000" algn="tl">
                    <a:srgbClr val="C0C0C0"/>
                  </a:outerShdw>
                </a:effectLst>
                <a:latin typeface="Arial" pitchFamily="34" charset="0"/>
              </a:rPr>
              <a:t>PEMOTONGAN </a:t>
            </a:r>
            <a:r>
              <a:rPr lang="en-US" sz="2400" b="1" dirty="0" err="1">
                <a:effectLst>
                  <a:outerShdw blurRad="38100" dist="38100" dir="2700000" algn="tl">
                    <a:srgbClr val="C0C0C0"/>
                  </a:outerShdw>
                </a:effectLst>
                <a:latin typeface="Arial" pitchFamily="34" charset="0"/>
              </a:rPr>
              <a:t>PPh</a:t>
            </a:r>
            <a:r>
              <a:rPr lang="en-US" sz="2400" b="1" dirty="0">
                <a:effectLst>
                  <a:outerShdw blurRad="38100" dist="38100" dir="2700000" algn="tl">
                    <a:srgbClr val="C0C0C0"/>
                  </a:outerShdw>
                </a:effectLst>
                <a:latin typeface="Arial" pitchFamily="34" charset="0"/>
              </a:rPr>
              <a:t> PASAL 23</a:t>
            </a:r>
          </a:p>
        </p:txBody>
      </p:sp>
      <p:sp>
        <p:nvSpPr>
          <p:cNvPr id="840709" name="AutoShape 5"/>
          <p:cNvSpPr>
            <a:spLocks noChangeArrowheads="1"/>
          </p:cNvSpPr>
          <p:nvPr/>
        </p:nvSpPr>
        <p:spPr bwMode="auto">
          <a:xfrm>
            <a:off x="406400" y="1243013"/>
            <a:ext cx="8432800" cy="5310187"/>
          </a:xfrm>
          <a:prstGeom prst="roundRect">
            <a:avLst>
              <a:gd name="adj" fmla="val 2083"/>
            </a:avLst>
          </a:prstGeom>
          <a:gradFill rotWithShape="1">
            <a:gsLst>
              <a:gs pos="0">
                <a:srgbClr val="FFFFFF"/>
              </a:gs>
              <a:gs pos="100000">
                <a:srgbClr val="DDDDDD"/>
              </a:gs>
            </a:gsLst>
            <a:path path="shape">
              <a:fillToRect l="50000" t="50000" r="50000" b="50000"/>
            </a:path>
          </a:gradFill>
          <a:ln w="12700">
            <a:noFill/>
            <a:round/>
            <a:headEnd/>
            <a:tailEnd/>
          </a:ln>
          <a:effectLst>
            <a:outerShdw dist="107763" dir="18900000" algn="ctr" rotWithShape="0">
              <a:schemeClr val="bg2">
                <a:alpha val="50000"/>
              </a:schemeClr>
            </a:outerShdw>
          </a:effectLst>
        </p:spPr>
        <p:txBody>
          <a:bodyPr lIns="92075" tIns="46038" rIns="92075" bIns="46038" anchor="ctr"/>
          <a:lstStyle/>
          <a:p>
            <a:pPr marL="457200" indent="-457200" eaLnBrk="0" hangingPunct="0"/>
            <a:r>
              <a:rPr lang="en-US" sz="1600" b="1">
                <a:solidFill>
                  <a:srgbClr val="191901"/>
                </a:solidFill>
                <a:latin typeface="Arial" pitchFamily="34" charset="0"/>
              </a:rPr>
              <a:t>A. 	PENGHASILAN YG DIBAYAR ATAU TERUTANG KPD BANK;</a:t>
            </a:r>
          </a:p>
          <a:p>
            <a:pPr marL="457200" indent="-457200" eaLnBrk="0" hangingPunct="0"/>
            <a:r>
              <a:rPr lang="en-US" sz="1600" b="1">
                <a:solidFill>
                  <a:srgbClr val="191901"/>
                </a:solidFill>
                <a:latin typeface="Arial" pitchFamily="34" charset="0"/>
              </a:rPr>
              <a:t>B. 	SEWA YG DIBAYARKAN ATAU TERUTANG SEHUBUNGAN DGN SEWA GUNA USAHA DENGAN HAK OPSI;</a:t>
            </a:r>
          </a:p>
          <a:p>
            <a:pPr marL="457200" indent="-457200" eaLnBrk="0" hangingPunct="0"/>
            <a:r>
              <a:rPr lang="en-US" sz="1600" b="1">
                <a:solidFill>
                  <a:srgbClr val="191901"/>
                </a:solidFill>
                <a:latin typeface="Arial" pitchFamily="34" charset="0"/>
              </a:rPr>
              <a:t>C. 	DEVIDEN ATAU BAGIAN LABA YG DITERIMA ATAU DIPEROLEH PERSEROAN TERBATAS SEBAGAI WP DALAM NEGERI,KOPERASI, BUMN/D, DARI PENYERTAAN MODAL PADA BADAN USAHA YANG DIDIRIKAN DAN BERTEMPAT KEDUDUKAN DI INDONESIA DGN SYARAT : 1) DIVIDEN BERASAL DARI CADANGAN LABA YG DITAHAN DAN 2) BAGI PERSEROAN TERBATAS, BUMN/BUMDYG MENERIMA DIVIDEN, KEPEMILIKAN SAHAM PADA BADAN YG MEMBERIKAN DIVIDEN PALING RENDAH 25 PERSEN DARI JML MODAL YG DISETOR;</a:t>
            </a:r>
          </a:p>
          <a:p>
            <a:pPr marL="457200" indent="-457200" eaLnBrk="0" hangingPunct="0"/>
            <a:r>
              <a:rPr lang="en-US" sz="1600" b="1">
                <a:solidFill>
                  <a:srgbClr val="191901"/>
                </a:solidFill>
                <a:latin typeface="Arial" pitchFamily="34" charset="0"/>
              </a:rPr>
              <a:t>D. 	BAGIAN LABA YG DITERIMA ATAU DIPEROLEH ANGGOTA DARI PERSEROAN KOMANDITER YG MODALNYA TDK TERBAGI ATAS SAHAM-SAHAM, PERSEKUTUAN, PERKUMPULAN, FIRMA DAN KONGSI; </a:t>
            </a:r>
          </a:p>
          <a:p>
            <a:pPr marL="457200" indent="-457200" eaLnBrk="0" hangingPunct="0">
              <a:buFontTx/>
              <a:buAutoNum type="alphaUcPeriod" startAt="6"/>
            </a:pPr>
            <a:r>
              <a:rPr lang="en-US" sz="1600" b="1">
                <a:solidFill>
                  <a:srgbClr val="191901"/>
                </a:solidFill>
                <a:latin typeface="Arial" pitchFamily="34" charset="0"/>
              </a:rPr>
              <a:t>SISA HASIL USAHA (SHU) KOPERASI YANG DIBAYARKAN KEPADA ANGGOTANYA;	</a:t>
            </a:r>
          </a:p>
          <a:p>
            <a:pPr marL="457200" indent="-457200" eaLnBrk="0" hangingPunct="0">
              <a:buFontTx/>
              <a:buAutoNum type="alphaUcPeriod" startAt="6"/>
            </a:pPr>
            <a:r>
              <a:rPr lang="en-US" sz="1600" b="1">
                <a:solidFill>
                  <a:srgbClr val="191901"/>
                </a:solidFill>
                <a:latin typeface="Arial" pitchFamily="34" charset="0"/>
              </a:rPr>
              <a:t>PENGHASILAN YANG DIBAYAR ATAU TERUTANG KEPADA BADAN USAHA ATAS JASA KEUANGAN YANG BERFUNGSI SEBAGAI PENYALUR PINJAMAN DAN/ATAU PEMBIAYAAN YANG DIATUR DENGAN PERATURAN MENTERI KEUANGAN.</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757" name="Rectangle 5"/>
          <p:cNvSpPr>
            <a:spLocks noGrp="1" noChangeArrowheads="1"/>
          </p:cNvSpPr>
          <p:nvPr>
            <p:ph type="title"/>
          </p:nvPr>
        </p:nvSpPr>
        <p:spPr>
          <a:xfrm>
            <a:off x="283386" y="228600"/>
            <a:ext cx="8208962" cy="658813"/>
          </a:xfrm>
          <a:solidFill>
            <a:schemeClr val="bg2">
              <a:lumMod val="75000"/>
            </a:schemeClr>
          </a:solidFill>
          <a:ln/>
        </p:spPr>
        <p:txBody>
          <a:bodyPr wrap="none" lIns="90488" tIns="44450" rIns="90488" bIns="44450"/>
          <a:lstStyle/>
          <a:p>
            <a:r>
              <a:rPr lang="en-US" sz="3600" dirty="0">
                <a:solidFill>
                  <a:schemeClr val="tx1"/>
                </a:solidFill>
                <a:effectLst>
                  <a:outerShdw blurRad="38100" dist="38100" dir="2700000" algn="tl">
                    <a:srgbClr val="C0C0C0"/>
                  </a:outerShdw>
                </a:effectLst>
              </a:rPr>
              <a:t>TARIF DAN DASAR PEMOTONGAN</a:t>
            </a:r>
          </a:p>
        </p:txBody>
      </p:sp>
      <p:sp>
        <p:nvSpPr>
          <p:cNvPr id="22" name="Slide Number Placeholder 4"/>
          <p:cNvSpPr>
            <a:spLocks noGrp="1"/>
          </p:cNvSpPr>
          <p:nvPr>
            <p:ph type="sldNum" sz="quarter" idx="12"/>
          </p:nvPr>
        </p:nvSpPr>
        <p:spPr/>
        <p:txBody>
          <a:bodyPr/>
          <a:lstStyle/>
          <a:p>
            <a:fld id="{739D282A-765B-4F9A-A0BC-D7939178EAAD}" type="slidenum">
              <a:rPr lang="en-US"/>
              <a:pPr/>
              <a:t>109</a:t>
            </a:fld>
            <a:endParaRPr lang="en-US"/>
          </a:p>
        </p:txBody>
      </p:sp>
      <p:sp>
        <p:nvSpPr>
          <p:cNvPr id="842754"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42755"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42756" name="AutoShape 4"/>
          <p:cNvSpPr>
            <a:spLocks noChangeArrowheads="1"/>
          </p:cNvSpPr>
          <p:nvPr/>
        </p:nvSpPr>
        <p:spPr bwMode="auto">
          <a:xfrm>
            <a:off x="236538" y="4876800"/>
            <a:ext cx="8645525" cy="990600"/>
          </a:xfrm>
          <a:prstGeom prst="roundRect">
            <a:avLst>
              <a:gd name="adj" fmla="val 12486"/>
            </a:avLst>
          </a:prstGeom>
          <a:solidFill>
            <a:schemeClr val="hlink"/>
          </a:solidFill>
          <a:ln w="12700">
            <a:solidFill>
              <a:schemeClr val="tx1"/>
            </a:solidFill>
            <a:round/>
            <a:headEnd/>
            <a:tailEnd/>
          </a:ln>
          <a:effectLst/>
        </p:spPr>
        <p:txBody>
          <a:bodyPr wrap="none" anchor="ctr"/>
          <a:lstStyle/>
          <a:p>
            <a:endParaRPr lang="en-US"/>
          </a:p>
        </p:txBody>
      </p:sp>
      <p:sp>
        <p:nvSpPr>
          <p:cNvPr id="842758" name="AutoShape 6"/>
          <p:cNvSpPr>
            <a:spLocks noChangeArrowheads="1"/>
          </p:cNvSpPr>
          <p:nvPr/>
        </p:nvSpPr>
        <p:spPr bwMode="auto">
          <a:xfrm>
            <a:off x="2362200" y="1071563"/>
            <a:ext cx="4303713" cy="447675"/>
          </a:xfrm>
          <a:prstGeom prst="roundRect">
            <a:avLst>
              <a:gd name="adj" fmla="val 12486"/>
            </a:avLst>
          </a:prstGeom>
          <a:gradFill rotWithShape="1">
            <a:gsLst>
              <a:gs pos="0">
                <a:srgbClr val="DDDDDD"/>
              </a:gs>
              <a:gs pos="50000">
                <a:srgbClr val="FFFFFF"/>
              </a:gs>
              <a:gs pos="100000">
                <a:srgbClr val="DDDDDD"/>
              </a:gs>
            </a:gsLst>
            <a:lin ang="5400000" scaled="1"/>
          </a:gra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PPh PASAL 23</a:t>
            </a:r>
          </a:p>
        </p:txBody>
      </p:sp>
      <p:sp>
        <p:nvSpPr>
          <p:cNvPr id="842759" name="Rectangle 7"/>
          <p:cNvSpPr>
            <a:spLocks noChangeArrowheads="1"/>
          </p:cNvSpPr>
          <p:nvPr/>
        </p:nvSpPr>
        <p:spPr bwMode="auto">
          <a:xfrm>
            <a:off x="5943600" y="2133600"/>
            <a:ext cx="2209800" cy="1143000"/>
          </a:xfrm>
          <a:prstGeom prst="rect">
            <a:avLst/>
          </a:prstGeom>
          <a:solidFill>
            <a:schemeClr val="bg2">
              <a:lumMod val="75000"/>
            </a:schemeClr>
          </a:solidFill>
          <a:ln w="12700">
            <a:solidFill>
              <a:schemeClr val="tx1"/>
            </a:solidFill>
            <a:miter lim="800000"/>
            <a:headEnd/>
            <a:tailEnd/>
          </a:ln>
          <a:effectLst/>
        </p:spPr>
        <p:txBody>
          <a:bodyPr wrap="none" lIns="90488" tIns="44450" rIns="90488" bIns="44450" anchor="ctr"/>
          <a:lstStyle/>
          <a:p>
            <a:pPr algn="ctr" eaLnBrk="0" hangingPunct="0"/>
            <a:r>
              <a:rPr lang="en-US" sz="1600" b="1" dirty="0">
                <a:latin typeface="Arial" pitchFamily="34" charset="0"/>
              </a:rPr>
              <a:t>SEWA </a:t>
            </a:r>
          </a:p>
          <a:p>
            <a:pPr algn="ctr" eaLnBrk="0" hangingPunct="0"/>
            <a:r>
              <a:rPr lang="en-US" sz="1600" b="1" dirty="0">
                <a:latin typeface="Arial" pitchFamily="34" charset="0"/>
              </a:rPr>
              <a:t>DAN</a:t>
            </a:r>
          </a:p>
          <a:p>
            <a:pPr algn="ctr" eaLnBrk="0" hangingPunct="0"/>
            <a:r>
              <a:rPr lang="en-US" sz="1600" b="1" dirty="0">
                <a:latin typeface="Arial" pitchFamily="34" charset="0"/>
              </a:rPr>
              <a:t>JASA LAINNYA</a:t>
            </a:r>
          </a:p>
        </p:txBody>
      </p:sp>
      <p:sp>
        <p:nvSpPr>
          <p:cNvPr id="842760" name="AutoShape 8"/>
          <p:cNvSpPr>
            <a:spLocks noChangeArrowheads="1"/>
          </p:cNvSpPr>
          <p:nvPr/>
        </p:nvSpPr>
        <p:spPr bwMode="auto">
          <a:xfrm>
            <a:off x="363538" y="3656013"/>
            <a:ext cx="8391525" cy="619125"/>
          </a:xfrm>
          <a:prstGeom prst="roundRect">
            <a:avLst>
              <a:gd name="adj" fmla="val 12486"/>
            </a:avLst>
          </a:prstGeom>
          <a:solidFill>
            <a:srgbClr val="FAFEE6"/>
          </a:solidFill>
          <a:ln w="12700">
            <a:solidFill>
              <a:schemeClr val="tx1"/>
            </a:solidFill>
            <a:round/>
            <a:headEnd/>
            <a:tailEnd/>
          </a:ln>
          <a:effectLst/>
        </p:spPr>
        <p:txBody>
          <a:bodyPr wrap="none" lIns="90488" tIns="44450" rIns="90488" bIns="44450" anchor="ctr"/>
          <a:lstStyle/>
          <a:p>
            <a:pPr algn="ctr" eaLnBrk="0" hangingPunct="0"/>
            <a:endParaRPr lang="en-US" sz="2000" b="1">
              <a:solidFill>
                <a:srgbClr val="000066"/>
              </a:solidFill>
              <a:latin typeface="Arial" pitchFamily="34" charset="0"/>
            </a:endParaRPr>
          </a:p>
        </p:txBody>
      </p:sp>
      <p:sp>
        <p:nvSpPr>
          <p:cNvPr id="842761" name="Rectangle 9"/>
          <p:cNvSpPr>
            <a:spLocks noChangeArrowheads="1"/>
          </p:cNvSpPr>
          <p:nvPr/>
        </p:nvSpPr>
        <p:spPr bwMode="auto">
          <a:xfrm>
            <a:off x="4424363" y="3741738"/>
            <a:ext cx="1006475" cy="296862"/>
          </a:xfrm>
          <a:prstGeom prst="rect">
            <a:avLst/>
          </a:prstGeom>
          <a:noFill/>
          <a:ln w="9525">
            <a:noFill/>
            <a:miter lim="800000"/>
            <a:headEnd/>
            <a:tailEnd/>
          </a:ln>
          <a:effectLst/>
        </p:spPr>
        <p:txBody>
          <a:bodyPr wrap="none" anchor="ctr"/>
          <a:lstStyle/>
          <a:p>
            <a:endParaRPr lang="en-US"/>
          </a:p>
        </p:txBody>
      </p:sp>
      <p:sp>
        <p:nvSpPr>
          <p:cNvPr id="842762" name="AutoShape 10"/>
          <p:cNvSpPr>
            <a:spLocks noChangeArrowheads="1"/>
          </p:cNvSpPr>
          <p:nvPr/>
        </p:nvSpPr>
        <p:spPr bwMode="auto">
          <a:xfrm flipH="1">
            <a:off x="6781800" y="3276600"/>
            <a:ext cx="647700" cy="1576388"/>
          </a:xfrm>
          <a:prstGeom prst="downArrow">
            <a:avLst>
              <a:gd name="adj1" fmla="val 50000"/>
              <a:gd name="adj2" fmla="val 42152"/>
            </a:avLst>
          </a:prstGeom>
          <a:solidFill>
            <a:schemeClr val="accent2"/>
          </a:solidFill>
          <a:ln w="12700">
            <a:solidFill>
              <a:schemeClr val="tx1"/>
            </a:solidFill>
            <a:miter lim="800000"/>
            <a:headEnd/>
            <a:tailEnd/>
          </a:ln>
          <a:effectLst/>
        </p:spPr>
        <p:txBody>
          <a:bodyPr wrap="none" anchor="ctr"/>
          <a:lstStyle/>
          <a:p>
            <a:endParaRPr lang="en-US"/>
          </a:p>
        </p:txBody>
      </p:sp>
      <p:sp>
        <p:nvSpPr>
          <p:cNvPr id="842763" name="AutoShape 11"/>
          <p:cNvSpPr>
            <a:spLocks noChangeArrowheads="1"/>
          </p:cNvSpPr>
          <p:nvPr/>
        </p:nvSpPr>
        <p:spPr bwMode="auto">
          <a:xfrm flipH="1">
            <a:off x="1458913" y="3295650"/>
            <a:ext cx="647700" cy="1590675"/>
          </a:xfrm>
          <a:prstGeom prst="downArrow">
            <a:avLst>
              <a:gd name="adj1" fmla="val 50000"/>
              <a:gd name="adj2" fmla="val 42535"/>
            </a:avLst>
          </a:prstGeom>
          <a:solidFill>
            <a:schemeClr val="accent2"/>
          </a:solidFill>
          <a:ln w="12700">
            <a:solidFill>
              <a:schemeClr val="tx1"/>
            </a:solidFill>
            <a:miter lim="800000"/>
            <a:headEnd/>
            <a:tailEnd/>
          </a:ln>
          <a:effectLst/>
        </p:spPr>
        <p:txBody>
          <a:bodyPr wrap="none" anchor="ctr"/>
          <a:lstStyle/>
          <a:p>
            <a:endParaRPr lang="en-US"/>
          </a:p>
        </p:txBody>
      </p:sp>
      <p:sp>
        <p:nvSpPr>
          <p:cNvPr id="842764" name="Rectangle 12"/>
          <p:cNvSpPr>
            <a:spLocks noChangeArrowheads="1"/>
          </p:cNvSpPr>
          <p:nvPr/>
        </p:nvSpPr>
        <p:spPr bwMode="auto">
          <a:xfrm>
            <a:off x="1219200" y="3581400"/>
            <a:ext cx="1219200" cy="762000"/>
          </a:xfrm>
          <a:prstGeom prst="rect">
            <a:avLst/>
          </a:prstGeom>
          <a:solidFill>
            <a:schemeClr val="bg2">
              <a:lumMod val="50000"/>
            </a:schemeClr>
          </a:solidFill>
          <a:ln w="12700">
            <a:solidFill>
              <a:schemeClr val="tx1"/>
            </a:solidFill>
            <a:miter lim="800000"/>
            <a:headEnd/>
            <a:tailEnd/>
          </a:ln>
          <a:effectLst/>
        </p:spPr>
        <p:txBody>
          <a:bodyPr wrap="none" anchor="ctr"/>
          <a:lstStyle/>
          <a:p>
            <a:pPr algn="ctr"/>
            <a:r>
              <a:rPr lang="en-US" sz="2000" b="1" dirty="0"/>
              <a:t>TARIF</a:t>
            </a:r>
          </a:p>
          <a:p>
            <a:pPr algn="ctr"/>
            <a:r>
              <a:rPr lang="en-US" sz="2000" b="1" dirty="0"/>
              <a:t>15 %</a:t>
            </a:r>
          </a:p>
        </p:txBody>
      </p:sp>
      <p:sp>
        <p:nvSpPr>
          <p:cNvPr id="842765" name="Rectangle 13"/>
          <p:cNvSpPr>
            <a:spLocks noChangeArrowheads="1"/>
          </p:cNvSpPr>
          <p:nvPr/>
        </p:nvSpPr>
        <p:spPr bwMode="auto">
          <a:xfrm>
            <a:off x="1752600" y="1652588"/>
            <a:ext cx="5486400" cy="152400"/>
          </a:xfrm>
          <a:prstGeom prst="rect">
            <a:avLst/>
          </a:prstGeom>
          <a:solidFill>
            <a:srgbClr val="CCFF66"/>
          </a:solidFill>
          <a:ln w="9525">
            <a:noFill/>
            <a:miter lim="800000"/>
            <a:headEnd/>
            <a:tailEnd/>
          </a:ln>
          <a:effectLst/>
        </p:spPr>
        <p:txBody>
          <a:bodyPr wrap="none" anchor="ctr"/>
          <a:lstStyle/>
          <a:p>
            <a:endParaRPr lang="en-US"/>
          </a:p>
        </p:txBody>
      </p:sp>
      <p:sp>
        <p:nvSpPr>
          <p:cNvPr id="842766" name="AutoShape 14"/>
          <p:cNvSpPr>
            <a:spLocks noChangeArrowheads="1"/>
          </p:cNvSpPr>
          <p:nvPr/>
        </p:nvSpPr>
        <p:spPr bwMode="auto">
          <a:xfrm flipH="1">
            <a:off x="1643063" y="1743075"/>
            <a:ext cx="457200" cy="385763"/>
          </a:xfrm>
          <a:prstGeom prst="downArrow">
            <a:avLst>
              <a:gd name="adj1" fmla="val 50000"/>
              <a:gd name="adj2" fmla="val 27792"/>
            </a:avLst>
          </a:prstGeom>
          <a:solidFill>
            <a:srgbClr val="CCFF66"/>
          </a:solidFill>
          <a:ln w="9525">
            <a:noFill/>
            <a:miter lim="800000"/>
            <a:headEnd/>
            <a:tailEnd/>
          </a:ln>
          <a:effectLst/>
        </p:spPr>
        <p:txBody>
          <a:bodyPr wrap="none" anchor="ctr"/>
          <a:lstStyle/>
          <a:p>
            <a:endParaRPr lang="en-US"/>
          </a:p>
        </p:txBody>
      </p:sp>
      <p:sp>
        <p:nvSpPr>
          <p:cNvPr id="842767" name="AutoShape 15"/>
          <p:cNvSpPr>
            <a:spLocks noChangeArrowheads="1"/>
          </p:cNvSpPr>
          <p:nvPr/>
        </p:nvSpPr>
        <p:spPr bwMode="auto">
          <a:xfrm flipH="1">
            <a:off x="6900863" y="1743075"/>
            <a:ext cx="457200" cy="385763"/>
          </a:xfrm>
          <a:prstGeom prst="downArrow">
            <a:avLst>
              <a:gd name="adj1" fmla="val 50000"/>
              <a:gd name="adj2" fmla="val 27792"/>
            </a:avLst>
          </a:prstGeom>
          <a:solidFill>
            <a:srgbClr val="CCFF66"/>
          </a:solidFill>
          <a:ln w="9525">
            <a:noFill/>
            <a:miter lim="800000"/>
            <a:headEnd/>
            <a:tailEnd/>
          </a:ln>
          <a:effectLst/>
        </p:spPr>
        <p:txBody>
          <a:bodyPr wrap="none" anchor="ctr"/>
          <a:lstStyle/>
          <a:p>
            <a:endParaRPr lang="en-US"/>
          </a:p>
        </p:txBody>
      </p:sp>
      <p:sp>
        <p:nvSpPr>
          <p:cNvPr id="842768" name="Rectangle 16"/>
          <p:cNvSpPr>
            <a:spLocks noChangeArrowheads="1"/>
          </p:cNvSpPr>
          <p:nvPr/>
        </p:nvSpPr>
        <p:spPr bwMode="auto">
          <a:xfrm>
            <a:off x="4343400" y="1547813"/>
            <a:ext cx="249238" cy="104775"/>
          </a:xfrm>
          <a:prstGeom prst="rect">
            <a:avLst/>
          </a:prstGeom>
          <a:solidFill>
            <a:srgbClr val="CCFF66"/>
          </a:solidFill>
          <a:ln w="9525">
            <a:noFill/>
            <a:miter lim="800000"/>
            <a:headEnd/>
            <a:tailEnd/>
          </a:ln>
          <a:effectLst/>
        </p:spPr>
        <p:txBody>
          <a:bodyPr wrap="none" anchor="ctr"/>
          <a:lstStyle/>
          <a:p>
            <a:endParaRPr lang="en-US"/>
          </a:p>
        </p:txBody>
      </p:sp>
      <p:sp>
        <p:nvSpPr>
          <p:cNvPr id="842769" name="Rectangle 17"/>
          <p:cNvSpPr>
            <a:spLocks noChangeArrowheads="1"/>
          </p:cNvSpPr>
          <p:nvPr/>
        </p:nvSpPr>
        <p:spPr bwMode="auto">
          <a:xfrm>
            <a:off x="2667000" y="5562600"/>
            <a:ext cx="3757613" cy="333375"/>
          </a:xfrm>
          <a:prstGeom prst="rect">
            <a:avLst/>
          </a:prstGeom>
          <a:noFill/>
          <a:ln w="9525">
            <a:noFill/>
            <a:miter lim="800000"/>
            <a:headEnd/>
            <a:tailEnd/>
          </a:ln>
          <a:effectLst/>
        </p:spPr>
        <p:txBody>
          <a:bodyPr lIns="90488" tIns="44450" rIns="90488" bIns="44450">
            <a:spAutoFit/>
          </a:bodyPr>
          <a:lstStyle/>
          <a:p>
            <a:pPr algn="ctr" eaLnBrk="0" hangingPunct="0">
              <a:spcBef>
                <a:spcPct val="50000"/>
              </a:spcBef>
            </a:pPr>
            <a:r>
              <a:rPr lang="en-US" sz="1600" b="1">
                <a:solidFill>
                  <a:srgbClr val="000066"/>
                </a:solidFill>
                <a:latin typeface="Arial" pitchFamily="34" charset="0"/>
              </a:rPr>
              <a:t>DASAR PEMOTONGAN</a:t>
            </a:r>
          </a:p>
        </p:txBody>
      </p:sp>
      <p:sp>
        <p:nvSpPr>
          <p:cNvPr id="842770" name="Rectangle 18"/>
          <p:cNvSpPr>
            <a:spLocks noChangeArrowheads="1"/>
          </p:cNvSpPr>
          <p:nvPr/>
        </p:nvSpPr>
        <p:spPr bwMode="auto">
          <a:xfrm>
            <a:off x="609600" y="2133600"/>
            <a:ext cx="2590800" cy="1143000"/>
          </a:xfrm>
          <a:prstGeom prst="rect">
            <a:avLst/>
          </a:prstGeom>
          <a:solidFill>
            <a:srgbClr val="CCFFFF"/>
          </a:solidFill>
          <a:ln w="12700">
            <a:solidFill>
              <a:schemeClr val="tx1"/>
            </a:solidFill>
            <a:miter lim="800000"/>
            <a:headEnd/>
            <a:tailEnd/>
          </a:ln>
          <a:effectLst/>
        </p:spPr>
        <p:txBody>
          <a:bodyPr wrap="none" lIns="90488" tIns="44450" rIns="90488" bIns="44450" anchor="ctr"/>
          <a:lstStyle/>
          <a:p>
            <a:pPr algn="ctr" eaLnBrk="0" hangingPunct="0"/>
            <a:r>
              <a:rPr lang="en-US" sz="1600" b="1">
                <a:solidFill>
                  <a:srgbClr val="000066"/>
                </a:solidFill>
                <a:latin typeface="Arial" pitchFamily="34" charset="0"/>
              </a:rPr>
              <a:t>HADIAH DAN</a:t>
            </a:r>
          </a:p>
          <a:p>
            <a:pPr algn="ctr" eaLnBrk="0" hangingPunct="0"/>
            <a:r>
              <a:rPr lang="en-US" sz="1600" b="1">
                <a:solidFill>
                  <a:srgbClr val="000066"/>
                </a:solidFill>
                <a:latin typeface="Arial" pitchFamily="34" charset="0"/>
              </a:rPr>
              <a:t>PENGHARGAAN, </a:t>
            </a:r>
          </a:p>
          <a:p>
            <a:pPr algn="ctr" eaLnBrk="0" hangingPunct="0"/>
            <a:r>
              <a:rPr lang="en-US" sz="1600" b="1">
                <a:solidFill>
                  <a:srgbClr val="000066"/>
                </a:solidFill>
                <a:latin typeface="Arial" pitchFamily="34" charset="0"/>
              </a:rPr>
              <a:t>DEVIDEN, BUNGA </a:t>
            </a:r>
          </a:p>
          <a:p>
            <a:pPr algn="ctr" eaLnBrk="0" hangingPunct="0"/>
            <a:r>
              <a:rPr lang="en-US" sz="1600" b="1">
                <a:solidFill>
                  <a:srgbClr val="000066"/>
                </a:solidFill>
                <a:latin typeface="Arial" pitchFamily="34" charset="0"/>
              </a:rPr>
              <a:t>DAN ROYALTI</a:t>
            </a:r>
          </a:p>
        </p:txBody>
      </p:sp>
      <p:sp>
        <p:nvSpPr>
          <p:cNvPr id="842771" name="Rectangle 19"/>
          <p:cNvSpPr>
            <a:spLocks noChangeArrowheads="1"/>
          </p:cNvSpPr>
          <p:nvPr/>
        </p:nvSpPr>
        <p:spPr bwMode="auto">
          <a:xfrm>
            <a:off x="6400800" y="3581400"/>
            <a:ext cx="1219200" cy="762000"/>
          </a:xfrm>
          <a:prstGeom prst="rect">
            <a:avLst/>
          </a:prstGeom>
          <a:solidFill>
            <a:schemeClr val="bg2">
              <a:lumMod val="50000"/>
            </a:schemeClr>
          </a:solidFill>
          <a:ln w="12700">
            <a:solidFill>
              <a:schemeClr val="tx1"/>
            </a:solidFill>
            <a:miter lim="800000"/>
            <a:headEnd/>
            <a:tailEnd/>
          </a:ln>
          <a:effectLst/>
        </p:spPr>
        <p:txBody>
          <a:bodyPr wrap="none" anchor="ctr"/>
          <a:lstStyle/>
          <a:p>
            <a:pPr algn="ctr"/>
            <a:r>
              <a:rPr lang="en-US" sz="2000" b="1" dirty="0"/>
              <a:t>TARIF</a:t>
            </a:r>
          </a:p>
          <a:p>
            <a:pPr algn="ctr"/>
            <a:r>
              <a:rPr lang="en-US" sz="2000" b="1" dirty="0"/>
              <a:t>2 %</a:t>
            </a:r>
          </a:p>
        </p:txBody>
      </p:sp>
      <p:sp>
        <p:nvSpPr>
          <p:cNvPr id="842772" name="AutoShape 20"/>
          <p:cNvSpPr>
            <a:spLocks noChangeArrowheads="1"/>
          </p:cNvSpPr>
          <p:nvPr/>
        </p:nvSpPr>
        <p:spPr bwMode="auto">
          <a:xfrm>
            <a:off x="1608138" y="5943600"/>
            <a:ext cx="6286500" cy="744538"/>
          </a:xfrm>
          <a:prstGeom prst="roundRect">
            <a:avLst>
              <a:gd name="adj" fmla="val 8991"/>
            </a:avLst>
          </a:prstGeom>
          <a:solidFill>
            <a:srgbClr val="FF0000"/>
          </a:solidFill>
          <a:ln w="12700">
            <a:solidFill>
              <a:schemeClr val="tx1"/>
            </a:solidFill>
            <a:round/>
            <a:headEnd/>
            <a:tailEnd/>
          </a:ln>
          <a:effectLst/>
        </p:spPr>
        <p:txBody>
          <a:bodyPr lIns="90488" tIns="44450" rIns="90488" bIns="44450">
            <a:spAutoFit/>
          </a:bodyPr>
          <a:lstStyle/>
          <a:p>
            <a:pPr algn="ctr" eaLnBrk="0" hangingPunct="0"/>
            <a:r>
              <a:rPr lang="en-US" sz="2000" b="1">
                <a:solidFill>
                  <a:srgbClr val="000000"/>
                </a:solidFill>
                <a:latin typeface="Arial" pitchFamily="34" charset="0"/>
              </a:rPr>
              <a:t>JIKA REKANAN TDK MEMILIKI NPWP MAKA</a:t>
            </a:r>
          </a:p>
          <a:p>
            <a:pPr algn="ctr" eaLnBrk="0" hangingPunct="0"/>
            <a:r>
              <a:rPr lang="en-US" sz="2000" b="1">
                <a:solidFill>
                  <a:srgbClr val="000000"/>
                </a:solidFill>
                <a:latin typeface="Arial" pitchFamily="34" charset="0"/>
              </a:rPr>
              <a:t>TARIFNYA 100% LEBIH TINGGI</a:t>
            </a:r>
          </a:p>
        </p:txBody>
      </p:sp>
      <p:sp>
        <p:nvSpPr>
          <p:cNvPr id="842773" name="AutoShape 21"/>
          <p:cNvSpPr>
            <a:spLocks noChangeArrowheads="1"/>
          </p:cNvSpPr>
          <p:nvPr/>
        </p:nvSpPr>
        <p:spPr bwMode="auto">
          <a:xfrm>
            <a:off x="762000" y="4876800"/>
            <a:ext cx="6934200" cy="533400"/>
          </a:xfrm>
          <a:prstGeom prst="roundRect">
            <a:avLst>
              <a:gd name="adj" fmla="val 16667"/>
            </a:avLst>
          </a:prstGeom>
          <a:solidFill>
            <a:srgbClr val="006633"/>
          </a:solidFill>
          <a:ln w="12700">
            <a:solidFill>
              <a:schemeClr val="tx1"/>
            </a:solidFill>
            <a:round/>
            <a:headEnd/>
            <a:tailEnd/>
          </a:ln>
          <a:effectLst/>
        </p:spPr>
        <p:txBody>
          <a:bodyPr wrap="none" lIns="90488" tIns="44450" rIns="90488" bIns="44450" anchor="ctr"/>
          <a:lstStyle/>
          <a:p>
            <a:pPr algn="ctr" eaLnBrk="0" hangingPunct="0"/>
            <a:r>
              <a:rPr lang="en-US" sz="2000" b="1">
                <a:latin typeface="Arial" pitchFamily="34" charset="0"/>
              </a:rPr>
              <a:t>JUMLAH BRUTO</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Grp="1" noChangeArrowheads="1"/>
          </p:cNvSpPr>
          <p:nvPr>
            <p:ph type="title"/>
          </p:nvPr>
        </p:nvSpPr>
        <p:spPr/>
        <p:txBody>
          <a:bodyPr/>
          <a:lstStyle/>
          <a:p>
            <a:pPr eaLnBrk="1" hangingPunct="1"/>
            <a:r>
              <a:rPr lang="en-US" dirty="0" smtClean="0">
                <a:solidFill>
                  <a:srgbClr val="FFFF00"/>
                </a:solidFill>
              </a:rPr>
              <a:t>SANKSI TERLAMBAT SETOR</a:t>
            </a:r>
          </a:p>
        </p:txBody>
      </p:sp>
      <p:graphicFrame>
        <p:nvGraphicFramePr>
          <p:cNvPr id="4" name="Table 3"/>
          <p:cNvGraphicFramePr>
            <a:graphicFrameLocks noGrp="1"/>
          </p:cNvGraphicFramePr>
          <p:nvPr/>
        </p:nvGraphicFramePr>
        <p:xfrm>
          <a:off x="381000" y="1381760"/>
          <a:ext cx="8458200" cy="4790440"/>
        </p:xfrm>
        <a:graphic>
          <a:graphicData uri="http://schemas.openxmlformats.org/drawingml/2006/table">
            <a:tbl>
              <a:tblPr firstRow="1" bandRow="1">
                <a:tableStyleId>{5C22544A-7EE6-4342-B048-85BDC9FD1C3A}</a:tableStyleId>
              </a:tblPr>
              <a:tblGrid>
                <a:gridCol w="4038600"/>
                <a:gridCol w="4419600"/>
              </a:tblGrid>
              <a:tr h="431800">
                <a:tc>
                  <a:txBody>
                    <a:bodyPr/>
                    <a:lstStyle/>
                    <a:p>
                      <a:pPr algn="ctr"/>
                      <a:r>
                        <a:rPr lang="en-US" dirty="0" smtClean="0"/>
                        <a:t>DASAR</a:t>
                      </a:r>
                      <a:r>
                        <a:rPr lang="en-US" baseline="0" dirty="0" smtClean="0"/>
                        <a:t> HUKU</a:t>
                      </a:r>
                      <a:endParaRPr lang="en-US" dirty="0"/>
                    </a:p>
                  </a:txBody>
                  <a:tcPr/>
                </a:tc>
                <a:tc>
                  <a:txBody>
                    <a:bodyPr/>
                    <a:lstStyle/>
                    <a:p>
                      <a:pPr algn="ctr"/>
                      <a:r>
                        <a:rPr lang="en-US" dirty="0" smtClean="0"/>
                        <a:t> SUBSTANSI</a:t>
                      </a:r>
                      <a:endParaRPr lang="en-US" dirty="0"/>
                    </a:p>
                  </a:txBody>
                  <a:tcPr/>
                </a:tc>
              </a:tr>
              <a:tr h="4140200">
                <a:tc>
                  <a:txBody>
                    <a:bodyPr/>
                    <a:lstStyle/>
                    <a:p>
                      <a:r>
                        <a:rPr lang="es-ES" sz="2400" b="1" dirty="0" err="1" smtClean="0">
                          <a:solidFill>
                            <a:srgbClr val="FFFF00"/>
                          </a:solidFill>
                          <a:latin typeface="Myriad Pro Light" pitchFamily="34" charset="0"/>
                        </a:rPr>
                        <a:t>Menurut</a:t>
                      </a:r>
                      <a:r>
                        <a:rPr lang="es-ES" sz="2400" b="1" dirty="0" smtClean="0">
                          <a:solidFill>
                            <a:srgbClr val="FFFF00"/>
                          </a:solidFill>
                          <a:latin typeface="Myriad Pro Light" pitchFamily="34" charset="0"/>
                        </a:rPr>
                        <a:t> </a:t>
                      </a:r>
                      <a:r>
                        <a:rPr lang="es-ES" sz="2400" b="1" dirty="0" err="1" smtClean="0">
                          <a:solidFill>
                            <a:srgbClr val="FFFF00"/>
                          </a:solidFill>
                          <a:latin typeface="Myriad Pro Light" pitchFamily="34" charset="0"/>
                        </a:rPr>
                        <a:t>Pasal</a:t>
                      </a:r>
                      <a:r>
                        <a:rPr lang="es-ES" sz="2400" b="1" dirty="0" smtClean="0">
                          <a:solidFill>
                            <a:srgbClr val="FFFF00"/>
                          </a:solidFill>
                          <a:latin typeface="Myriad Pro Light" pitchFamily="34" charset="0"/>
                        </a:rPr>
                        <a:t> 9 </a:t>
                      </a:r>
                      <a:r>
                        <a:rPr lang="es-ES" sz="2400" b="1" dirty="0" err="1" smtClean="0">
                          <a:solidFill>
                            <a:srgbClr val="FFFF00"/>
                          </a:solidFill>
                          <a:latin typeface="Myriad Pro Light" pitchFamily="34" charset="0"/>
                        </a:rPr>
                        <a:t>ayat</a:t>
                      </a:r>
                      <a:r>
                        <a:rPr lang="es-ES" sz="2400" b="1" dirty="0" smtClean="0">
                          <a:solidFill>
                            <a:srgbClr val="FFFF00"/>
                          </a:solidFill>
                          <a:latin typeface="Myriad Pro Light" pitchFamily="34" charset="0"/>
                        </a:rPr>
                        <a:t> (2a) UU No. UU</a:t>
                      </a:r>
                      <a:r>
                        <a:rPr lang="es-ES" sz="2400" b="1" baseline="0" dirty="0" smtClean="0">
                          <a:solidFill>
                            <a:srgbClr val="FFFF00"/>
                          </a:solidFill>
                          <a:latin typeface="Myriad Pro Light" pitchFamily="34" charset="0"/>
                        </a:rPr>
                        <a:t> No.6/1983</a:t>
                      </a:r>
                      <a:r>
                        <a:rPr lang="es-ES" sz="2400" b="1" dirty="0" smtClean="0">
                          <a:solidFill>
                            <a:srgbClr val="FFFF00"/>
                          </a:solidFill>
                          <a:latin typeface="Myriad Pro Light" pitchFamily="34" charset="0"/>
                        </a:rPr>
                        <a:t>  </a:t>
                      </a:r>
                      <a:r>
                        <a:rPr lang="es-ES" sz="2400" b="1" dirty="0" err="1" smtClean="0">
                          <a:solidFill>
                            <a:srgbClr val="FFFF00"/>
                          </a:solidFill>
                          <a:latin typeface="Myriad Pro Light" pitchFamily="34" charset="0"/>
                        </a:rPr>
                        <a:t>Stdtd</a:t>
                      </a:r>
                      <a:r>
                        <a:rPr lang="es-ES" sz="2400" b="1" baseline="0" dirty="0" smtClean="0">
                          <a:solidFill>
                            <a:srgbClr val="FFFF00"/>
                          </a:solidFill>
                          <a:latin typeface="Myriad Pro Light" pitchFamily="34" charset="0"/>
                        </a:rPr>
                        <a:t>  UU No.28/2007  </a:t>
                      </a:r>
                    </a:p>
                    <a:p>
                      <a:endParaRPr lang="es-ES" sz="2400" b="1" baseline="0" dirty="0" smtClean="0">
                        <a:solidFill>
                          <a:srgbClr val="FFFF00"/>
                        </a:solidFill>
                        <a:latin typeface="Myriad Pro Light" pitchFamily="34" charset="0"/>
                      </a:endParaRPr>
                    </a:p>
                    <a:p>
                      <a:r>
                        <a:rPr lang="es-ES" sz="2400" b="1" baseline="0" dirty="0" err="1" smtClean="0">
                          <a:solidFill>
                            <a:srgbClr val="FFFF00"/>
                          </a:solidFill>
                          <a:latin typeface="Myriad Pro Light" pitchFamily="34" charset="0"/>
                        </a:rPr>
                        <a:t>Terakhir</a:t>
                      </a:r>
                      <a:r>
                        <a:rPr lang="es-ES" sz="2400" b="1" baseline="0" dirty="0" smtClean="0">
                          <a:solidFill>
                            <a:srgbClr val="FFFF00"/>
                          </a:solidFill>
                          <a:latin typeface="Myriad Pro Light" pitchFamily="34" charset="0"/>
                        </a:rPr>
                        <a:t> </a:t>
                      </a:r>
                      <a:r>
                        <a:rPr lang="es-ES" sz="2400" b="1" baseline="0" dirty="0" err="1" smtClean="0">
                          <a:solidFill>
                            <a:srgbClr val="FFFF00"/>
                          </a:solidFill>
                          <a:latin typeface="Myriad Pro Light" pitchFamily="34" charset="0"/>
                        </a:rPr>
                        <a:t>dgn</a:t>
                      </a:r>
                      <a:r>
                        <a:rPr lang="es-ES" sz="2400" b="1" baseline="0" dirty="0" smtClean="0">
                          <a:solidFill>
                            <a:srgbClr val="FFFF00"/>
                          </a:solidFill>
                          <a:latin typeface="Myriad Pro Light" pitchFamily="34" charset="0"/>
                        </a:rPr>
                        <a:t>  UU No.19/2009</a:t>
                      </a:r>
                      <a:endParaRPr lang="en-US" sz="2400" b="1" dirty="0">
                        <a:solidFill>
                          <a:srgbClr val="FFFF00"/>
                        </a:solidFill>
                      </a:endParaRPr>
                    </a:p>
                  </a:txBody>
                  <a:tcPr>
                    <a:solidFill>
                      <a:srgbClr val="FF0000"/>
                    </a:solidFill>
                  </a:tcPr>
                </a:tc>
                <a:tc>
                  <a:txBody>
                    <a:bodyPr/>
                    <a:lstStyle/>
                    <a:p>
                      <a:r>
                        <a:rPr lang="es-ES" sz="2800" dirty="0" err="1" smtClean="0">
                          <a:latin typeface="Myriad Pro Light" pitchFamily="34" charset="0"/>
                        </a:rPr>
                        <a:t>Pembayaran</a:t>
                      </a:r>
                      <a:r>
                        <a:rPr lang="es-ES" sz="2800" dirty="0" smtClean="0">
                          <a:latin typeface="Myriad Pro Light" pitchFamily="34" charset="0"/>
                        </a:rPr>
                        <a:t> </a:t>
                      </a:r>
                      <a:r>
                        <a:rPr lang="es-ES" sz="2800" dirty="0" err="1" smtClean="0">
                          <a:latin typeface="Myriad Pro Light" pitchFamily="34" charset="0"/>
                        </a:rPr>
                        <a:t>atau</a:t>
                      </a:r>
                      <a:r>
                        <a:rPr lang="es-ES" sz="2800" dirty="0" smtClean="0">
                          <a:latin typeface="Myriad Pro Light" pitchFamily="34" charset="0"/>
                        </a:rPr>
                        <a:t> </a:t>
                      </a:r>
                      <a:r>
                        <a:rPr lang="es-ES" sz="2800" dirty="0" err="1" smtClean="0">
                          <a:latin typeface="Myriad Pro Light" pitchFamily="34" charset="0"/>
                        </a:rPr>
                        <a:t>penyetoran</a:t>
                      </a:r>
                      <a:r>
                        <a:rPr lang="es-ES" sz="2800" dirty="0" smtClean="0">
                          <a:latin typeface="Myriad Pro Light" pitchFamily="34" charset="0"/>
                        </a:rPr>
                        <a:t> </a:t>
                      </a:r>
                      <a:r>
                        <a:rPr lang="es-ES" sz="2800" dirty="0" err="1" smtClean="0">
                          <a:latin typeface="Myriad Pro Light" pitchFamily="34" charset="0"/>
                        </a:rPr>
                        <a:t>pajak</a:t>
                      </a:r>
                      <a:r>
                        <a:rPr lang="es-ES" sz="2800" dirty="0" smtClean="0">
                          <a:latin typeface="Myriad Pro Light" pitchFamily="34" charset="0"/>
                        </a:rPr>
                        <a:t> yang </a:t>
                      </a:r>
                      <a:r>
                        <a:rPr lang="es-ES" sz="2800" dirty="0" err="1" smtClean="0">
                          <a:latin typeface="Myriad Pro Light" pitchFamily="34" charset="0"/>
                        </a:rPr>
                        <a:t>dilakukan</a:t>
                      </a:r>
                      <a:r>
                        <a:rPr lang="es-ES" sz="2800" dirty="0" smtClean="0">
                          <a:latin typeface="Myriad Pro Light" pitchFamily="34" charset="0"/>
                        </a:rPr>
                        <a:t> </a:t>
                      </a:r>
                      <a:r>
                        <a:rPr lang="es-ES" sz="2800" dirty="0" err="1" smtClean="0">
                          <a:latin typeface="Myriad Pro Light" pitchFamily="34" charset="0"/>
                        </a:rPr>
                        <a:t>setelah</a:t>
                      </a:r>
                      <a:r>
                        <a:rPr lang="es-ES" sz="2800" dirty="0" smtClean="0">
                          <a:latin typeface="Myriad Pro Light" pitchFamily="34" charset="0"/>
                        </a:rPr>
                        <a:t> </a:t>
                      </a:r>
                      <a:r>
                        <a:rPr lang="es-ES" sz="2800" dirty="0" err="1" smtClean="0">
                          <a:latin typeface="Myriad Pro Light" pitchFamily="34" charset="0"/>
                        </a:rPr>
                        <a:t>tanggal</a:t>
                      </a:r>
                      <a:r>
                        <a:rPr lang="es-ES" sz="2800" dirty="0" smtClean="0">
                          <a:latin typeface="Myriad Pro Light" pitchFamily="34" charset="0"/>
                        </a:rPr>
                        <a:t> </a:t>
                      </a:r>
                      <a:r>
                        <a:rPr lang="es-ES" sz="2800" dirty="0" err="1" smtClean="0">
                          <a:latin typeface="Myriad Pro Light" pitchFamily="34" charset="0"/>
                        </a:rPr>
                        <a:t>jatuh</a:t>
                      </a:r>
                      <a:r>
                        <a:rPr lang="es-ES" sz="2800" dirty="0" smtClean="0">
                          <a:latin typeface="Myriad Pro Light" pitchFamily="34" charset="0"/>
                        </a:rPr>
                        <a:t> tempo </a:t>
                      </a:r>
                      <a:r>
                        <a:rPr lang="es-ES" sz="2800" dirty="0" err="1" smtClean="0">
                          <a:latin typeface="Myriad Pro Light" pitchFamily="34" charset="0"/>
                        </a:rPr>
                        <a:t>penyetoran</a:t>
                      </a:r>
                      <a:r>
                        <a:rPr lang="es-ES" sz="2800" dirty="0" smtClean="0">
                          <a:latin typeface="Myriad Pro Light" pitchFamily="34" charset="0"/>
                        </a:rPr>
                        <a:t> </a:t>
                      </a:r>
                      <a:r>
                        <a:rPr lang="es-ES" sz="2800" dirty="0" err="1" smtClean="0">
                          <a:latin typeface="Myriad Pro Light" pitchFamily="34" charset="0"/>
                        </a:rPr>
                        <a:t>dikenakan</a:t>
                      </a:r>
                      <a:r>
                        <a:rPr lang="es-ES" sz="2800" dirty="0" smtClean="0">
                          <a:latin typeface="Myriad Pro Light" pitchFamily="34" charset="0"/>
                        </a:rPr>
                        <a:t> </a:t>
                      </a:r>
                      <a:r>
                        <a:rPr lang="es-ES" sz="2800" dirty="0" err="1" smtClean="0">
                          <a:latin typeface="Myriad Pro Light" pitchFamily="34" charset="0"/>
                        </a:rPr>
                        <a:t>sanksi</a:t>
                      </a:r>
                      <a:r>
                        <a:rPr lang="es-ES" sz="2800" dirty="0" smtClean="0">
                          <a:latin typeface="Myriad Pro Light" pitchFamily="34" charset="0"/>
                        </a:rPr>
                        <a:t> </a:t>
                      </a:r>
                      <a:r>
                        <a:rPr lang="es-ES" sz="2800" dirty="0" err="1" smtClean="0">
                          <a:latin typeface="Myriad Pro Light" pitchFamily="34" charset="0"/>
                        </a:rPr>
                        <a:t>administrasi</a:t>
                      </a:r>
                      <a:r>
                        <a:rPr lang="es-ES" sz="2800" dirty="0" smtClean="0">
                          <a:latin typeface="Myriad Pro Light" pitchFamily="34" charset="0"/>
                        </a:rPr>
                        <a:t> </a:t>
                      </a:r>
                      <a:r>
                        <a:rPr lang="es-ES" sz="2800" dirty="0" err="1" smtClean="0">
                          <a:latin typeface="Myriad Pro Light" pitchFamily="34" charset="0"/>
                        </a:rPr>
                        <a:t>berupa</a:t>
                      </a:r>
                      <a:r>
                        <a:rPr lang="es-ES" sz="2800" dirty="0" smtClean="0">
                          <a:latin typeface="Myriad Pro Light" pitchFamily="34" charset="0"/>
                        </a:rPr>
                        <a:t> </a:t>
                      </a:r>
                      <a:r>
                        <a:rPr lang="es-ES" sz="2800" b="1" u="sng" dirty="0" smtClean="0">
                          <a:latin typeface="Myriad Pro Light" pitchFamily="34" charset="0"/>
                        </a:rPr>
                        <a:t>bunga 2% per </a:t>
                      </a:r>
                      <a:r>
                        <a:rPr lang="es-ES" sz="2800" b="1" u="sng" dirty="0" err="1" smtClean="0">
                          <a:latin typeface="Myriad Pro Light" pitchFamily="34" charset="0"/>
                        </a:rPr>
                        <a:t>bulan</a:t>
                      </a:r>
                      <a:r>
                        <a:rPr lang="es-ES" sz="2800" dirty="0" smtClean="0">
                          <a:latin typeface="Myriad Pro Light" pitchFamily="34" charset="0"/>
                        </a:rPr>
                        <a:t> </a:t>
                      </a:r>
                      <a:r>
                        <a:rPr lang="es-ES" sz="2800" dirty="0" err="1" smtClean="0">
                          <a:latin typeface="Myriad Pro Light" pitchFamily="34" charset="0"/>
                        </a:rPr>
                        <a:t>dihitung</a:t>
                      </a:r>
                      <a:r>
                        <a:rPr lang="es-ES" sz="2800" dirty="0" smtClean="0">
                          <a:latin typeface="Myriad Pro Light" pitchFamily="34" charset="0"/>
                        </a:rPr>
                        <a:t> </a:t>
                      </a:r>
                      <a:r>
                        <a:rPr lang="es-ES" sz="2800" dirty="0" err="1" smtClean="0">
                          <a:latin typeface="Myriad Pro Light" pitchFamily="34" charset="0"/>
                        </a:rPr>
                        <a:t>dari</a:t>
                      </a:r>
                      <a:r>
                        <a:rPr lang="es-ES" sz="2800" dirty="0" smtClean="0">
                          <a:latin typeface="Myriad Pro Light" pitchFamily="34" charset="0"/>
                        </a:rPr>
                        <a:t> </a:t>
                      </a:r>
                      <a:r>
                        <a:rPr lang="es-ES" sz="2800" dirty="0" err="1" smtClean="0">
                          <a:latin typeface="Myriad Pro Light" pitchFamily="34" charset="0"/>
                        </a:rPr>
                        <a:t>tanggal</a:t>
                      </a:r>
                      <a:r>
                        <a:rPr lang="es-ES" sz="2800" dirty="0" smtClean="0">
                          <a:latin typeface="Myriad Pro Light" pitchFamily="34" charset="0"/>
                        </a:rPr>
                        <a:t> </a:t>
                      </a:r>
                      <a:r>
                        <a:rPr lang="es-ES" sz="2800" dirty="0" err="1" smtClean="0">
                          <a:latin typeface="Myriad Pro Light" pitchFamily="34" charset="0"/>
                        </a:rPr>
                        <a:t>jatuh</a:t>
                      </a:r>
                      <a:r>
                        <a:rPr lang="es-ES" sz="2800" dirty="0" smtClean="0">
                          <a:latin typeface="Myriad Pro Light" pitchFamily="34" charset="0"/>
                        </a:rPr>
                        <a:t> tempo </a:t>
                      </a:r>
                      <a:r>
                        <a:rPr lang="es-ES" sz="2800" dirty="0" err="1" smtClean="0">
                          <a:latin typeface="Myriad Pro Light" pitchFamily="34" charset="0"/>
                        </a:rPr>
                        <a:t>pembayaran</a:t>
                      </a:r>
                      <a:r>
                        <a:rPr lang="es-ES" sz="2800" dirty="0" smtClean="0">
                          <a:latin typeface="Myriad Pro Light" pitchFamily="34" charset="0"/>
                        </a:rPr>
                        <a:t> </a:t>
                      </a:r>
                      <a:r>
                        <a:rPr lang="es-ES" sz="2800" dirty="0" err="1" smtClean="0">
                          <a:latin typeface="Myriad Pro Light" pitchFamily="34" charset="0"/>
                        </a:rPr>
                        <a:t>s.d.</a:t>
                      </a:r>
                      <a:r>
                        <a:rPr lang="es-ES" sz="2800" dirty="0" smtClean="0">
                          <a:latin typeface="Myriad Pro Light" pitchFamily="34" charset="0"/>
                        </a:rPr>
                        <a:t> </a:t>
                      </a:r>
                      <a:r>
                        <a:rPr lang="es-ES" sz="2800" dirty="0" err="1" smtClean="0">
                          <a:latin typeface="Myriad Pro Light" pitchFamily="34" charset="0"/>
                        </a:rPr>
                        <a:t>tanggal</a:t>
                      </a:r>
                      <a:r>
                        <a:rPr lang="es-ES" sz="2800" dirty="0" smtClean="0">
                          <a:latin typeface="Myriad Pro Light" pitchFamily="34" charset="0"/>
                        </a:rPr>
                        <a:t> </a:t>
                      </a:r>
                      <a:r>
                        <a:rPr lang="es-ES" sz="2800" dirty="0" err="1" smtClean="0">
                          <a:latin typeface="Myriad Pro Light" pitchFamily="34" charset="0"/>
                        </a:rPr>
                        <a:t>pembayaran</a:t>
                      </a:r>
                      <a:r>
                        <a:rPr lang="es-ES" sz="1800" dirty="0" smtClean="0">
                          <a:latin typeface="Myriad Pro Light" pitchFamily="34" charset="0"/>
                        </a:rPr>
                        <a:t>.</a:t>
                      </a:r>
                      <a:endParaRPr lang="en-US" dirty="0"/>
                    </a:p>
                  </a:txBody>
                  <a:tcPr/>
                </a:tc>
              </a:tr>
            </a:tbl>
          </a:graphicData>
        </a:graphic>
      </p:graphicFrame>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804" name="Rectangle 4"/>
          <p:cNvSpPr>
            <a:spLocks noGrp="1" noChangeArrowheads="1"/>
          </p:cNvSpPr>
          <p:nvPr>
            <p:ph type="title"/>
          </p:nvPr>
        </p:nvSpPr>
        <p:spPr>
          <a:xfrm>
            <a:off x="838200" y="228600"/>
            <a:ext cx="6705600" cy="457200"/>
          </a:xfrm>
          <a:solidFill>
            <a:schemeClr val="bg2">
              <a:lumMod val="50000"/>
            </a:schemeClr>
          </a:solidFill>
          <a:ln/>
        </p:spPr>
        <p:txBody>
          <a:bodyPr wrap="none" lIns="90488" tIns="44450" rIns="90488" bIns="44450"/>
          <a:lstStyle/>
          <a:p>
            <a:r>
              <a:rPr lang="en-US" sz="2400" b="1" dirty="0">
                <a:solidFill>
                  <a:schemeClr val="tx1"/>
                </a:solidFill>
                <a:effectLst/>
              </a:rPr>
              <a:t>JUMLAH BRUTO OBJEK </a:t>
            </a:r>
            <a:r>
              <a:rPr lang="en-US" sz="2400" b="1" dirty="0" err="1">
                <a:solidFill>
                  <a:schemeClr val="tx1"/>
                </a:solidFill>
                <a:effectLst/>
              </a:rPr>
              <a:t>PPh</a:t>
            </a:r>
            <a:r>
              <a:rPr lang="en-US" sz="2400" b="1" dirty="0">
                <a:solidFill>
                  <a:schemeClr val="tx1"/>
                </a:solidFill>
                <a:effectLst/>
              </a:rPr>
              <a:t> PASAL 23</a:t>
            </a:r>
          </a:p>
        </p:txBody>
      </p:sp>
      <p:sp>
        <p:nvSpPr>
          <p:cNvPr id="11" name="Slide Number Placeholder 4"/>
          <p:cNvSpPr>
            <a:spLocks noGrp="1"/>
          </p:cNvSpPr>
          <p:nvPr>
            <p:ph type="sldNum" sz="quarter" idx="12"/>
          </p:nvPr>
        </p:nvSpPr>
        <p:spPr/>
        <p:txBody>
          <a:bodyPr/>
          <a:lstStyle/>
          <a:p>
            <a:fld id="{0CEFC419-7F51-4B65-90BD-0B4DC31BC4DA}" type="slidenum">
              <a:rPr lang="en-US"/>
              <a:pPr/>
              <a:t>110</a:t>
            </a:fld>
            <a:endParaRPr lang="en-US"/>
          </a:p>
        </p:txBody>
      </p:sp>
      <p:sp>
        <p:nvSpPr>
          <p:cNvPr id="844802"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44803"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44805" name="Text Box 5"/>
          <p:cNvSpPr txBox="1">
            <a:spLocks noChangeArrowheads="1"/>
          </p:cNvSpPr>
          <p:nvPr/>
        </p:nvSpPr>
        <p:spPr bwMode="auto">
          <a:xfrm>
            <a:off x="685800" y="990600"/>
            <a:ext cx="7162800" cy="1597873"/>
          </a:xfrm>
          <a:prstGeom prst="rect">
            <a:avLst/>
          </a:prstGeom>
          <a:solidFill>
            <a:schemeClr val="bg2">
              <a:lumMod val="50000"/>
            </a:schemeClr>
          </a:solidFill>
          <a:ln w="12700" algn="ctr">
            <a:noFill/>
            <a:miter lim="800000"/>
            <a:headEnd/>
            <a:tailEnd/>
          </a:ln>
          <a:effectLst/>
        </p:spPr>
        <p:txBody>
          <a:bodyPr lIns="90488" tIns="44450" rIns="90488" bIns="44450">
            <a:spAutoFit/>
          </a:bodyPr>
          <a:lstStyle/>
          <a:p>
            <a:r>
              <a:rPr lang="en-US" sz="1400" b="1" dirty="0"/>
              <a:t>JUMLAH BRUTO ADALAH SELURUH JUMLAH PENGHASILAN DENGAN NAMA DAN DALAM BENTUK APAPUN YANG DIBAYARKAN, DISEDIAKAN UNTUK DIBAYARKAN ATAU TELAH JATUH TEMPO PEMBAYARANNYA OLEH BADAN PEMERINTAH, SUBJEK PAJAK BADAN DALAM NEGERI, PENYELENGGARA KEGIATAN, BENTUK USAHA TETAP, ATAU PERWAKILAN PERUSAHAAN LUAR NEGERI LAINNYA KEPADA WAJIB PAJAK DALAM NEGERI ATAU BENTUK USAHA TETAP. </a:t>
            </a:r>
          </a:p>
        </p:txBody>
      </p:sp>
      <p:sp>
        <p:nvSpPr>
          <p:cNvPr id="844806" name="AutoShape 6"/>
          <p:cNvSpPr>
            <a:spLocks noChangeArrowheads="1"/>
          </p:cNvSpPr>
          <p:nvPr/>
        </p:nvSpPr>
        <p:spPr bwMode="auto">
          <a:xfrm>
            <a:off x="3124200" y="2286000"/>
            <a:ext cx="2590800" cy="685800"/>
          </a:xfrm>
          <a:prstGeom prst="downArrowCallout">
            <a:avLst>
              <a:gd name="adj1" fmla="val 70833"/>
              <a:gd name="adj2" fmla="val 70833"/>
              <a:gd name="adj3" fmla="val 16667"/>
              <a:gd name="adj4" fmla="val 66667"/>
            </a:avLst>
          </a:prstGeom>
          <a:solidFill>
            <a:srgbClr val="FFFF00"/>
          </a:solidFill>
          <a:ln w="12700" algn="ctr">
            <a:solidFill>
              <a:schemeClr val="tx1"/>
            </a:solidFill>
            <a:miter lim="800000"/>
            <a:headEnd/>
            <a:tailEnd/>
          </a:ln>
          <a:effectLst/>
        </p:spPr>
        <p:txBody>
          <a:bodyPr wrap="none" lIns="90488" tIns="44450" rIns="90488" bIns="44450" anchor="ctr"/>
          <a:lstStyle/>
          <a:p>
            <a:pPr algn="ctr"/>
            <a:r>
              <a:rPr lang="en-US" sz="1600" b="1">
                <a:solidFill>
                  <a:srgbClr val="111111"/>
                </a:solidFill>
              </a:rPr>
              <a:t>TIDAK TERMASUK </a:t>
            </a:r>
          </a:p>
        </p:txBody>
      </p:sp>
      <p:sp>
        <p:nvSpPr>
          <p:cNvPr id="844807" name="Rectangle 7"/>
          <p:cNvSpPr>
            <a:spLocks noChangeArrowheads="1"/>
          </p:cNvSpPr>
          <p:nvPr/>
        </p:nvSpPr>
        <p:spPr bwMode="auto">
          <a:xfrm>
            <a:off x="152400" y="3048000"/>
            <a:ext cx="7391400" cy="3581400"/>
          </a:xfrm>
          <a:prstGeom prst="rect">
            <a:avLst/>
          </a:prstGeom>
          <a:solidFill>
            <a:schemeClr val="bg1"/>
          </a:solidFill>
          <a:ln w="12700" algn="ctr">
            <a:solidFill>
              <a:schemeClr val="tx1"/>
            </a:solidFill>
            <a:miter lim="800000"/>
            <a:headEnd/>
            <a:tailEnd/>
          </a:ln>
          <a:effectLst/>
        </p:spPr>
        <p:txBody>
          <a:bodyPr wrap="none" lIns="90488" tIns="44450" rIns="90488" bIns="44450" anchor="ctr"/>
          <a:lstStyle/>
          <a:p>
            <a:pPr marL="228600" indent="-228600">
              <a:buFontTx/>
              <a:buAutoNum type="arabicPeriod"/>
            </a:pPr>
            <a:r>
              <a:rPr lang="en-US" sz="1300" b="1" dirty="0"/>
              <a:t>PEMBAYARAN GAJI, UPAH, HONORARIUM, TUNJANGAN &amp; PEMBAYARAN LAIN </a:t>
            </a:r>
            <a:r>
              <a:rPr lang="en-US" sz="1300" b="1" dirty="0" smtClean="0"/>
              <a:t>SBG IMBALAN </a:t>
            </a:r>
          </a:p>
          <a:p>
            <a:pPr marL="228600" indent="-228600"/>
            <a:r>
              <a:rPr lang="en-US" sz="1300" b="1" dirty="0" smtClean="0"/>
              <a:t>     SEHUBUNGAN </a:t>
            </a:r>
            <a:r>
              <a:rPr lang="en-US" sz="1300" b="1" dirty="0"/>
              <a:t>DENGAN PEKERJAAN YG DIBAYARKAN OLEH WP PENYEDIA </a:t>
            </a:r>
          </a:p>
          <a:p>
            <a:pPr marL="228600" indent="-228600"/>
            <a:r>
              <a:rPr lang="en-US" sz="1300" b="1" dirty="0"/>
              <a:t>   </a:t>
            </a:r>
            <a:r>
              <a:rPr lang="en-US" sz="1300" b="1" dirty="0" smtClean="0"/>
              <a:t>  </a:t>
            </a:r>
            <a:r>
              <a:rPr lang="en-US" sz="1300" b="1" dirty="0"/>
              <a:t>TENAGA KERJA KEPADA TENAGA KERJA YG MELAKUKAN PEKERJAAN, BERDASARKAN</a:t>
            </a:r>
          </a:p>
          <a:p>
            <a:pPr marL="228600" indent="-228600"/>
            <a:r>
              <a:rPr lang="en-US" sz="1300" b="1" dirty="0"/>
              <a:t>   </a:t>
            </a:r>
            <a:r>
              <a:rPr lang="en-US" sz="1300" b="1" dirty="0" smtClean="0"/>
              <a:t>  </a:t>
            </a:r>
            <a:r>
              <a:rPr lang="en-US" sz="1300" b="1" dirty="0"/>
              <a:t>KONTRAK DGN PENGGUNA JASA (HARUS DIBUKTIKAN DGN KONTRAK DAN DAFTAR</a:t>
            </a:r>
          </a:p>
          <a:p>
            <a:pPr marL="228600" indent="-228600"/>
            <a:r>
              <a:rPr lang="en-US" sz="1300" b="1" dirty="0"/>
              <a:t>    </a:t>
            </a:r>
            <a:r>
              <a:rPr lang="en-US" sz="1300" b="1" dirty="0" smtClean="0"/>
              <a:t>  PEMBAYARAN </a:t>
            </a:r>
            <a:r>
              <a:rPr lang="en-US" sz="1300" b="1" dirty="0"/>
              <a:t>GAJI DSB);</a:t>
            </a:r>
          </a:p>
          <a:p>
            <a:pPr marL="228600" indent="-228600">
              <a:spcBef>
                <a:spcPct val="20000"/>
              </a:spcBef>
              <a:buFontTx/>
              <a:buAutoNum type="arabicPeriod" startAt="2"/>
            </a:pPr>
            <a:r>
              <a:rPr lang="en-US" sz="1300" b="1" dirty="0"/>
              <a:t>PEMBAYARAN ATAS PENGADAAN/PEMBELIAN BARANG ATAU MATERIAL (HARUS </a:t>
            </a:r>
          </a:p>
          <a:p>
            <a:pPr marL="228600" indent="-228600"/>
            <a:r>
              <a:rPr lang="en-US" sz="1300" b="1" dirty="0"/>
              <a:t>    </a:t>
            </a:r>
            <a:r>
              <a:rPr lang="en-US" sz="1300" b="1" dirty="0" smtClean="0"/>
              <a:t>  DIBUKTIKAN </a:t>
            </a:r>
            <a:r>
              <a:rPr lang="en-US" sz="1300" b="1" dirty="0"/>
              <a:t>DGN FAKTUR PEMBELIAN);</a:t>
            </a:r>
          </a:p>
          <a:p>
            <a:pPr marL="228600" indent="-228600">
              <a:spcBef>
                <a:spcPct val="20000"/>
              </a:spcBef>
            </a:pPr>
            <a:r>
              <a:rPr lang="en-US" sz="1300" b="1" dirty="0" smtClean="0"/>
              <a:t>3.  PEMBAYARAN </a:t>
            </a:r>
            <a:r>
              <a:rPr lang="en-US" sz="1300" b="1" dirty="0"/>
              <a:t>KEPADA PIHAK KEDUA (SBG PERANTARA) UTK SELANJUTNYA</a:t>
            </a:r>
          </a:p>
          <a:p>
            <a:pPr marL="228600" indent="-228600"/>
            <a:r>
              <a:rPr lang="en-US" sz="1300" b="1" dirty="0"/>
              <a:t>   </a:t>
            </a:r>
            <a:r>
              <a:rPr lang="en-US" sz="1300" b="1" dirty="0" smtClean="0"/>
              <a:t>   </a:t>
            </a:r>
            <a:r>
              <a:rPr lang="en-US" sz="1300" b="1" dirty="0"/>
              <a:t>DIBAYARKAN KEPADA PIHAK KETIGA (HARUS DIBUKTIKAN DGN FAKTUR TAGIHAN</a:t>
            </a:r>
          </a:p>
          <a:p>
            <a:pPr marL="228600" indent="-228600"/>
            <a:r>
              <a:rPr lang="en-US" sz="1300" b="1" dirty="0"/>
              <a:t>   </a:t>
            </a:r>
            <a:r>
              <a:rPr lang="en-US" sz="1300" b="1" dirty="0" smtClean="0"/>
              <a:t>   </a:t>
            </a:r>
            <a:r>
              <a:rPr lang="en-US" sz="1300" b="1" dirty="0"/>
              <a:t>DARI PIHAK KETIGA DISERTAI PERJANJIAN TERTULIS );</a:t>
            </a:r>
          </a:p>
          <a:p>
            <a:pPr marL="228600" indent="-228600">
              <a:spcBef>
                <a:spcPct val="20000"/>
              </a:spcBef>
            </a:pPr>
            <a:r>
              <a:rPr lang="en-US" sz="1300" b="1" dirty="0"/>
              <a:t>4. </a:t>
            </a:r>
            <a:r>
              <a:rPr lang="en-US" sz="1300" b="1" dirty="0" smtClean="0"/>
              <a:t> PEMBAYARAN </a:t>
            </a:r>
            <a:r>
              <a:rPr lang="en-US" sz="1300" b="1" dirty="0"/>
              <a:t>PENGGANTIAN BIAYA (REIMBURSEMENT) YAITU PENGGANTIAN</a:t>
            </a:r>
          </a:p>
          <a:p>
            <a:pPr marL="228600" indent="-228600"/>
            <a:r>
              <a:rPr lang="en-US" sz="1300" b="1" dirty="0"/>
              <a:t>    </a:t>
            </a:r>
            <a:r>
              <a:rPr lang="en-US" sz="1300" b="1" dirty="0" smtClean="0"/>
              <a:t> PEMBAYARAN </a:t>
            </a:r>
            <a:r>
              <a:rPr lang="en-US" sz="1300" b="1" dirty="0"/>
              <a:t>SEBESAR JUMLAH YG NYATA-NYATA TELAH DIBAYARKAN OLEH </a:t>
            </a:r>
          </a:p>
          <a:p>
            <a:pPr marL="228600" indent="-228600"/>
            <a:r>
              <a:rPr lang="en-US" sz="1300" b="1" dirty="0"/>
              <a:t>   </a:t>
            </a:r>
            <a:r>
              <a:rPr lang="en-US" sz="1300" b="1" dirty="0" smtClean="0"/>
              <a:t>  </a:t>
            </a:r>
            <a:r>
              <a:rPr lang="en-US" sz="1300" b="1" dirty="0"/>
              <a:t>PIHAK KEDUA KEPADA PIHAK KETIGA (HARUS DIBUKTIKAN FAKTUR DGN TAGIHAN </a:t>
            </a:r>
          </a:p>
          <a:p>
            <a:pPr marL="228600" indent="-228600"/>
            <a:r>
              <a:rPr lang="en-US" sz="1300" b="1" dirty="0"/>
              <a:t>    </a:t>
            </a:r>
            <a:r>
              <a:rPr lang="en-US" sz="1300" b="1" dirty="0" smtClean="0"/>
              <a:t> ATAU </a:t>
            </a:r>
            <a:r>
              <a:rPr lang="en-US" sz="1300" b="1" dirty="0"/>
              <a:t>BUKTI PEMBAYARAN DARI PIHAK KEDUA KE PIHAK KETIGA</a:t>
            </a:r>
          </a:p>
        </p:txBody>
      </p:sp>
      <p:sp>
        <p:nvSpPr>
          <p:cNvPr id="844808" name="Rectangle 8"/>
          <p:cNvSpPr>
            <a:spLocks noChangeArrowheads="1"/>
          </p:cNvSpPr>
          <p:nvPr/>
        </p:nvSpPr>
        <p:spPr bwMode="auto">
          <a:xfrm>
            <a:off x="8077200" y="3657600"/>
            <a:ext cx="990600" cy="2590800"/>
          </a:xfrm>
          <a:prstGeom prst="rect">
            <a:avLst/>
          </a:prstGeom>
          <a:solidFill>
            <a:schemeClr val="bg2"/>
          </a:solidFill>
          <a:ln w="12700" algn="ctr">
            <a:solidFill>
              <a:schemeClr val="tx1"/>
            </a:solidFill>
            <a:miter lim="800000"/>
            <a:headEnd/>
            <a:tailEnd/>
          </a:ln>
          <a:effectLst/>
        </p:spPr>
        <p:txBody>
          <a:bodyPr wrap="none" lIns="90488" tIns="44450" rIns="90488" bIns="44450" anchor="ctr"/>
          <a:lstStyle/>
          <a:p>
            <a:pPr algn="ctr"/>
            <a:r>
              <a:rPr lang="en-US" sz="1400" b="1" dirty="0" err="1"/>
              <a:t>Jasa</a:t>
            </a:r>
            <a:r>
              <a:rPr lang="en-US" sz="1400" b="1" dirty="0"/>
              <a:t> </a:t>
            </a:r>
          </a:p>
          <a:p>
            <a:pPr algn="ctr"/>
            <a:r>
              <a:rPr lang="en-US" sz="1400" b="1" dirty="0"/>
              <a:t>Catering</a:t>
            </a:r>
          </a:p>
          <a:p>
            <a:pPr algn="ctr"/>
            <a:r>
              <a:rPr lang="en-US" sz="1400" b="1" dirty="0"/>
              <a:t>&amp;</a:t>
            </a:r>
          </a:p>
          <a:p>
            <a:pPr algn="ctr"/>
            <a:r>
              <a:rPr lang="en-US" sz="1400" b="1" dirty="0" err="1"/>
              <a:t>Jasa</a:t>
            </a:r>
            <a:r>
              <a:rPr lang="en-US" sz="1400" b="1" dirty="0"/>
              <a:t> </a:t>
            </a:r>
          </a:p>
          <a:p>
            <a:pPr algn="ctr"/>
            <a:r>
              <a:rPr lang="en-US" sz="1400" b="1" dirty="0" err="1"/>
              <a:t>Yg</a:t>
            </a:r>
            <a:r>
              <a:rPr lang="en-US" sz="1400" b="1" dirty="0"/>
              <a:t> </a:t>
            </a:r>
            <a:r>
              <a:rPr lang="en-US" sz="1400" b="1" dirty="0" err="1"/>
              <a:t>telah</a:t>
            </a:r>
            <a:r>
              <a:rPr lang="en-US" sz="1400" b="1" dirty="0"/>
              <a:t> </a:t>
            </a:r>
          </a:p>
          <a:p>
            <a:pPr algn="ctr"/>
            <a:r>
              <a:rPr lang="en-US" sz="1400" b="1" dirty="0" err="1"/>
              <a:t>dikenakan</a:t>
            </a:r>
            <a:endParaRPr lang="en-US" sz="1400" b="1" dirty="0"/>
          </a:p>
          <a:p>
            <a:pPr algn="ctr"/>
            <a:r>
              <a:rPr lang="en-US" sz="1400" b="1" dirty="0"/>
              <a:t> </a:t>
            </a:r>
            <a:r>
              <a:rPr lang="en-US" sz="1400" b="1" dirty="0" err="1"/>
              <a:t>PPh</a:t>
            </a:r>
            <a:r>
              <a:rPr lang="en-US" sz="1400" b="1" dirty="0"/>
              <a:t> </a:t>
            </a:r>
          </a:p>
          <a:p>
            <a:pPr algn="ctr"/>
            <a:r>
              <a:rPr lang="en-US" sz="1400" b="1" dirty="0" err="1"/>
              <a:t>bersifat</a:t>
            </a:r>
            <a:endParaRPr lang="en-US" sz="1400" b="1" dirty="0"/>
          </a:p>
          <a:p>
            <a:pPr algn="ctr"/>
            <a:r>
              <a:rPr lang="en-US" sz="1400" b="1" dirty="0"/>
              <a:t> final</a:t>
            </a:r>
          </a:p>
          <a:p>
            <a:pPr algn="ctr"/>
            <a:r>
              <a:rPr lang="en-US" sz="1400" b="1" dirty="0"/>
              <a:t>(</a:t>
            </a:r>
            <a:r>
              <a:rPr lang="en-US" sz="1400" b="1" dirty="0" err="1"/>
              <a:t>konstruksi</a:t>
            </a:r>
            <a:r>
              <a:rPr lang="en-US" sz="1200" b="1" dirty="0"/>
              <a:t>)</a:t>
            </a:r>
          </a:p>
        </p:txBody>
      </p:sp>
      <p:sp>
        <p:nvSpPr>
          <p:cNvPr id="844809" name="AutoShape 9"/>
          <p:cNvSpPr>
            <a:spLocks noChangeArrowheads="1"/>
          </p:cNvSpPr>
          <p:nvPr/>
        </p:nvSpPr>
        <p:spPr bwMode="auto">
          <a:xfrm flipH="1">
            <a:off x="7924800" y="914400"/>
            <a:ext cx="838200" cy="2743200"/>
          </a:xfrm>
          <a:custGeom>
            <a:avLst/>
            <a:gdLst>
              <a:gd name="G0" fmla="+- 12427 0 0"/>
              <a:gd name="G1" fmla="+- 2554 0 0"/>
              <a:gd name="G2" fmla="+- 12158 0 2554"/>
              <a:gd name="G3" fmla="+- G2 0 2554"/>
              <a:gd name="G4" fmla="*/ G3 32768 32059"/>
              <a:gd name="G5" fmla="*/ G4 1 2"/>
              <a:gd name="G6" fmla="+- 21600 0 12427"/>
              <a:gd name="G7" fmla="*/ G6 2554 6079"/>
              <a:gd name="G8" fmla="+- G7 12427 0"/>
              <a:gd name="T0" fmla="*/ 12427 w 21600"/>
              <a:gd name="T1" fmla="*/ 0 h 21600"/>
              <a:gd name="T2" fmla="*/ 12427 w 21600"/>
              <a:gd name="T3" fmla="*/ 12158 h 21600"/>
              <a:gd name="T4" fmla="*/ 3603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554"/>
                </a:lnTo>
                <a:cubicBezTo>
                  <a:pt x="5564" y="2554"/>
                  <a:pt x="0" y="6854"/>
                  <a:pt x="0" y="12158"/>
                </a:cubicBezTo>
                <a:lnTo>
                  <a:pt x="0" y="21600"/>
                </a:lnTo>
                <a:lnTo>
                  <a:pt x="7206" y="21600"/>
                </a:lnTo>
                <a:lnTo>
                  <a:pt x="7206" y="12158"/>
                </a:lnTo>
                <a:cubicBezTo>
                  <a:pt x="7206" y="10747"/>
                  <a:pt x="9544" y="9604"/>
                  <a:pt x="12427" y="9604"/>
                </a:cubicBezTo>
                <a:lnTo>
                  <a:pt x="12427" y="12158"/>
                </a:lnTo>
                <a:close/>
              </a:path>
            </a:pathLst>
          </a:custGeom>
          <a:solidFill>
            <a:schemeClr val="bg2"/>
          </a:solidFill>
          <a:ln w="12700" algn="ctr">
            <a:solidFill>
              <a:schemeClr val="tx1"/>
            </a:solidFill>
            <a:miter lim="800000"/>
            <a:headEnd/>
            <a:tailEnd/>
          </a:ln>
          <a:effectLst/>
        </p:spPr>
        <p:txBody>
          <a:bodyPr wrap="none" lIns="90488" tIns="44450" rIns="90488" bIns="44450" anchor="ctr"/>
          <a:lstStyle/>
          <a:p>
            <a:endParaRPr lang="en-US"/>
          </a:p>
        </p:txBody>
      </p:sp>
      <p:sp>
        <p:nvSpPr>
          <p:cNvPr id="844810" name="AutoShape 10"/>
          <p:cNvSpPr>
            <a:spLocks noChangeArrowheads="1"/>
          </p:cNvSpPr>
          <p:nvPr/>
        </p:nvSpPr>
        <p:spPr bwMode="auto">
          <a:xfrm>
            <a:off x="7543800" y="4724400"/>
            <a:ext cx="609600" cy="914400"/>
          </a:xfrm>
          <a:prstGeom prst="rightArrow">
            <a:avLst>
              <a:gd name="adj1" fmla="val 50000"/>
              <a:gd name="adj2" fmla="val 25000"/>
            </a:avLst>
          </a:prstGeom>
          <a:solidFill>
            <a:srgbClr val="FF0000"/>
          </a:solidFill>
          <a:ln w="12700" algn="ctr">
            <a:solidFill>
              <a:schemeClr val="tx1"/>
            </a:solidFill>
            <a:miter lim="800000"/>
            <a:headEnd/>
            <a:tailEnd/>
          </a:ln>
          <a:effectLst/>
        </p:spPr>
        <p:txBody>
          <a:bodyPr wrap="none" lIns="90488" tIns="44450" rIns="90488" bIns="44450" anchor="ctr"/>
          <a:lstStyle/>
          <a:p>
            <a:pPr algn="ctr"/>
            <a:r>
              <a:rPr lang="en-US" sz="1200" b="1"/>
              <a:t> kecuali</a:t>
            </a: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6850" name="Rectangle 2"/>
          <p:cNvSpPr>
            <a:spLocks noGrp="1" noChangeArrowheads="1"/>
          </p:cNvSpPr>
          <p:nvPr>
            <p:ph type="title"/>
          </p:nvPr>
        </p:nvSpPr>
        <p:spPr>
          <a:xfrm>
            <a:off x="849313" y="228600"/>
            <a:ext cx="7532687" cy="609600"/>
          </a:xfrm>
          <a:solidFill>
            <a:srgbClr val="FFCC99"/>
          </a:solidFill>
        </p:spPr>
        <p:txBody>
          <a:bodyPr/>
          <a:lstStyle/>
          <a:p>
            <a:r>
              <a:rPr lang="en-US" sz="2400" b="1">
                <a:solidFill>
                  <a:srgbClr val="000000"/>
                </a:solidFill>
                <a:effectLst/>
              </a:rPr>
              <a:t>Objek Pemotongan PPh Pasal 23</a:t>
            </a:r>
          </a:p>
        </p:txBody>
      </p:sp>
      <p:graphicFrame>
        <p:nvGraphicFramePr>
          <p:cNvPr id="846851" name="Group 3"/>
          <p:cNvGraphicFramePr>
            <a:graphicFrameLocks noGrp="1"/>
          </p:cNvGraphicFramePr>
          <p:nvPr>
            <p:ph type="tbl" idx="1"/>
          </p:nvPr>
        </p:nvGraphicFramePr>
        <p:xfrm>
          <a:off x="107950" y="892175"/>
          <a:ext cx="8928100" cy="5522342"/>
        </p:xfrm>
        <a:graphic>
          <a:graphicData uri="http://schemas.openxmlformats.org/drawingml/2006/table">
            <a:tbl>
              <a:tblPr/>
              <a:tblGrid>
                <a:gridCol w="425450"/>
                <a:gridCol w="3101975"/>
                <a:gridCol w="936625"/>
                <a:gridCol w="1354138"/>
                <a:gridCol w="661987"/>
                <a:gridCol w="1171575"/>
                <a:gridCol w="1276350"/>
              </a:tblGrid>
              <a:tr h="4318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smtClean="0">
                          <a:ln>
                            <a:noFill/>
                          </a:ln>
                          <a:solidFill>
                            <a:srgbClr val="111111"/>
                          </a:solidFill>
                          <a:effectLst/>
                          <a:latin typeface="Tahoma" pitchFamily="34" charset="0"/>
                          <a:cs typeface="Arial" pitchFamily="34"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Objek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Tarif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Dasar Penghitungan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Sifat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Batas waktu penyetoran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Batas waktu pelaporan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4540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000066"/>
                          </a:solidFill>
                          <a:effectLst/>
                          <a:latin typeface="Tahoma" pitchFamily="34" charset="0"/>
                          <a:cs typeface="Arial" pitchFamily="34" charset="0"/>
                        </a:rPr>
                        <a:t>jasa teknik, jasa manajemen, jasa</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000066"/>
                          </a:solidFill>
                          <a:effectLst/>
                          <a:latin typeface="Tahoma" pitchFamily="34" charset="0"/>
                          <a:cs typeface="Arial" pitchFamily="34" charset="0"/>
                        </a:rPr>
                        <a:t>Konstruksi, jasa konsultan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10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20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4540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Dividen, Bunga, Royalti, Hadiah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10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20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8064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Sewa dan penghasilan lain sehubungan dengan penggunaan harta kecuali Sewa Tanah dan/atau Bangunan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10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20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2873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Imbalan Jasa Lain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191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1. Jasa Penilai (appraisal)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100" b="1" i="0" u="none" strike="noStrike" cap="none" normalizeH="0" baseline="0" smtClean="0">
                          <a:ln>
                            <a:noFill/>
                          </a:ln>
                          <a:solidFill>
                            <a:srgbClr val="111111"/>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10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20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3683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2. Jasa Aktuaris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100" b="1" i="0" u="none" strike="noStrike" cap="none" normalizeH="0" baseline="0" smtClean="0">
                          <a:ln>
                            <a:noFill/>
                          </a:ln>
                          <a:solidFill>
                            <a:srgbClr val="111111"/>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10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20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4730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3. Jasa Akuntansi,pembukuan dan</a:t>
                      </a:r>
                    </a:p>
                    <a:p>
                      <a:pPr marL="533400" marR="0" lvl="0" indent="-53340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     atestasi laporan keuangan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100" b="1" i="0" u="none" strike="noStrike" cap="none" normalizeH="0" baseline="0" smtClean="0">
                          <a:ln>
                            <a:noFill/>
                          </a:ln>
                          <a:solidFill>
                            <a:srgbClr val="111111"/>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10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20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3683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4. Jasa Perancanag (design)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100" b="1" i="0" u="none" strike="noStrike" cap="none" normalizeH="0" baseline="0" smtClean="0">
                          <a:ln>
                            <a:noFill/>
                          </a:ln>
                          <a:solidFill>
                            <a:srgbClr val="111111"/>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10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20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3683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5. Jasa pengeboran (drilling) di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   bidang penambangan migas,kecuali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   yg dilakukan BUT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100" b="1" i="0" u="none" strike="noStrike" cap="none" normalizeH="0" baseline="0" smtClean="0">
                          <a:ln>
                            <a:noFill/>
                          </a:ln>
                          <a:solidFill>
                            <a:srgbClr val="111111"/>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10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20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3683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6. Jasa penunjang di bidang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    penambangan Migas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100" b="1" i="0" u="none" strike="noStrike" cap="none" normalizeH="0" baseline="0" smtClean="0">
                          <a:ln>
                            <a:noFill/>
                          </a:ln>
                          <a:solidFill>
                            <a:srgbClr val="111111"/>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10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20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bl>
          </a:graphicData>
        </a:graphic>
      </p:graphicFrame>
      <p:sp>
        <p:nvSpPr>
          <p:cNvPr id="112" name="Slide Number Placeholder 5"/>
          <p:cNvSpPr>
            <a:spLocks noGrp="1"/>
          </p:cNvSpPr>
          <p:nvPr>
            <p:ph type="sldNum" sz="quarter" idx="12"/>
          </p:nvPr>
        </p:nvSpPr>
        <p:spPr/>
        <p:txBody>
          <a:bodyPr/>
          <a:lstStyle/>
          <a:p>
            <a:fld id="{12F97460-47D2-43F2-AC5C-969DD27DB1B0}" type="slidenum">
              <a:rPr lang="en-US"/>
              <a:pPr/>
              <a:t>111</a:t>
            </a:fld>
            <a:endParaRPr lang="en-US"/>
          </a:p>
        </p:txBody>
      </p:sp>
      <p:sp>
        <p:nvSpPr>
          <p:cNvPr id="846958" name="Rectangle 110"/>
          <p:cNvSpPr>
            <a:spLocks noChangeArrowheads="1"/>
          </p:cNvSpPr>
          <p:nvPr/>
        </p:nvSpPr>
        <p:spPr bwMode="auto">
          <a:xfrm>
            <a:off x="107950" y="6629400"/>
            <a:ext cx="1858963" cy="274638"/>
          </a:xfrm>
          <a:prstGeom prst="rect">
            <a:avLst/>
          </a:prstGeom>
          <a:noFill/>
          <a:ln w="9525">
            <a:noFill/>
            <a:miter lim="800000"/>
            <a:headEnd/>
            <a:tailEnd/>
          </a:ln>
          <a:effectLst/>
        </p:spPr>
        <p:txBody>
          <a:bodyPr>
            <a:spAutoFit/>
          </a:bodyPr>
          <a:lstStyle/>
          <a:p>
            <a:pPr>
              <a:spcBef>
                <a:spcPct val="20000"/>
              </a:spcBef>
              <a:buClr>
                <a:schemeClr val="tx1"/>
              </a:buClr>
            </a:pPr>
            <a:r>
              <a:rPr lang="en-US" sz="1200" b="1">
                <a:latin typeface="Arial" pitchFamily="34" charset="0"/>
              </a:rPr>
              <a:t>*tidak termasuk PPN</a:t>
            </a:r>
          </a:p>
        </p:txBody>
      </p:sp>
      <p:sp>
        <p:nvSpPr>
          <p:cNvPr id="846959" name="Text Box 111"/>
          <p:cNvSpPr txBox="1">
            <a:spLocks noChangeArrowheads="1"/>
          </p:cNvSpPr>
          <p:nvPr/>
        </p:nvSpPr>
        <p:spPr bwMode="auto">
          <a:xfrm>
            <a:off x="7620000" y="6567488"/>
            <a:ext cx="1223963" cy="366712"/>
          </a:xfrm>
          <a:prstGeom prst="rect">
            <a:avLst/>
          </a:prstGeom>
          <a:noFill/>
          <a:ln w="9525">
            <a:noFill/>
            <a:miter lim="800000"/>
            <a:headEnd/>
            <a:tailEnd/>
          </a:ln>
          <a:effectLst/>
        </p:spPr>
        <p:txBody>
          <a:bodyPr>
            <a:spAutoFit/>
          </a:bodyPr>
          <a:lstStyle/>
          <a:p>
            <a:pPr>
              <a:spcBef>
                <a:spcPct val="50000"/>
              </a:spcBef>
            </a:pPr>
            <a:r>
              <a:rPr lang="en-US">
                <a:latin typeface="Arial" pitchFamily="34" charset="0"/>
                <a:sym typeface="Wingdings" pitchFamily="2" charset="2"/>
              </a:rPr>
              <a:t></a:t>
            </a:r>
            <a:endParaRPr lang="en-US">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846851"/>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846958"/>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8468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6850" grpId="0" animBg="1" autoUpdateAnimBg="0"/>
      <p:bldP spid="846958" grpId="0" autoUpdateAnimBg="0"/>
    </p:bldLst>
  </p:timing>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848899" name="Group 3"/>
          <p:cNvGraphicFramePr>
            <a:graphicFrameLocks noGrp="1"/>
          </p:cNvGraphicFramePr>
          <p:nvPr>
            <p:ph type="tbl" idx="1"/>
          </p:nvPr>
        </p:nvGraphicFramePr>
        <p:xfrm>
          <a:off x="107950" y="765175"/>
          <a:ext cx="8928100" cy="5782310"/>
        </p:xfrm>
        <a:graphic>
          <a:graphicData uri="http://schemas.openxmlformats.org/drawingml/2006/table">
            <a:tbl>
              <a:tblPr/>
              <a:tblGrid>
                <a:gridCol w="401638"/>
                <a:gridCol w="3681412"/>
                <a:gridCol w="609600"/>
                <a:gridCol w="1295400"/>
                <a:gridCol w="609600"/>
                <a:gridCol w="1143000"/>
                <a:gridCol w="1187450"/>
              </a:tblGrid>
              <a:tr h="1206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smtClean="0">
                          <a:ln>
                            <a:noFill/>
                          </a:ln>
                          <a:solidFill>
                            <a:srgbClr val="1C1C1C"/>
                          </a:solidFill>
                          <a:effectLst/>
                          <a:latin typeface="Tahoma" pitchFamily="34" charset="0"/>
                          <a:cs typeface="Arial" pitchFamily="34"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Objek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Tarif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Dasar Penghitungan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Sifat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Batas waktu penyetoran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Batas waktu pelaporan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77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7. Jasa penambangan dan jasa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   penunjang di bidang penambangan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   selain migas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100" b="1" i="0" u="none" strike="noStrike" cap="none" normalizeH="0" baseline="0" smtClean="0">
                          <a:ln>
                            <a:noFill/>
                          </a:ln>
                          <a:solidFill>
                            <a:srgbClr val="111111"/>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10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20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bln</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err="1" smtClean="0">
                          <a:ln>
                            <a:noFill/>
                          </a:ln>
                          <a:solidFill>
                            <a:srgbClr val="111111"/>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11111"/>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77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8.  Jasa penunjang di bidang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11111"/>
                          </a:solidFill>
                          <a:effectLst/>
                          <a:latin typeface="Tahoma" pitchFamily="34" charset="0"/>
                          <a:cs typeface="Arial" pitchFamily="34" charset="0"/>
                        </a:rPr>
                        <a:t>     penerbangan dan bandar udara</a:t>
                      </a: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77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9.  Jasa penebangan hutan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77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Jasa</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pengelo</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laan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limbah</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77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11. Jasa penyediaan tenaga kerja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(outsourcing service)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77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12. Jasa perantara atau keagenan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77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13. Jasa di bidang perdagangan surat-</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surat berharga, kecuali yg di lakukan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Bursa Efek, KSEI dan KPEI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77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14. Jasa kostodian/penyimpanan/penitipan,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kecuali yg dilakukan KSEI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77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15. Jasa pengisian suara (dubbing dan/atau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sulih suara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r>
            </a:tbl>
          </a:graphicData>
        </a:graphic>
      </p:graphicFrame>
      <p:sp>
        <p:nvSpPr>
          <p:cNvPr id="97" name="Slide Number Placeholder 5"/>
          <p:cNvSpPr>
            <a:spLocks noGrp="1"/>
          </p:cNvSpPr>
          <p:nvPr>
            <p:ph type="sldNum" sz="quarter" idx="12"/>
          </p:nvPr>
        </p:nvSpPr>
        <p:spPr/>
        <p:txBody>
          <a:bodyPr/>
          <a:lstStyle/>
          <a:p>
            <a:fld id="{FDE473C9-9D2C-4E2F-937A-FA929E3EC32D}" type="slidenum">
              <a:rPr lang="en-US"/>
              <a:pPr/>
              <a:t>112</a:t>
            </a:fld>
            <a:endParaRPr lang="en-US"/>
          </a:p>
        </p:txBody>
      </p:sp>
      <p:sp>
        <p:nvSpPr>
          <p:cNvPr id="848989" name="Rectangle 93"/>
          <p:cNvSpPr>
            <a:spLocks noChangeArrowheads="1"/>
          </p:cNvSpPr>
          <p:nvPr/>
        </p:nvSpPr>
        <p:spPr bwMode="auto">
          <a:xfrm>
            <a:off x="107950" y="6507163"/>
            <a:ext cx="1858963" cy="274637"/>
          </a:xfrm>
          <a:prstGeom prst="rect">
            <a:avLst/>
          </a:prstGeom>
          <a:noFill/>
          <a:ln w="9525">
            <a:noFill/>
            <a:miter lim="800000"/>
            <a:headEnd/>
            <a:tailEnd/>
          </a:ln>
          <a:effectLst/>
        </p:spPr>
        <p:txBody>
          <a:bodyPr>
            <a:spAutoFit/>
          </a:bodyPr>
          <a:lstStyle/>
          <a:p>
            <a:pPr>
              <a:spcBef>
                <a:spcPct val="20000"/>
              </a:spcBef>
              <a:buClr>
                <a:schemeClr val="tx1"/>
              </a:buClr>
            </a:pPr>
            <a:r>
              <a:rPr lang="en-US" sz="1200" b="1">
                <a:latin typeface="Arial" pitchFamily="34" charset="0"/>
              </a:rPr>
              <a:t>*tidak termasuk PPN</a:t>
            </a:r>
          </a:p>
        </p:txBody>
      </p:sp>
      <p:sp>
        <p:nvSpPr>
          <p:cNvPr id="848990" name="Text Box 94"/>
          <p:cNvSpPr txBox="1">
            <a:spLocks noChangeArrowheads="1"/>
          </p:cNvSpPr>
          <p:nvPr/>
        </p:nvSpPr>
        <p:spPr bwMode="auto">
          <a:xfrm>
            <a:off x="8101013" y="6092825"/>
            <a:ext cx="1225550" cy="366713"/>
          </a:xfrm>
          <a:prstGeom prst="rect">
            <a:avLst/>
          </a:prstGeom>
          <a:noFill/>
          <a:ln w="9525">
            <a:noFill/>
            <a:miter lim="800000"/>
            <a:headEnd/>
            <a:tailEnd/>
          </a:ln>
          <a:effectLst/>
        </p:spPr>
        <p:txBody>
          <a:bodyPr>
            <a:spAutoFit/>
          </a:bodyPr>
          <a:lstStyle/>
          <a:p>
            <a:pPr>
              <a:spcBef>
                <a:spcPct val="50000"/>
              </a:spcBef>
            </a:pPr>
            <a:r>
              <a:rPr lang="en-US" dirty="0">
                <a:latin typeface="Arial" pitchFamily="34" charset="0"/>
                <a:sym typeface="Wingdings" pitchFamily="2" charset="2"/>
              </a:rPr>
              <a:t></a:t>
            </a:r>
            <a:endParaRPr lang="en-US" dirty="0">
              <a:latin typeface="Arial" pitchFamily="34" charset="0"/>
            </a:endParaRPr>
          </a:p>
        </p:txBody>
      </p:sp>
      <p:sp>
        <p:nvSpPr>
          <p:cNvPr id="848991" name="Rectangle 95"/>
          <p:cNvSpPr>
            <a:spLocks noChangeArrowheads="1"/>
          </p:cNvSpPr>
          <p:nvPr/>
        </p:nvSpPr>
        <p:spPr bwMode="auto">
          <a:xfrm>
            <a:off x="849313" y="152400"/>
            <a:ext cx="7532687" cy="612775"/>
          </a:xfrm>
          <a:prstGeom prst="rect">
            <a:avLst/>
          </a:prstGeom>
          <a:solidFill>
            <a:srgbClr val="FFCC99"/>
          </a:solidFill>
          <a:ln w="9525">
            <a:noFill/>
            <a:miter lim="800000"/>
            <a:headEnd/>
            <a:tailEnd/>
          </a:ln>
          <a:effectLst/>
        </p:spPr>
        <p:txBody>
          <a:bodyPr anchor="ctr"/>
          <a:lstStyle/>
          <a:p>
            <a:pPr algn="ctr"/>
            <a:r>
              <a:rPr lang="en-US" sz="2800" b="1">
                <a:solidFill>
                  <a:srgbClr val="000000"/>
                </a:solidFill>
              </a:rPr>
              <a:t>Objek Pemotongan PPh Pasal 23</a:t>
            </a:r>
          </a:p>
        </p:txBody>
      </p:sp>
      <p:sp>
        <p:nvSpPr>
          <p:cNvPr id="848992" name="Text Box 96"/>
          <p:cNvSpPr txBox="1">
            <a:spLocks noChangeArrowheads="1"/>
          </p:cNvSpPr>
          <p:nvPr/>
        </p:nvSpPr>
        <p:spPr bwMode="auto">
          <a:xfrm>
            <a:off x="7691438" y="349250"/>
            <a:ext cx="1223962" cy="336550"/>
          </a:xfrm>
          <a:prstGeom prst="rect">
            <a:avLst/>
          </a:prstGeom>
          <a:solidFill>
            <a:schemeClr val="bg2"/>
          </a:solidFill>
          <a:ln w="9525">
            <a:noFill/>
            <a:miter lim="800000"/>
            <a:headEnd/>
            <a:tailEnd/>
          </a:ln>
          <a:effectLst/>
        </p:spPr>
        <p:txBody>
          <a:bodyPr>
            <a:spAutoFit/>
          </a:bodyPr>
          <a:lstStyle/>
          <a:p>
            <a:pPr>
              <a:spcBef>
                <a:spcPct val="50000"/>
              </a:spcBef>
            </a:pPr>
            <a:r>
              <a:rPr lang="en-US" sz="1600" dirty="0">
                <a:solidFill>
                  <a:srgbClr val="111111"/>
                </a:solidFill>
                <a:latin typeface="Arial" pitchFamily="34" charset="0"/>
              </a:rPr>
              <a:t>…</a:t>
            </a:r>
            <a:r>
              <a:rPr lang="en-US" sz="1600" dirty="0" err="1">
                <a:solidFill>
                  <a:srgbClr val="FFFF00"/>
                </a:solidFill>
                <a:latin typeface="Arial" pitchFamily="34" charset="0"/>
              </a:rPr>
              <a:t>lanjutan</a:t>
            </a:r>
            <a:endParaRPr lang="en-US" sz="1600" dirty="0">
              <a:solidFill>
                <a:srgbClr val="FFFF00"/>
              </a:solidFill>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848899"/>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848989"/>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8489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8989" grpId="0" autoUpdateAnimBg="0"/>
      <p:bldP spid="848991" grpId="0" animBg="1" autoUpdateAnimBg="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50946" name="Group 2"/>
          <p:cNvGraphicFramePr>
            <a:graphicFrameLocks noGrp="1"/>
          </p:cNvGraphicFramePr>
          <p:nvPr>
            <p:ph/>
          </p:nvPr>
        </p:nvGraphicFramePr>
        <p:xfrm>
          <a:off x="134938" y="712788"/>
          <a:ext cx="8856662" cy="5621973"/>
        </p:xfrm>
        <a:graphic>
          <a:graphicData uri="http://schemas.openxmlformats.org/drawingml/2006/table">
            <a:tbl>
              <a:tblPr/>
              <a:tblGrid>
                <a:gridCol w="398462"/>
                <a:gridCol w="3532188"/>
                <a:gridCol w="609600"/>
                <a:gridCol w="1295400"/>
                <a:gridCol w="593725"/>
                <a:gridCol w="1162050"/>
                <a:gridCol w="1265237"/>
              </a:tblGrid>
              <a:tr h="36036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smtClean="0">
                          <a:ln>
                            <a:noFill/>
                          </a:ln>
                          <a:solidFill>
                            <a:srgbClr val="1C1C1C"/>
                          </a:solidFill>
                          <a:effectLst/>
                          <a:latin typeface="Tahoma" pitchFamily="34" charset="0"/>
                          <a:cs typeface="Arial" pitchFamily="34"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Objek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Tarif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Dasar Penghitungan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Sifat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Batas waktu penyetoran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Batas waktu pelaporan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318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16. Jasa mixing film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318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17. Jasa sehubungan dengan software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komputer, termasuk perawatan,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pemeliharaan dan perbaikan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334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18. Jasa instalasi/pemasangan mesin,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peralatan, listrik, telepon, air, gas, AC,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dan/atau TV Kabel, selain yg dilakukan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oleh Wajib Pajak yg ruang lingkupnya di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bidang konstruksi dan mempunyai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izin dan/atau sertifikat sbg pengusaha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konstruksi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334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19. Jasa perawatan/perbaikan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/pemeliharaan mesin, peralatan, listrik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telepon, air, gas, AC, dan/atau TV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Kabel, alat transportasi/kendaraan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dan/atau bangunan, selain yg dilakukan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Wajib Pajak yg ruang lingkupnya di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bidang konstruksi dan mempunyai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sertifikat sbg pengusaha konstruksi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334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20. Jasa maklon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334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21. Jasa penyelidikan dan keamanan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r>
            </a:tbl>
          </a:graphicData>
        </a:graphic>
      </p:graphicFrame>
      <p:sp>
        <p:nvSpPr>
          <p:cNvPr id="79" name="Slide Number Placeholder 4"/>
          <p:cNvSpPr>
            <a:spLocks noGrp="1"/>
          </p:cNvSpPr>
          <p:nvPr>
            <p:ph type="sldNum" sz="quarter" idx="12"/>
          </p:nvPr>
        </p:nvSpPr>
        <p:spPr/>
        <p:txBody>
          <a:bodyPr/>
          <a:lstStyle/>
          <a:p>
            <a:fld id="{312C680F-5C93-4254-8350-AE3D950179D4}" type="slidenum">
              <a:rPr lang="en-US"/>
              <a:pPr/>
              <a:t>113</a:t>
            </a:fld>
            <a:endParaRPr lang="en-US"/>
          </a:p>
        </p:txBody>
      </p:sp>
      <p:sp>
        <p:nvSpPr>
          <p:cNvPr id="851018" name="Rectangle 74"/>
          <p:cNvSpPr>
            <a:spLocks noChangeArrowheads="1"/>
          </p:cNvSpPr>
          <p:nvPr/>
        </p:nvSpPr>
        <p:spPr bwMode="auto">
          <a:xfrm>
            <a:off x="107950" y="6477000"/>
            <a:ext cx="1858963" cy="274638"/>
          </a:xfrm>
          <a:prstGeom prst="rect">
            <a:avLst/>
          </a:prstGeom>
          <a:noFill/>
          <a:ln w="9525">
            <a:noFill/>
            <a:miter lim="800000"/>
            <a:headEnd/>
            <a:tailEnd/>
          </a:ln>
          <a:effectLst/>
        </p:spPr>
        <p:txBody>
          <a:bodyPr>
            <a:spAutoFit/>
          </a:bodyPr>
          <a:lstStyle/>
          <a:p>
            <a:pPr>
              <a:spcBef>
                <a:spcPct val="20000"/>
              </a:spcBef>
              <a:buClr>
                <a:schemeClr val="tx1"/>
              </a:buClr>
            </a:pPr>
            <a:r>
              <a:rPr lang="en-US" sz="1200" b="1">
                <a:latin typeface="Arial" pitchFamily="34" charset="0"/>
              </a:rPr>
              <a:t>*tidak termasuk PPN</a:t>
            </a:r>
          </a:p>
        </p:txBody>
      </p:sp>
      <p:sp>
        <p:nvSpPr>
          <p:cNvPr id="851020" name="Text Box 76"/>
          <p:cNvSpPr txBox="1">
            <a:spLocks noChangeArrowheads="1"/>
          </p:cNvSpPr>
          <p:nvPr/>
        </p:nvSpPr>
        <p:spPr bwMode="auto">
          <a:xfrm>
            <a:off x="7772400" y="6491288"/>
            <a:ext cx="1554163" cy="366712"/>
          </a:xfrm>
          <a:prstGeom prst="rect">
            <a:avLst/>
          </a:prstGeom>
          <a:noFill/>
          <a:ln w="9525">
            <a:noFill/>
            <a:miter lim="800000"/>
            <a:headEnd/>
            <a:tailEnd/>
          </a:ln>
          <a:effectLst/>
        </p:spPr>
        <p:txBody>
          <a:bodyPr>
            <a:spAutoFit/>
          </a:bodyPr>
          <a:lstStyle/>
          <a:p>
            <a:pPr>
              <a:spcBef>
                <a:spcPct val="50000"/>
              </a:spcBef>
            </a:pPr>
            <a:r>
              <a:rPr lang="en-US">
                <a:latin typeface="Arial" pitchFamily="34" charset="0"/>
                <a:sym typeface="Wingdings" pitchFamily="2" charset="2"/>
              </a:rPr>
              <a:t></a:t>
            </a:r>
            <a:endParaRPr lang="en-US">
              <a:latin typeface="Arial" pitchFamily="34" charset="0"/>
            </a:endParaRPr>
          </a:p>
        </p:txBody>
      </p:sp>
      <p:sp>
        <p:nvSpPr>
          <p:cNvPr id="851021" name="Rectangle 77"/>
          <p:cNvSpPr>
            <a:spLocks noChangeArrowheads="1"/>
          </p:cNvSpPr>
          <p:nvPr/>
        </p:nvSpPr>
        <p:spPr bwMode="auto">
          <a:xfrm>
            <a:off x="304800" y="152400"/>
            <a:ext cx="7532687" cy="457200"/>
          </a:xfrm>
          <a:prstGeom prst="rect">
            <a:avLst/>
          </a:prstGeom>
          <a:solidFill>
            <a:srgbClr val="FFCC99"/>
          </a:solidFill>
          <a:ln w="9525">
            <a:noFill/>
            <a:miter lim="800000"/>
            <a:headEnd/>
            <a:tailEnd/>
          </a:ln>
          <a:effectLst/>
        </p:spPr>
        <p:txBody>
          <a:bodyPr anchor="ctr"/>
          <a:lstStyle/>
          <a:p>
            <a:pPr algn="ctr"/>
            <a:r>
              <a:rPr lang="en-US" sz="2400" b="1">
                <a:solidFill>
                  <a:srgbClr val="000000"/>
                </a:solidFill>
              </a:rPr>
              <a:t>Objek Pemotongan PPh Pasal 23</a:t>
            </a:r>
          </a:p>
        </p:txBody>
      </p:sp>
      <p:sp>
        <p:nvSpPr>
          <p:cNvPr id="851022" name="Text Box 78"/>
          <p:cNvSpPr txBox="1">
            <a:spLocks noChangeArrowheads="1"/>
          </p:cNvSpPr>
          <p:nvPr/>
        </p:nvSpPr>
        <p:spPr bwMode="auto">
          <a:xfrm>
            <a:off x="7825442" y="241736"/>
            <a:ext cx="1223962" cy="336550"/>
          </a:xfrm>
          <a:prstGeom prst="rect">
            <a:avLst/>
          </a:prstGeom>
          <a:solidFill>
            <a:schemeClr val="bg1"/>
          </a:solidFill>
          <a:ln w="9525">
            <a:noFill/>
            <a:miter lim="800000"/>
            <a:headEnd/>
            <a:tailEnd/>
          </a:ln>
          <a:effectLst/>
        </p:spPr>
        <p:txBody>
          <a:bodyPr>
            <a:spAutoFit/>
          </a:bodyPr>
          <a:lstStyle/>
          <a:p>
            <a:pPr>
              <a:spcBef>
                <a:spcPct val="50000"/>
              </a:spcBef>
            </a:pPr>
            <a:r>
              <a:rPr lang="en-US" sz="1600">
                <a:solidFill>
                  <a:srgbClr val="FFFF00"/>
                </a:solidFill>
                <a:latin typeface="Arial" pitchFamily="34" charset="0"/>
              </a:rPr>
              <a:t>…lanjutan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51018"/>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8510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1018" grpId="0" autoUpdateAnimBg="0"/>
      <p:bldP spid="851021" grpId="0" animBg="1" autoUpdateAnimBg="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52994" name="Group 2"/>
          <p:cNvGraphicFramePr>
            <a:graphicFrameLocks noGrp="1"/>
          </p:cNvGraphicFramePr>
          <p:nvPr>
            <p:ph/>
          </p:nvPr>
        </p:nvGraphicFramePr>
        <p:xfrm>
          <a:off x="179388" y="873125"/>
          <a:ext cx="8856662" cy="4312286"/>
        </p:xfrm>
        <a:graphic>
          <a:graphicData uri="http://schemas.openxmlformats.org/drawingml/2006/table">
            <a:tbl>
              <a:tblPr/>
              <a:tblGrid>
                <a:gridCol w="398462"/>
                <a:gridCol w="3384550"/>
                <a:gridCol w="685800"/>
                <a:gridCol w="1295400"/>
                <a:gridCol w="665163"/>
                <a:gridCol w="1162050"/>
                <a:gridCol w="1265237"/>
              </a:tblGrid>
              <a:tr h="36036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smtClean="0">
                          <a:ln>
                            <a:noFill/>
                          </a:ln>
                          <a:solidFill>
                            <a:srgbClr val="1C1C1C"/>
                          </a:solidFill>
                          <a:effectLst/>
                          <a:latin typeface="Tahoma" pitchFamily="34" charset="0"/>
                          <a:cs typeface="Arial" pitchFamily="34"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Objek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Tarif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Dasar Penghitungan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Sifat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Batas waktu penyetoran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Batas waktu pelaporan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22. Jasa penyelenggara kegiatan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6096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23. Jasa pengepakan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6096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24. Jasa penyediaan tempat dan/atau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waktu dalam media masa, media luar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ruang atau media lain untuk </a:t>
                      </a:r>
                    </a:p>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     penyampaian informasi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6096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25. Jasa pembasmi hama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6096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26. Jasa kebersihan atau cleaning service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6270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27. Jasa katering atau tata boga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smtClean="0">
                          <a:ln>
                            <a:noFill/>
                          </a:ln>
                          <a:solidFill>
                            <a:srgbClr val="1C1C1C"/>
                          </a:solidFill>
                          <a:effectLst/>
                          <a:latin typeface="Tahoma" pitchFamily="34" charset="0"/>
                          <a:cs typeface="Arial" pitchFamily="34" charset="0"/>
                        </a:rPr>
                        <a:t>Jumlah Bruto*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1200" b="1" i="0" u="none" strike="noStrike" cap="none" normalizeH="0" baseline="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10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r>
                        <a:rPr kumimoji="0" lang="en-US" sz="1200" b="1" i="0" u="none" strike="noStrike" cap="none" normalizeH="0" baseline="0" dirty="0" smtClean="0">
                          <a:ln>
                            <a:noFill/>
                          </a:ln>
                          <a:solidFill>
                            <a:srgbClr val="1C1C1C"/>
                          </a:solidFill>
                          <a:effectLst/>
                          <a:latin typeface="Tahoma" pitchFamily="34" charset="0"/>
                          <a:cs typeface="Arial" pitchFamily="34" charset="0"/>
                        </a:rPr>
                        <a:t>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berikutnya</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200" b="1" i="0" u="none" strike="noStrike" cap="none" normalizeH="0" baseline="0" dirty="0" err="1" smtClean="0">
                          <a:ln>
                            <a:noFill/>
                          </a:ln>
                          <a:solidFill>
                            <a:srgbClr val="111111"/>
                          </a:solidFill>
                          <a:effectLst/>
                          <a:latin typeface="Tahoma" pitchFamily="34" charset="0"/>
                          <a:cs typeface="Arial" pitchFamily="34" charset="0"/>
                        </a:rPr>
                        <a:t>Tgl</a:t>
                      </a:r>
                      <a:r>
                        <a:rPr kumimoji="0" lang="en-US" sz="1200" b="1" i="0" u="none" strike="noStrike" cap="none" normalizeH="0" baseline="0" dirty="0" smtClean="0">
                          <a:ln>
                            <a:noFill/>
                          </a:ln>
                          <a:solidFill>
                            <a:srgbClr val="111111"/>
                          </a:solidFill>
                          <a:effectLst/>
                          <a:latin typeface="Tahoma" pitchFamily="34" charset="0"/>
                          <a:cs typeface="Arial" pitchFamily="34" charset="0"/>
                        </a:rPr>
                        <a:t> </a:t>
                      </a:r>
                      <a:r>
                        <a:rPr kumimoji="0" lang="en-US" sz="1200" b="1" i="0" u="none" strike="noStrike" cap="none" normalizeH="0" baseline="0" dirty="0" smtClean="0">
                          <a:ln>
                            <a:noFill/>
                          </a:ln>
                          <a:solidFill>
                            <a:srgbClr val="1C1C1C"/>
                          </a:solidFill>
                          <a:effectLst/>
                          <a:latin typeface="Tahoma" pitchFamily="34" charset="0"/>
                          <a:cs typeface="Arial" pitchFamily="34" charset="0"/>
                        </a:rPr>
                        <a:t>20 </a:t>
                      </a:r>
                      <a:r>
                        <a:rPr kumimoji="0" lang="en-US" sz="1200" b="1" i="0" u="none" strike="noStrike" cap="none" normalizeH="0" baseline="0" dirty="0" err="1" smtClean="0">
                          <a:ln>
                            <a:noFill/>
                          </a:ln>
                          <a:solidFill>
                            <a:srgbClr val="1C1C1C"/>
                          </a:solidFill>
                          <a:effectLst/>
                          <a:latin typeface="Tahoma" pitchFamily="34" charset="0"/>
                          <a:cs typeface="Arial" pitchFamily="34" charset="0"/>
                        </a:rPr>
                        <a:t>bln</a:t>
                      </a:r>
                      <a:endParaRPr kumimoji="0" lang="en-US" sz="1200" b="1" i="0" u="none" strike="noStrike" cap="none" normalizeH="0" baseline="0" dirty="0" smtClean="0">
                        <a:ln>
                          <a:noFill/>
                        </a:ln>
                        <a:solidFill>
                          <a:srgbClr val="1C1C1C"/>
                        </a:solidFill>
                        <a:effectLst/>
                        <a:latin typeface="Tahoma"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r>
            </a:tbl>
          </a:graphicData>
        </a:graphic>
      </p:graphicFrame>
      <p:sp>
        <p:nvSpPr>
          <p:cNvPr id="70" name="Slide Number Placeholder 4"/>
          <p:cNvSpPr>
            <a:spLocks noGrp="1"/>
          </p:cNvSpPr>
          <p:nvPr>
            <p:ph type="sldNum" sz="quarter" idx="12"/>
          </p:nvPr>
        </p:nvSpPr>
        <p:spPr/>
        <p:txBody>
          <a:bodyPr/>
          <a:lstStyle/>
          <a:p>
            <a:fld id="{47AE2C29-4D82-413C-A686-B8F516124D14}" type="slidenum">
              <a:rPr lang="en-US"/>
              <a:pPr/>
              <a:t>114</a:t>
            </a:fld>
            <a:endParaRPr lang="en-US"/>
          </a:p>
        </p:txBody>
      </p:sp>
      <p:sp>
        <p:nvSpPr>
          <p:cNvPr id="853060" name="Rectangle 68"/>
          <p:cNvSpPr>
            <a:spLocks noChangeArrowheads="1"/>
          </p:cNvSpPr>
          <p:nvPr/>
        </p:nvSpPr>
        <p:spPr bwMode="auto">
          <a:xfrm>
            <a:off x="266700" y="5211763"/>
            <a:ext cx="1858963" cy="274637"/>
          </a:xfrm>
          <a:prstGeom prst="rect">
            <a:avLst/>
          </a:prstGeom>
          <a:noFill/>
          <a:ln w="9525">
            <a:noFill/>
            <a:miter lim="800000"/>
            <a:headEnd/>
            <a:tailEnd/>
          </a:ln>
          <a:effectLst/>
        </p:spPr>
        <p:txBody>
          <a:bodyPr>
            <a:spAutoFit/>
          </a:bodyPr>
          <a:lstStyle/>
          <a:p>
            <a:pPr>
              <a:spcBef>
                <a:spcPct val="20000"/>
              </a:spcBef>
              <a:buClr>
                <a:schemeClr val="tx1"/>
              </a:buClr>
            </a:pPr>
            <a:r>
              <a:rPr lang="en-US" sz="1200" b="1">
                <a:latin typeface="Arial" pitchFamily="34" charset="0"/>
              </a:rPr>
              <a:t>*tidak termasuk PPN</a:t>
            </a:r>
          </a:p>
        </p:txBody>
      </p:sp>
      <p:sp>
        <p:nvSpPr>
          <p:cNvPr id="853061" name="Rectangle 69"/>
          <p:cNvSpPr>
            <a:spLocks noChangeArrowheads="1"/>
          </p:cNvSpPr>
          <p:nvPr/>
        </p:nvSpPr>
        <p:spPr bwMode="auto">
          <a:xfrm>
            <a:off x="849313" y="152400"/>
            <a:ext cx="7532687" cy="612775"/>
          </a:xfrm>
          <a:prstGeom prst="rect">
            <a:avLst/>
          </a:prstGeom>
          <a:solidFill>
            <a:srgbClr val="FFCC99"/>
          </a:solidFill>
          <a:ln w="9525">
            <a:noFill/>
            <a:miter lim="800000"/>
            <a:headEnd/>
            <a:tailEnd/>
          </a:ln>
          <a:effectLst/>
        </p:spPr>
        <p:txBody>
          <a:bodyPr anchor="ctr"/>
          <a:lstStyle/>
          <a:p>
            <a:pPr algn="ctr"/>
            <a:r>
              <a:rPr lang="en-US" sz="2800" b="1">
                <a:solidFill>
                  <a:srgbClr val="000000"/>
                </a:solidFill>
              </a:rPr>
              <a:t>Objek Pemotongan PPh Pasal 23</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53060"/>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8530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3060" grpId="0" autoUpdateAnimBg="0"/>
      <p:bldP spid="853061" grpId="0" animBg="1" autoUpdateAnimBg="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5044" name="Rectangle 4"/>
          <p:cNvSpPr>
            <a:spLocks noGrp="1" noChangeArrowheads="1"/>
          </p:cNvSpPr>
          <p:nvPr>
            <p:ph type="title"/>
          </p:nvPr>
        </p:nvSpPr>
        <p:spPr>
          <a:xfrm>
            <a:off x="798513" y="412750"/>
            <a:ext cx="7305675" cy="993775"/>
          </a:xfrm>
          <a:solidFill>
            <a:srgbClr val="CCFF99"/>
          </a:solidFill>
          <a:ln/>
        </p:spPr>
        <p:txBody>
          <a:bodyPr wrap="none" lIns="90488" tIns="44450" rIns="90488" bIns="44450"/>
          <a:lstStyle/>
          <a:p>
            <a:r>
              <a:rPr lang="en-US" sz="2800">
                <a:solidFill>
                  <a:srgbClr val="000066"/>
                </a:solidFill>
              </a:rPr>
              <a:t>TATA CARA PEMOTONGAN</a:t>
            </a:r>
            <a:br>
              <a:rPr lang="en-US" sz="2800">
                <a:solidFill>
                  <a:srgbClr val="000066"/>
                </a:solidFill>
              </a:rPr>
            </a:br>
            <a:r>
              <a:rPr lang="en-US" sz="2800">
                <a:solidFill>
                  <a:srgbClr val="000066"/>
                </a:solidFill>
              </a:rPr>
              <a:t>PPh PASAL 23</a:t>
            </a:r>
          </a:p>
        </p:txBody>
      </p:sp>
      <p:sp>
        <p:nvSpPr>
          <p:cNvPr id="25" name="Slide Number Placeholder 4"/>
          <p:cNvSpPr>
            <a:spLocks noGrp="1"/>
          </p:cNvSpPr>
          <p:nvPr>
            <p:ph type="sldNum" sz="quarter" idx="12"/>
          </p:nvPr>
        </p:nvSpPr>
        <p:spPr/>
        <p:txBody>
          <a:bodyPr/>
          <a:lstStyle/>
          <a:p>
            <a:fld id="{04D574D0-C486-4D39-A58C-372C219D4678}" type="slidenum">
              <a:rPr lang="en-US"/>
              <a:pPr/>
              <a:t>115</a:t>
            </a:fld>
            <a:endParaRPr lang="en-US"/>
          </a:p>
        </p:txBody>
      </p:sp>
      <p:sp>
        <p:nvSpPr>
          <p:cNvPr id="855042"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55043"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55045" name="AutoShape 5"/>
          <p:cNvSpPr>
            <a:spLocks noChangeArrowheads="1"/>
          </p:cNvSpPr>
          <p:nvPr/>
        </p:nvSpPr>
        <p:spPr bwMode="auto">
          <a:xfrm flipH="1">
            <a:off x="3886200" y="1447800"/>
            <a:ext cx="1371600" cy="304800"/>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55046" name="AutoShape 6"/>
          <p:cNvSpPr>
            <a:spLocks noChangeArrowheads="1"/>
          </p:cNvSpPr>
          <p:nvPr/>
        </p:nvSpPr>
        <p:spPr bwMode="auto">
          <a:xfrm>
            <a:off x="914400" y="3233738"/>
            <a:ext cx="7620000" cy="676275"/>
          </a:xfrm>
          <a:prstGeom prst="roundRect">
            <a:avLst>
              <a:gd name="adj" fmla="val 12486"/>
            </a:avLst>
          </a:prstGeom>
          <a:solidFill>
            <a:schemeClr val="bg2">
              <a:lumMod val="50000"/>
            </a:schemeClr>
          </a:solidFill>
          <a:ln w="12700">
            <a:solidFill>
              <a:schemeClr val="tx1"/>
            </a:solidFill>
            <a:round/>
            <a:headEnd/>
            <a:tailEnd/>
          </a:ln>
          <a:effectLst/>
        </p:spPr>
        <p:txBody>
          <a:bodyPr wrap="none" lIns="90488" tIns="44450" rIns="90488" bIns="44450" anchor="ctr"/>
          <a:lstStyle/>
          <a:p>
            <a:pPr algn="ctr" eaLnBrk="0" hangingPunct="0"/>
            <a:r>
              <a:rPr lang="en-US" sz="2400" b="1" dirty="0">
                <a:latin typeface="Arial" pitchFamily="34" charset="0"/>
              </a:rPr>
              <a:t>BUKTI PEMOTONGAN</a:t>
            </a:r>
          </a:p>
        </p:txBody>
      </p:sp>
      <p:sp>
        <p:nvSpPr>
          <p:cNvPr id="855047" name="Rectangle 7"/>
          <p:cNvSpPr>
            <a:spLocks noChangeArrowheads="1"/>
          </p:cNvSpPr>
          <p:nvPr/>
        </p:nvSpPr>
        <p:spPr bwMode="auto">
          <a:xfrm>
            <a:off x="674688" y="1679575"/>
            <a:ext cx="7772400" cy="984250"/>
          </a:xfrm>
          <a:prstGeom prst="rect">
            <a:avLst/>
          </a:prstGeom>
          <a:noFill/>
          <a:ln w="9525">
            <a:noFill/>
            <a:miter lim="800000"/>
            <a:headEnd/>
            <a:tailEnd/>
          </a:ln>
          <a:effectLst/>
        </p:spPr>
        <p:txBody>
          <a:bodyPr wrap="none" anchor="ctr"/>
          <a:lstStyle/>
          <a:p>
            <a:endParaRPr lang="en-US"/>
          </a:p>
        </p:txBody>
      </p:sp>
      <p:sp>
        <p:nvSpPr>
          <p:cNvPr id="855048" name="AutoShape 8"/>
          <p:cNvSpPr>
            <a:spLocks noChangeArrowheads="1"/>
          </p:cNvSpPr>
          <p:nvPr/>
        </p:nvSpPr>
        <p:spPr bwMode="auto">
          <a:xfrm>
            <a:off x="1905000" y="1776413"/>
            <a:ext cx="5791200" cy="790575"/>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FFFF00"/>
                </a:solidFill>
                <a:latin typeface="Arial" pitchFamily="34" charset="0"/>
              </a:rPr>
              <a:t>DILAKUKAN PADA SAAT MEMBAYARKAN</a:t>
            </a:r>
          </a:p>
          <a:p>
            <a:pPr algn="ctr" eaLnBrk="0" hangingPunct="0"/>
            <a:r>
              <a:rPr lang="en-US" sz="2000" b="1">
                <a:solidFill>
                  <a:srgbClr val="FFFF00"/>
                </a:solidFill>
                <a:latin typeface="Arial" pitchFamily="34" charset="0"/>
              </a:rPr>
              <a:t>PENGHASILAN OLEH </a:t>
            </a:r>
            <a:r>
              <a:rPr lang="en-US" sz="2000" b="1" smtClean="0">
                <a:solidFill>
                  <a:srgbClr val="FFFF00"/>
                </a:solidFill>
                <a:latin typeface="Arial" pitchFamily="34" charset="0"/>
              </a:rPr>
              <a:t>BENDAHARA &amp; BADAN</a:t>
            </a:r>
            <a:endParaRPr lang="en-US" sz="2000" b="1">
              <a:solidFill>
                <a:srgbClr val="FFFF00"/>
              </a:solidFill>
              <a:latin typeface="Arial" pitchFamily="34" charset="0"/>
            </a:endParaRPr>
          </a:p>
        </p:txBody>
      </p:sp>
      <p:sp>
        <p:nvSpPr>
          <p:cNvPr id="855049" name="Rectangle 9"/>
          <p:cNvSpPr>
            <a:spLocks noChangeArrowheads="1"/>
          </p:cNvSpPr>
          <p:nvPr/>
        </p:nvSpPr>
        <p:spPr bwMode="auto">
          <a:xfrm>
            <a:off x="1909763" y="3336925"/>
            <a:ext cx="7064375" cy="527050"/>
          </a:xfrm>
          <a:prstGeom prst="rect">
            <a:avLst/>
          </a:prstGeom>
          <a:noFill/>
          <a:ln w="9525">
            <a:noFill/>
            <a:miter lim="800000"/>
            <a:headEnd/>
            <a:tailEnd/>
          </a:ln>
          <a:effectLst/>
        </p:spPr>
        <p:txBody>
          <a:bodyPr wrap="none" anchor="ctr"/>
          <a:lstStyle/>
          <a:p>
            <a:endParaRPr lang="en-US"/>
          </a:p>
        </p:txBody>
      </p:sp>
      <p:sp>
        <p:nvSpPr>
          <p:cNvPr id="855050" name="AutoShape 10"/>
          <p:cNvSpPr>
            <a:spLocks noChangeArrowheads="1"/>
          </p:cNvSpPr>
          <p:nvPr/>
        </p:nvSpPr>
        <p:spPr bwMode="auto">
          <a:xfrm flipH="1">
            <a:off x="3840163" y="2662238"/>
            <a:ext cx="1463675" cy="504825"/>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55051" name="Freeform 11"/>
          <p:cNvSpPr>
            <a:spLocks/>
          </p:cNvSpPr>
          <p:nvPr/>
        </p:nvSpPr>
        <p:spPr bwMode="auto">
          <a:xfrm>
            <a:off x="1600200" y="5057775"/>
            <a:ext cx="3049588" cy="1465263"/>
          </a:xfrm>
          <a:custGeom>
            <a:avLst/>
            <a:gdLst/>
            <a:ahLst/>
            <a:cxnLst>
              <a:cxn ang="0">
                <a:pos x="1218" y="0"/>
              </a:cxn>
              <a:cxn ang="0">
                <a:pos x="0" y="0"/>
              </a:cxn>
              <a:cxn ang="0">
                <a:pos x="0" y="1134"/>
              </a:cxn>
              <a:cxn ang="0">
                <a:pos x="108" y="1007"/>
              </a:cxn>
              <a:cxn ang="0">
                <a:pos x="222" y="907"/>
              </a:cxn>
              <a:cxn ang="0">
                <a:pos x="305" y="862"/>
              </a:cxn>
              <a:cxn ang="0">
                <a:pos x="392" y="846"/>
              </a:cxn>
              <a:cxn ang="0">
                <a:pos x="489" y="858"/>
              </a:cxn>
              <a:cxn ang="0">
                <a:pos x="593" y="899"/>
              </a:cxn>
              <a:cxn ang="0">
                <a:pos x="658" y="948"/>
              </a:cxn>
              <a:cxn ang="0">
                <a:pos x="734" y="994"/>
              </a:cxn>
              <a:cxn ang="0">
                <a:pos x="803" y="1062"/>
              </a:cxn>
              <a:cxn ang="0">
                <a:pos x="858" y="1119"/>
              </a:cxn>
              <a:cxn ang="0">
                <a:pos x="930" y="1170"/>
              </a:cxn>
              <a:cxn ang="0">
                <a:pos x="1025" y="1202"/>
              </a:cxn>
              <a:cxn ang="0">
                <a:pos x="1140" y="1230"/>
              </a:cxn>
              <a:cxn ang="0">
                <a:pos x="1248" y="1213"/>
              </a:cxn>
              <a:cxn ang="0">
                <a:pos x="1343" y="1164"/>
              </a:cxn>
              <a:cxn ang="0">
                <a:pos x="1410" y="1098"/>
              </a:cxn>
              <a:cxn ang="0">
                <a:pos x="1440" y="1043"/>
              </a:cxn>
              <a:cxn ang="0">
                <a:pos x="1440" y="0"/>
              </a:cxn>
              <a:cxn ang="0">
                <a:pos x="1218" y="0"/>
              </a:cxn>
            </a:cxnLst>
            <a:rect l="0" t="0" r="r" b="b"/>
            <a:pathLst>
              <a:path w="1441" h="1231">
                <a:moveTo>
                  <a:pt x="1218" y="0"/>
                </a:moveTo>
                <a:lnTo>
                  <a:pt x="0" y="0"/>
                </a:lnTo>
                <a:lnTo>
                  <a:pt x="0" y="1134"/>
                </a:lnTo>
                <a:lnTo>
                  <a:pt x="108" y="1007"/>
                </a:lnTo>
                <a:lnTo>
                  <a:pt x="222" y="907"/>
                </a:lnTo>
                <a:lnTo>
                  <a:pt x="305" y="862"/>
                </a:lnTo>
                <a:lnTo>
                  <a:pt x="392" y="846"/>
                </a:lnTo>
                <a:lnTo>
                  <a:pt x="489" y="858"/>
                </a:lnTo>
                <a:lnTo>
                  <a:pt x="593" y="899"/>
                </a:lnTo>
                <a:lnTo>
                  <a:pt x="658" y="948"/>
                </a:lnTo>
                <a:lnTo>
                  <a:pt x="734" y="994"/>
                </a:lnTo>
                <a:lnTo>
                  <a:pt x="803" y="1062"/>
                </a:lnTo>
                <a:lnTo>
                  <a:pt x="858" y="1119"/>
                </a:lnTo>
                <a:lnTo>
                  <a:pt x="930" y="1170"/>
                </a:lnTo>
                <a:lnTo>
                  <a:pt x="1025" y="1202"/>
                </a:lnTo>
                <a:lnTo>
                  <a:pt x="1140" y="1230"/>
                </a:lnTo>
                <a:lnTo>
                  <a:pt x="1248" y="1213"/>
                </a:lnTo>
                <a:lnTo>
                  <a:pt x="1343" y="1164"/>
                </a:lnTo>
                <a:lnTo>
                  <a:pt x="1410" y="1098"/>
                </a:lnTo>
                <a:lnTo>
                  <a:pt x="1440" y="1043"/>
                </a:lnTo>
                <a:lnTo>
                  <a:pt x="1440" y="0"/>
                </a:lnTo>
                <a:lnTo>
                  <a:pt x="1218" y="0"/>
                </a:lnTo>
              </a:path>
            </a:pathLst>
          </a:custGeom>
          <a:solidFill>
            <a:schemeClr val="bg2"/>
          </a:solidFill>
          <a:ln w="12700" cap="rnd" cmpd="sng">
            <a:solidFill>
              <a:schemeClr val="tx1"/>
            </a:solidFill>
            <a:prstDash val="solid"/>
            <a:round/>
            <a:headEnd type="none" w="sm" len="sm"/>
            <a:tailEnd type="none" w="sm" len="sm"/>
          </a:ln>
          <a:effectLst/>
        </p:spPr>
        <p:txBody>
          <a:bodyPr/>
          <a:lstStyle/>
          <a:p>
            <a:endParaRPr lang="en-US"/>
          </a:p>
        </p:txBody>
      </p:sp>
      <p:sp>
        <p:nvSpPr>
          <p:cNvPr id="855052" name="Freeform 12"/>
          <p:cNvSpPr>
            <a:spLocks/>
          </p:cNvSpPr>
          <p:nvPr/>
        </p:nvSpPr>
        <p:spPr bwMode="auto">
          <a:xfrm>
            <a:off x="1168400" y="4772025"/>
            <a:ext cx="3049588" cy="1465263"/>
          </a:xfrm>
          <a:custGeom>
            <a:avLst/>
            <a:gdLst/>
            <a:ahLst/>
            <a:cxnLst>
              <a:cxn ang="0">
                <a:pos x="1218" y="0"/>
              </a:cxn>
              <a:cxn ang="0">
                <a:pos x="0" y="0"/>
              </a:cxn>
              <a:cxn ang="0">
                <a:pos x="0" y="1134"/>
              </a:cxn>
              <a:cxn ang="0">
                <a:pos x="108" y="1007"/>
              </a:cxn>
              <a:cxn ang="0">
                <a:pos x="222" y="907"/>
              </a:cxn>
              <a:cxn ang="0">
                <a:pos x="305" y="862"/>
              </a:cxn>
              <a:cxn ang="0">
                <a:pos x="392" y="846"/>
              </a:cxn>
              <a:cxn ang="0">
                <a:pos x="489" y="858"/>
              </a:cxn>
              <a:cxn ang="0">
                <a:pos x="593" y="899"/>
              </a:cxn>
              <a:cxn ang="0">
                <a:pos x="658" y="948"/>
              </a:cxn>
              <a:cxn ang="0">
                <a:pos x="734" y="994"/>
              </a:cxn>
              <a:cxn ang="0">
                <a:pos x="803" y="1062"/>
              </a:cxn>
              <a:cxn ang="0">
                <a:pos x="858" y="1119"/>
              </a:cxn>
              <a:cxn ang="0">
                <a:pos x="930" y="1170"/>
              </a:cxn>
              <a:cxn ang="0">
                <a:pos x="1025" y="1202"/>
              </a:cxn>
              <a:cxn ang="0">
                <a:pos x="1140" y="1230"/>
              </a:cxn>
              <a:cxn ang="0">
                <a:pos x="1248" y="1213"/>
              </a:cxn>
              <a:cxn ang="0">
                <a:pos x="1343" y="1164"/>
              </a:cxn>
              <a:cxn ang="0">
                <a:pos x="1410" y="1098"/>
              </a:cxn>
              <a:cxn ang="0">
                <a:pos x="1440" y="1043"/>
              </a:cxn>
              <a:cxn ang="0">
                <a:pos x="1440" y="0"/>
              </a:cxn>
              <a:cxn ang="0">
                <a:pos x="1218" y="0"/>
              </a:cxn>
            </a:cxnLst>
            <a:rect l="0" t="0" r="r" b="b"/>
            <a:pathLst>
              <a:path w="1441" h="1231">
                <a:moveTo>
                  <a:pt x="1218" y="0"/>
                </a:moveTo>
                <a:lnTo>
                  <a:pt x="0" y="0"/>
                </a:lnTo>
                <a:lnTo>
                  <a:pt x="0" y="1134"/>
                </a:lnTo>
                <a:lnTo>
                  <a:pt x="108" y="1007"/>
                </a:lnTo>
                <a:lnTo>
                  <a:pt x="222" y="907"/>
                </a:lnTo>
                <a:lnTo>
                  <a:pt x="305" y="862"/>
                </a:lnTo>
                <a:lnTo>
                  <a:pt x="392" y="846"/>
                </a:lnTo>
                <a:lnTo>
                  <a:pt x="489" y="858"/>
                </a:lnTo>
                <a:lnTo>
                  <a:pt x="593" y="899"/>
                </a:lnTo>
                <a:lnTo>
                  <a:pt x="658" y="948"/>
                </a:lnTo>
                <a:lnTo>
                  <a:pt x="734" y="994"/>
                </a:lnTo>
                <a:lnTo>
                  <a:pt x="803" y="1062"/>
                </a:lnTo>
                <a:lnTo>
                  <a:pt x="858" y="1119"/>
                </a:lnTo>
                <a:lnTo>
                  <a:pt x="930" y="1170"/>
                </a:lnTo>
                <a:lnTo>
                  <a:pt x="1025" y="1202"/>
                </a:lnTo>
                <a:lnTo>
                  <a:pt x="1140" y="1230"/>
                </a:lnTo>
                <a:lnTo>
                  <a:pt x="1248" y="1213"/>
                </a:lnTo>
                <a:lnTo>
                  <a:pt x="1343" y="1164"/>
                </a:lnTo>
                <a:lnTo>
                  <a:pt x="1410" y="1098"/>
                </a:lnTo>
                <a:lnTo>
                  <a:pt x="1440" y="1043"/>
                </a:lnTo>
                <a:lnTo>
                  <a:pt x="1440" y="0"/>
                </a:lnTo>
                <a:lnTo>
                  <a:pt x="1218" y="0"/>
                </a:lnTo>
              </a:path>
            </a:pathLst>
          </a:custGeom>
          <a:solidFill>
            <a:schemeClr val="bg2"/>
          </a:solidFill>
          <a:ln w="12700" cap="rnd" cmpd="sng">
            <a:solidFill>
              <a:schemeClr val="tx1"/>
            </a:solidFill>
            <a:prstDash val="solid"/>
            <a:round/>
            <a:headEnd type="none" w="sm" len="sm"/>
            <a:tailEnd type="none" w="sm" len="sm"/>
          </a:ln>
          <a:effectLst/>
        </p:spPr>
        <p:txBody>
          <a:bodyPr/>
          <a:lstStyle/>
          <a:p>
            <a:endParaRPr lang="en-US"/>
          </a:p>
        </p:txBody>
      </p:sp>
      <p:sp>
        <p:nvSpPr>
          <p:cNvPr id="855053" name="Freeform 13"/>
          <p:cNvSpPr>
            <a:spLocks/>
          </p:cNvSpPr>
          <p:nvPr/>
        </p:nvSpPr>
        <p:spPr bwMode="auto">
          <a:xfrm>
            <a:off x="736600" y="4457700"/>
            <a:ext cx="3049588" cy="1465263"/>
          </a:xfrm>
          <a:custGeom>
            <a:avLst/>
            <a:gdLst/>
            <a:ahLst/>
            <a:cxnLst>
              <a:cxn ang="0">
                <a:pos x="1218" y="0"/>
              </a:cxn>
              <a:cxn ang="0">
                <a:pos x="0" y="0"/>
              </a:cxn>
              <a:cxn ang="0">
                <a:pos x="0" y="1134"/>
              </a:cxn>
              <a:cxn ang="0">
                <a:pos x="108" y="1007"/>
              </a:cxn>
              <a:cxn ang="0">
                <a:pos x="222" y="907"/>
              </a:cxn>
              <a:cxn ang="0">
                <a:pos x="305" y="862"/>
              </a:cxn>
              <a:cxn ang="0">
                <a:pos x="392" y="846"/>
              </a:cxn>
              <a:cxn ang="0">
                <a:pos x="489" y="858"/>
              </a:cxn>
              <a:cxn ang="0">
                <a:pos x="593" y="899"/>
              </a:cxn>
              <a:cxn ang="0">
                <a:pos x="658" y="948"/>
              </a:cxn>
              <a:cxn ang="0">
                <a:pos x="734" y="994"/>
              </a:cxn>
              <a:cxn ang="0">
                <a:pos x="803" y="1062"/>
              </a:cxn>
              <a:cxn ang="0">
                <a:pos x="858" y="1119"/>
              </a:cxn>
              <a:cxn ang="0">
                <a:pos x="930" y="1170"/>
              </a:cxn>
              <a:cxn ang="0">
                <a:pos x="1025" y="1202"/>
              </a:cxn>
              <a:cxn ang="0">
                <a:pos x="1140" y="1230"/>
              </a:cxn>
              <a:cxn ang="0">
                <a:pos x="1248" y="1213"/>
              </a:cxn>
              <a:cxn ang="0">
                <a:pos x="1343" y="1164"/>
              </a:cxn>
              <a:cxn ang="0">
                <a:pos x="1410" y="1098"/>
              </a:cxn>
              <a:cxn ang="0">
                <a:pos x="1440" y="1043"/>
              </a:cxn>
              <a:cxn ang="0">
                <a:pos x="1440" y="0"/>
              </a:cxn>
              <a:cxn ang="0">
                <a:pos x="1218" y="0"/>
              </a:cxn>
            </a:cxnLst>
            <a:rect l="0" t="0" r="r" b="b"/>
            <a:pathLst>
              <a:path w="1441" h="1231">
                <a:moveTo>
                  <a:pt x="1218" y="0"/>
                </a:moveTo>
                <a:lnTo>
                  <a:pt x="0" y="0"/>
                </a:lnTo>
                <a:lnTo>
                  <a:pt x="0" y="1134"/>
                </a:lnTo>
                <a:lnTo>
                  <a:pt x="108" y="1007"/>
                </a:lnTo>
                <a:lnTo>
                  <a:pt x="222" y="907"/>
                </a:lnTo>
                <a:lnTo>
                  <a:pt x="305" y="862"/>
                </a:lnTo>
                <a:lnTo>
                  <a:pt x="392" y="846"/>
                </a:lnTo>
                <a:lnTo>
                  <a:pt x="489" y="858"/>
                </a:lnTo>
                <a:lnTo>
                  <a:pt x="593" y="899"/>
                </a:lnTo>
                <a:lnTo>
                  <a:pt x="658" y="948"/>
                </a:lnTo>
                <a:lnTo>
                  <a:pt x="734" y="994"/>
                </a:lnTo>
                <a:lnTo>
                  <a:pt x="803" y="1062"/>
                </a:lnTo>
                <a:lnTo>
                  <a:pt x="858" y="1119"/>
                </a:lnTo>
                <a:lnTo>
                  <a:pt x="930" y="1170"/>
                </a:lnTo>
                <a:lnTo>
                  <a:pt x="1025" y="1202"/>
                </a:lnTo>
                <a:lnTo>
                  <a:pt x="1140" y="1230"/>
                </a:lnTo>
                <a:lnTo>
                  <a:pt x="1248" y="1213"/>
                </a:lnTo>
                <a:lnTo>
                  <a:pt x="1343" y="1164"/>
                </a:lnTo>
                <a:lnTo>
                  <a:pt x="1410" y="1098"/>
                </a:lnTo>
                <a:lnTo>
                  <a:pt x="1440" y="1043"/>
                </a:lnTo>
                <a:lnTo>
                  <a:pt x="1440" y="0"/>
                </a:lnTo>
                <a:lnTo>
                  <a:pt x="1218" y="0"/>
                </a:lnTo>
              </a:path>
            </a:pathLst>
          </a:custGeom>
          <a:solidFill>
            <a:schemeClr val="bg2">
              <a:lumMod val="90000"/>
            </a:schemeClr>
          </a:solidFill>
          <a:ln w="12700" cap="rnd" cmpd="sng">
            <a:solidFill>
              <a:schemeClr val="tx1"/>
            </a:solidFill>
            <a:prstDash val="solid"/>
            <a:round/>
            <a:headEnd type="none" w="sm" len="sm"/>
            <a:tailEnd type="none" w="sm" len="sm"/>
          </a:ln>
          <a:effectLst/>
        </p:spPr>
        <p:txBody>
          <a:bodyPr/>
          <a:lstStyle/>
          <a:p>
            <a:endParaRPr lang="en-US"/>
          </a:p>
        </p:txBody>
      </p:sp>
      <p:sp>
        <p:nvSpPr>
          <p:cNvPr id="855054" name="Rectangle 14"/>
          <p:cNvSpPr>
            <a:spLocks noChangeArrowheads="1"/>
          </p:cNvSpPr>
          <p:nvPr/>
        </p:nvSpPr>
        <p:spPr bwMode="auto">
          <a:xfrm>
            <a:off x="893763" y="4516438"/>
            <a:ext cx="2789237" cy="577850"/>
          </a:xfrm>
          <a:prstGeom prst="rect">
            <a:avLst/>
          </a:prstGeom>
          <a:solidFill>
            <a:schemeClr val="bg2">
              <a:lumMod val="90000"/>
            </a:schemeClr>
          </a:solidFill>
          <a:ln w="9525">
            <a:noFill/>
            <a:miter lim="800000"/>
            <a:headEnd/>
            <a:tailEnd/>
          </a:ln>
          <a:effectLst/>
        </p:spPr>
        <p:txBody>
          <a:bodyPr lIns="90488" tIns="44450" rIns="90488" bIns="44450">
            <a:spAutoFit/>
          </a:bodyPr>
          <a:lstStyle/>
          <a:p>
            <a:pPr eaLnBrk="0" hangingPunct="0"/>
            <a:r>
              <a:rPr lang="en-US" sz="1600" b="1" dirty="0">
                <a:latin typeface="Arial" pitchFamily="34" charset="0"/>
              </a:rPr>
              <a:t>F.1.1.33.06 </a:t>
            </a:r>
            <a:r>
              <a:rPr lang="en-US" sz="1600" b="1" dirty="0" err="1">
                <a:latin typeface="Arial" pitchFamily="34" charset="0"/>
              </a:rPr>
              <a:t>atau</a:t>
            </a:r>
            <a:r>
              <a:rPr lang="en-US" sz="1600" b="1" dirty="0">
                <a:latin typeface="Arial" pitchFamily="34" charset="0"/>
              </a:rPr>
              <a:t> </a:t>
            </a:r>
          </a:p>
          <a:p>
            <a:pPr eaLnBrk="0" hangingPunct="0"/>
            <a:r>
              <a:rPr lang="en-US" sz="1600" b="1" dirty="0">
                <a:latin typeface="Arial" pitchFamily="34" charset="0"/>
              </a:rPr>
              <a:t>F.1.1.33.07</a:t>
            </a:r>
          </a:p>
        </p:txBody>
      </p:sp>
      <p:sp>
        <p:nvSpPr>
          <p:cNvPr id="855055" name="Rectangle 15"/>
          <p:cNvSpPr>
            <a:spLocks noChangeArrowheads="1"/>
          </p:cNvSpPr>
          <p:nvPr/>
        </p:nvSpPr>
        <p:spPr bwMode="auto">
          <a:xfrm>
            <a:off x="3487738" y="4494213"/>
            <a:ext cx="354012" cy="203200"/>
          </a:xfrm>
          <a:prstGeom prst="rect">
            <a:avLst/>
          </a:prstGeom>
          <a:solidFill>
            <a:schemeClr val="bg2">
              <a:lumMod val="90000"/>
            </a:schemeClr>
          </a:solidFill>
          <a:ln w="9525">
            <a:noFill/>
            <a:miter lim="800000"/>
            <a:headEnd/>
            <a:tailEnd/>
          </a:ln>
          <a:effectLst/>
        </p:spPr>
        <p:txBody>
          <a:bodyPr wrap="none" lIns="90488" tIns="44450" rIns="90488" bIns="44450">
            <a:spAutoFit/>
          </a:bodyPr>
          <a:lstStyle/>
          <a:p>
            <a:pPr eaLnBrk="0" hangingPunct="0"/>
            <a:r>
              <a:rPr lang="en-US" sz="1200">
                <a:latin typeface="Arial" pitchFamily="34" charset="0"/>
              </a:rPr>
              <a:t>1</a:t>
            </a:r>
          </a:p>
        </p:txBody>
      </p:sp>
      <p:sp>
        <p:nvSpPr>
          <p:cNvPr id="855056" name="Rectangle 16"/>
          <p:cNvSpPr>
            <a:spLocks noChangeArrowheads="1"/>
          </p:cNvSpPr>
          <p:nvPr/>
        </p:nvSpPr>
        <p:spPr bwMode="auto">
          <a:xfrm>
            <a:off x="3868738" y="4779963"/>
            <a:ext cx="354012" cy="203200"/>
          </a:xfrm>
          <a:prstGeom prst="rect">
            <a:avLst/>
          </a:prstGeom>
          <a:solidFill>
            <a:schemeClr val="bg2"/>
          </a:solidFill>
          <a:ln w="9525">
            <a:noFill/>
            <a:miter lim="800000"/>
            <a:headEnd/>
            <a:tailEnd/>
          </a:ln>
          <a:effectLst/>
        </p:spPr>
        <p:txBody>
          <a:bodyPr wrap="none" lIns="90488" tIns="44450" rIns="90488" bIns="44450">
            <a:spAutoFit/>
          </a:bodyPr>
          <a:lstStyle/>
          <a:p>
            <a:pPr eaLnBrk="0" hangingPunct="0"/>
            <a:r>
              <a:rPr lang="en-US" sz="1200">
                <a:latin typeface="Arial" pitchFamily="34" charset="0"/>
              </a:rPr>
              <a:t>2</a:t>
            </a:r>
          </a:p>
        </p:txBody>
      </p:sp>
      <p:sp>
        <p:nvSpPr>
          <p:cNvPr id="855057" name="Rectangle 17"/>
          <p:cNvSpPr>
            <a:spLocks noChangeArrowheads="1"/>
          </p:cNvSpPr>
          <p:nvPr/>
        </p:nvSpPr>
        <p:spPr bwMode="auto">
          <a:xfrm>
            <a:off x="4300538" y="5094288"/>
            <a:ext cx="354012" cy="203200"/>
          </a:xfrm>
          <a:prstGeom prst="rect">
            <a:avLst/>
          </a:prstGeom>
          <a:solidFill>
            <a:schemeClr val="bg2"/>
          </a:solidFill>
          <a:ln w="9525">
            <a:noFill/>
            <a:miter lim="800000"/>
            <a:headEnd/>
            <a:tailEnd/>
          </a:ln>
          <a:effectLst/>
        </p:spPr>
        <p:txBody>
          <a:bodyPr wrap="none" lIns="90488" tIns="44450" rIns="90488" bIns="44450">
            <a:spAutoFit/>
          </a:bodyPr>
          <a:lstStyle/>
          <a:p>
            <a:pPr eaLnBrk="0" hangingPunct="0"/>
            <a:r>
              <a:rPr lang="en-US" sz="1200">
                <a:latin typeface="Arial" pitchFamily="34" charset="0"/>
              </a:rPr>
              <a:t>3</a:t>
            </a:r>
          </a:p>
        </p:txBody>
      </p:sp>
      <p:sp>
        <p:nvSpPr>
          <p:cNvPr id="855058" name="Line 18"/>
          <p:cNvSpPr>
            <a:spLocks noChangeShapeType="1"/>
          </p:cNvSpPr>
          <p:nvPr/>
        </p:nvSpPr>
        <p:spPr bwMode="auto">
          <a:xfrm>
            <a:off x="3795713" y="4543425"/>
            <a:ext cx="1479550" cy="0"/>
          </a:xfrm>
          <a:prstGeom prst="line">
            <a:avLst/>
          </a:prstGeom>
          <a:noFill/>
          <a:ln w="12700">
            <a:solidFill>
              <a:schemeClr val="tx1"/>
            </a:solidFill>
            <a:round/>
            <a:headEnd type="none" w="sm" len="sm"/>
            <a:tailEnd type="stealth" w="med" len="med"/>
          </a:ln>
          <a:effectLst/>
        </p:spPr>
        <p:txBody>
          <a:bodyPr wrap="none" anchor="ctr"/>
          <a:lstStyle/>
          <a:p>
            <a:endParaRPr lang="en-US"/>
          </a:p>
        </p:txBody>
      </p:sp>
      <p:sp>
        <p:nvSpPr>
          <p:cNvPr id="855059" name="Rectangle 19"/>
          <p:cNvSpPr>
            <a:spLocks noChangeArrowheads="1"/>
          </p:cNvSpPr>
          <p:nvPr/>
        </p:nvSpPr>
        <p:spPr bwMode="auto">
          <a:xfrm>
            <a:off x="5289550" y="4416425"/>
            <a:ext cx="3192463" cy="273050"/>
          </a:xfrm>
          <a:prstGeom prst="rect">
            <a:avLst/>
          </a:prstGeom>
          <a:noFill/>
          <a:ln w="9525">
            <a:noFill/>
            <a:miter lim="800000"/>
            <a:headEnd/>
            <a:tailEnd/>
          </a:ln>
          <a:effectLst/>
        </p:spPr>
        <p:txBody>
          <a:bodyPr lIns="90488" tIns="44450" rIns="90488" bIns="44450">
            <a:spAutoFit/>
          </a:bodyPr>
          <a:lstStyle/>
          <a:p>
            <a:pPr eaLnBrk="0" hangingPunct="0">
              <a:spcBef>
                <a:spcPct val="50000"/>
              </a:spcBef>
            </a:pPr>
            <a:r>
              <a:rPr lang="en-US" b="1">
                <a:latin typeface="Arial" pitchFamily="34" charset="0"/>
              </a:rPr>
              <a:t>UNTUK REKANAN</a:t>
            </a:r>
          </a:p>
        </p:txBody>
      </p:sp>
      <p:sp>
        <p:nvSpPr>
          <p:cNvPr id="855060" name="Line 20"/>
          <p:cNvSpPr>
            <a:spLocks noChangeShapeType="1"/>
          </p:cNvSpPr>
          <p:nvPr/>
        </p:nvSpPr>
        <p:spPr bwMode="auto">
          <a:xfrm>
            <a:off x="4243388" y="4900613"/>
            <a:ext cx="1035050" cy="0"/>
          </a:xfrm>
          <a:prstGeom prst="line">
            <a:avLst/>
          </a:prstGeom>
          <a:noFill/>
          <a:ln w="12700">
            <a:solidFill>
              <a:schemeClr val="tx1"/>
            </a:solidFill>
            <a:round/>
            <a:headEnd type="none" w="sm" len="sm"/>
            <a:tailEnd type="stealth" w="med" len="med"/>
          </a:ln>
          <a:effectLst/>
        </p:spPr>
        <p:txBody>
          <a:bodyPr wrap="none" anchor="ctr"/>
          <a:lstStyle/>
          <a:p>
            <a:endParaRPr lang="en-US"/>
          </a:p>
        </p:txBody>
      </p:sp>
      <p:sp>
        <p:nvSpPr>
          <p:cNvPr id="855061" name="Rectangle 21"/>
          <p:cNvSpPr>
            <a:spLocks noChangeArrowheads="1"/>
          </p:cNvSpPr>
          <p:nvPr/>
        </p:nvSpPr>
        <p:spPr bwMode="auto">
          <a:xfrm>
            <a:off x="5289550" y="4745038"/>
            <a:ext cx="3522663" cy="477837"/>
          </a:xfrm>
          <a:prstGeom prst="rect">
            <a:avLst/>
          </a:prstGeom>
          <a:noFill/>
          <a:ln w="9525">
            <a:noFill/>
            <a:miter lim="800000"/>
            <a:headEnd/>
            <a:tailEnd/>
          </a:ln>
          <a:effectLst/>
        </p:spPr>
        <p:txBody>
          <a:bodyPr lIns="90488" tIns="44450" rIns="90488" bIns="44450">
            <a:spAutoFit/>
          </a:bodyPr>
          <a:lstStyle/>
          <a:p>
            <a:pPr eaLnBrk="0" hangingPunct="0">
              <a:spcBef>
                <a:spcPct val="50000"/>
              </a:spcBef>
            </a:pPr>
            <a:r>
              <a:rPr lang="en-US" b="1">
                <a:latin typeface="Arial" pitchFamily="34" charset="0"/>
              </a:rPr>
              <a:t>LAMPIRAN SPT MASA PPh PASAL 23/26</a:t>
            </a:r>
          </a:p>
        </p:txBody>
      </p:sp>
      <p:sp>
        <p:nvSpPr>
          <p:cNvPr id="855062" name="Line 22"/>
          <p:cNvSpPr>
            <a:spLocks noChangeShapeType="1"/>
          </p:cNvSpPr>
          <p:nvPr/>
        </p:nvSpPr>
        <p:spPr bwMode="auto">
          <a:xfrm>
            <a:off x="4694238" y="5429250"/>
            <a:ext cx="584200" cy="0"/>
          </a:xfrm>
          <a:prstGeom prst="line">
            <a:avLst/>
          </a:prstGeom>
          <a:noFill/>
          <a:ln w="12700">
            <a:solidFill>
              <a:schemeClr val="tx1"/>
            </a:solidFill>
            <a:round/>
            <a:headEnd type="none" w="sm" len="sm"/>
            <a:tailEnd type="stealth" w="med" len="med"/>
          </a:ln>
          <a:effectLst/>
        </p:spPr>
        <p:txBody>
          <a:bodyPr wrap="none" anchor="ctr"/>
          <a:lstStyle/>
          <a:p>
            <a:endParaRPr lang="en-US"/>
          </a:p>
        </p:txBody>
      </p:sp>
      <p:sp>
        <p:nvSpPr>
          <p:cNvPr id="855063" name="Rectangle 23"/>
          <p:cNvSpPr>
            <a:spLocks noChangeArrowheads="1"/>
          </p:cNvSpPr>
          <p:nvPr/>
        </p:nvSpPr>
        <p:spPr bwMode="auto">
          <a:xfrm>
            <a:off x="5289550" y="5287963"/>
            <a:ext cx="3192463" cy="643766"/>
          </a:xfrm>
          <a:prstGeom prst="rect">
            <a:avLst/>
          </a:prstGeom>
          <a:noFill/>
          <a:ln w="9525">
            <a:noFill/>
            <a:miter lim="800000"/>
            <a:headEnd/>
            <a:tailEnd/>
          </a:ln>
          <a:effectLst/>
        </p:spPr>
        <p:txBody>
          <a:bodyPr lIns="90488" tIns="44450" rIns="90488" bIns="44450">
            <a:spAutoFit/>
          </a:bodyPr>
          <a:lstStyle/>
          <a:p>
            <a:pPr eaLnBrk="0" hangingPunct="0">
              <a:spcBef>
                <a:spcPct val="50000"/>
              </a:spcBef>
            </a:pPr>
            <a:r>
              <a:rPr lang="en-US" b="1">
                <a:latin typeface="Arial" pitchFamily="34" charset="0"/>
              </a:rPr>
              <a:t>ARSIP </a:t>
            </a:r>
            <a:r>
              <a:rPr lang="en-US" b="1" smtClean="0">
                <a:latin typeface="Arial" pitchFamily="34" charset="0"/>
              </a:rPr>
              <a:t>BENDAHARA/BADAN</a:t>
            </a:r>
            <a:endParaRPr lang="en-US" b="1">
              <a:latin typeface="Arial" pitchFamily="34" charset="0"/>
            </a:endParaRPr>
          </a:p>
        </p:txBody>
      </p:sp>
      <p:sp>
        <p:nvSpPr>
          <p:cNvPr id="855064" name="AutoShape 24"/>
          <p:cNvSpPr>
            <a:spLocks noChangeArrowheads="1"/>
          </p:cNvSpPr>
          <p:nvPr/>
        </p:nvSpPr>
        <p:spPr bwMode="auto">
          <a:xfrm flipH="1">
            <a:off x="1709738" y="3962400"/>
            <a:ext cx="1127125" cy="447675"/>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2" name="Rectangle 4"/>
          <p:cNvSpPr>
            <a:spLocks noGrp="1" noChangeArrowheads="1"/>
          </p:cNvSpPr>
          <p:nvPr>
            <p:ph type="title"/>
          </p:nvPr>
        </p:nvSpPr>
        <p:spPr>
          <a:xfrm>
            <a:off x="712788" y="228600"/>
            <a:ext cx="7758112" cy="757238"/>
          </a:xfrm>
          <a:solidFill>
            <a:srgbClr val="CCFF99"/>
          </a:solidFill>
          <a:ln/>
        </p:spPr>
        <p:txBody>
          <a:bodyPr wrap="none" lIns="90488" tIns="44450" rIns="90488" bIns="44450">
            <a:normAutofit fontScale="90000"/>
          </a:bodyPr>
          <a:lstStyle/>
          <a:p>
            <a:r>
              <a:rPr lang="en-US" sz="2800">
                <a:solidFill>
                  <a:srgbClr val="000066"/>
                </a:solidFill>
              </a:rPr>
              <a:t>TATA CARA PENYETORAN </a:t>
            </a:r>
            <a:br>
              <a:rPr lang="en-US" sz="2800">
                <a:solidFill>
                  <a:srgbClr val="000066"/>
                </a:solidFill>
              </a:rPr>
            </a:br>
            <a:r>
              <a:rPr lang="en-US" sz="2800">
                <a:solidFill>
                  <a:srgbClr val="000066"/>
                </a:solidFill>
              </a:rPr>
              <a:t>PPh PASAL 23</a:t>
            </a:r>
          </a:p>
        </p:txBody>
      </p:sp>
      <p:sp>
        <p:nvSpPr>
          <p:cNvPr id="12" name="Slide Number Placeholder 4"/>
          <p:cNvSpPr>
            <a:spLocks noGrp="1"/>
          </p:cNvSpPr>
          <p:nvPr>
            <p:ph type="sldNum" sz="quarter" idx="12"/>
          </p:nvPr>
        </p:nvSpPr>
        <p:spPr/>
        <p:txBody>
          <a:bodyPr/>
          <a:lstStyle/>
          <a:p>
            <a:fld id="{DDBCAE62-B619-4EBA-9BFC-EF6804BBD009}" type="slidenum">
              <a:rPr lang="en-US"/>
              <a:pPr/>
              <a:t>116</a:t>
            </a:fld>
            <a:endParaRPr lang="en-US"/>
          </a:p>
        </p:txBody>
      </p:sp>
      <p:sp>
        <p:nvSpPr>
          <p:cNvPr id="857090"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57091"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57093" name="AutoShape 5"/>
          <p:cNvSpPr>
            <a:spLocks noChangeArrowheads="1"/>
          </p:cNvSpPr>
          <p:nvPr/>
        </p:nvSpPr>
        <p:spPr bwMode="auto">
          <a:xfrm>
            <a:off x="1295400" y="1185863"/>
            <a:ext cx="6629400" cy="881062"/>
          </a:xfrm>
          <a:prstGeom prst="roundRect">
            <a:avLst>
              <a:gd name="adj" fmla="val 12486"/>
            </a:avLst>
          </a:prstGeom>
          <a:solidFill>
            <a:srgbClr val="DDDDDD"/>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JUMLAHKAN PPh PSL 23/26 DALAM </a:t>
            </a:r>
          </a:p>
          <a:p>
            <a:pPr algn="ctr" eaLnBrk="0" hangingPunct="0"/>
            <a:r>
              <a:rPr lang="en-US" sz="2000" b="1">
                <a:solidFill>
                  <a:srgbClr val="000066"/>
                </a:solidFill>
                <a:latin typeface="Arial" pitchFamily="34" charset="0"/>
              </a:rPr>
              <a:t>BUKTI PEMOTONGAN</a:t>
            </a:r>
          </a:p>
          <a:p>
            <a:pPr algn="ctr" eaLnBrk="0" hangingPunct="0"/>
            <a:r>
              <a:rPr lang="en-US" sz="2000" b="1">
                <a:solidFill>
                  <a:srgbClr val="000066"/>
                </a:solidFill>
                <a:latin typeface="Arial" pitchFamily="34" charset="0"/>
              </a:rPr>
              <a:t>SELAMA SATU BULAN TAKWIM</a:t>
            </a:r>
          </a:p>
        </p:txBody>
      </p:sp>
      <p:sp>
        <p:nvSpPr>
          <p:cNvPr id="857094" name="AutoShape 6"/>
          <p:cNvSpPr>
            <a:spLocks noChangeArrowheads="1"/>
          </p:cNvSpPr>
          <p:nvPr/>
        </p:nvSpPr>
        <p:spPr bwMode="auto">
          <a:xfrm flipH="1">
            <a:off x="4071938" y="2133600"/>
            <a:ext cx="1000125" cy="361950"/>
          </a:xfrm>
          <a:prstGeom prst="downArrow">
            <a:avLst>
              <a:gd name="adj1" fmla="val 50000"/>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57095" name="AutoShape 7"/>
          <p:cNvSpPr>
            <a:spLocks noChangeArrowheads="1"/>
          </p:cNvSpPr>
          <p:nvPr/>
        </p:nvSpPr>
        <p:spPr bwMode="auto">
          <a:xfrm>
            <a:off x="1219200" y="2533650"/>
            <a:ext cx="6781800" cy="923925"/>
          </a:xfrm>
          <a:prstGeom prst="roundRect">
            <a:avLst>
              <a:gd name="adj" fmla="val 12486"/>
            </a:avLst>
          </a:prstGeom>
          <a:solidFill>
            <a:schemeClr val="tx2"/>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DISETOR KE BANK PERSEPSI ATAU</a:t>
            </a:r>
          </a:p>
          <a:p>
            <a:pPr algn="ctr" eaLnBrk="0" hangingPunct="0"/>
            <a:r>
              <a:rPr lang="en-US" sz="2000" b="1">
                <a:solidFill>
                  <a:srgbClr val="000066"/>
                </a:solidFill>
                <a:latin typeface="Arial" pitchFamily="34" charset="0"/>
              </a:rPr>
              <a:t>KANTOR POS  DAN GIRO DGN MENGGUNAKAN SSP</a:t>
            </a:r>
          </a:p>
        </p:txBody>
      </p:sp>
      <p:sp>
        <p:nvSpPr>
          <p:cNvPr id="857096" name="AutoShape 8"/>
          <p:cNvSpPr>
            <a:spLocks noChangeArrowheads="1"/>
          </p:cNvSpPr>
          <p:nvPr/>
        </p:nvSpPr>
        <p:spPr bwMode="auto">
          <a:xfrm flipH="1">
            <a:off x="4038600" y="3586163"/>
            <a:ext cx="1103313" cy="276225"/>
          </a:xfrm>
          <a:prstGeom prst="downArrow">
            <a:avLst>
              <a:gd name="adj1" fmla="val 50000"/>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57097" name="AutoShape 9"/>
          <p:cNvSpPr>
            <a:spLocks noChangeArrowheads="1"/>
          </p:cNvSpPr>
          <p:nvPr/>
        </p:nvSpPr>
        <p:spPr bwMode="auto">
          <a:xfrm>
            <a:off x="1295400" y="3948113"/>
            <a:ext cx="6629400" cy="990600"/>
          </a:xfrm>
          <a:prstGeom prst="roundRect">
            <a:avLst>
              <a:gd name="adj" fmla="val 12486"/>
            </a:avLst>
          </a:prstGeom>
          <a:solidFill>
            <a:srgbClr val="FFFF66"/>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PALING LAMBAT TGL 10 BULAN TAKWIM</a:t>
            </a:r>
          </a:p>
          <a:p>
            <a:pPr algn="ctr" eaLnBrk="0" hangingPunct="0"/>
            <a:r>
              <a:rPr lang="en-US" sz="2000" b="1">
                <a:solidFill>
                  <a:srgbClr val="000066"/>
                </a:solidFill>
                <a:latin typeface="Arial" pitchFamily="34" charset="0"/>
              </a:rPr>
              <a:t>BERIKUTNYA SETELAH BULAN SAAT</a:t>
            </a:r>
          </a:p>
          <a:p>
            <a:pPr algn="ctr" eaLnBrk="0" hangingPunct="0"/>
            <a:r>
              <a:rPr lang="en-US" sz="2000" b="1">
                <a:solidFill>
                  <a:srgbClr val="000066"/>
                </a:solidFill>
                <a:latin typeface="Arial" pitchFamily="34" charset="0"/>
              </a:rPr>
              <a:t>TERUTANGNYA PAJAK</a:t>
            </a:r>
          </a:p>
        </p:txBody>
      </p:sp>
      <p:sp>
        <p:nvSpPr>
          <p:cNvPr id="857098" name="AutoShape 10"/>
          <p:cNvSpPr>
            <a:spLocks noChangeArrowheads="1"/>
          </p:cNvSpPr>
          <p:nvPr/>
        </p:nvSpPr>
        <p:spPr bwMode="auto">
          <a:xfrm>
            <a:off x="1295400" y="5367338"/>
            <a:ext cx="6553200" cy="990600"/>
          </a:xfrm>
          <a:prstGeom prst="roundRect">
            <a:avLst>
              <a:gd name="adj" fmla="val 12486"/>
            </a:avLst>
          </a:prstGeom>
          <a:gradFill rotWithShape="1">
            <a:gsLst>
              <a:gs pos="0">
                <a:schemeClr val="folHlink"/>
              </a:gs>
              <a:gs pos="50000">
                <a:srgbClr val="FFFFFF"/>
              </a:gs>
              <a:gs pos="100000">
                <a:schemeClr val="folHlink"/>
              </a:gs>
            </a:gsLst>
            <a:lin ang="5400000" scaled="1"/>
          </a:gra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APABILA TGL 10 JATUH PD HARI LIBUR, </a:t>
            </a:r>
          </a:p>
          <a:p>
            <a:pPr algn="ctr" eaLnBrk="0" hangingPunct="0"/>
            <a:r>
              <a:rPr lang="en-US" sz="2000" b="1">
                <a:solidFill>
                  <a:srgbClr val="000066"/>
                </a:solidFill>
                <a:latin typeface="Arial" pitchFamily="34" charset="0"/>
              </a:rPr>
              <a:t>MAKA PENYETORAN DILAKUKAN PADA </a:t>
            </a:r>
          </a:p>
          <a:p>
            <a:pPr algn="ctr" eaLnBrk="0" hangingPunct="0"/>
            <a:r>
              <a:rPr lang="en-US" sz="2000" b="1">
                <a:solidFill>
                  <a:srgbClr val="000066"/>
                </a:solidFill>
                <a:latin typeface="Arial" pitchFamily="34" charset="0"/>
              </a:rPr>
              <a:t>HARI KERJA BERIKUTNYA</a:t>
            </a:r>
          </a:p>
        </p:txBody>
      </p:sp>
      <p:sp>
        <p:nvSpPr>
          <p:cNvPr id="857099" name="AutoShape 11"/>
          <p:cNvSpPr>
            <a:spLocks noChangeArrowheads="1"/>
          </p:cNvSpPr>
          <p:nvPr/>
        </p:nvSpPr>
        <p:spPr bwMode="auto">
          <a:xfrm flipH="1">
            <a:off x="4038600" y="5029200"/>
            <a:ext cx="1103313" cy="276225"/>
          </a:xfrm>
          <a:prstGeom prst="downArrow">
            <a:avLst>
              <a:gd name="adj1" fmla="val 50000"/>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140" name="Rectangle 4"/>
          <p:cNvSpPr>
            <a:spLocks noGrp="1" noChangeArrowheads="1"/>
          </p:cNvSpPr>
          <p:nvPr>
            <p:ph type="title"/>
          </p:nvPr>
        </p:nvSpPr>
        <p:spPr>
          <a:xfrm>
            <a:off x="712788" y="412750"/>
            <a:ext cx="7720012" cy="823913"/>
          </a:xfrm>
          <a:solidFill>
            <a:srgbClr val="FFFF66"/>
          </a:solidFill>
          <a:ln/>
        </p:spPr>
        <p:txBody>
          <a:bodyPr wrap="none" lIns="90488" tIns="44450" rIns="90488" bIns="44450"/>
          <a:lstStyle/>
          <a:p>
            <a:r>
              <a:rPr lang="en-US" sz="2400">
                <a:solidFill>
                  <a:srgbClr val="000066"/>
                </a:solidFill>
              </a:rPr>
              <a:t>TATA CARA PELAPORAN</a:t>
            </a:r>
            <a:br>
              <a:rPr lang="en-US" sz="2400">
                <a:solidFill>
                  <a:srgbClr val="000066"/>
                </a:solidFill>
              </a:rPr>
            </a:br>
            <a:r>
              <a:rPr lang="en-US" sz="2400">
                <a:solidFill>
                  <a:srgbClr val="000066"/>
                </a:solidFill>
              </a:rPr>
              <a:t>PPh PASAL 23</a:t>
            </a:r>
          </a:p>
        </p:txBody>
      </p:sp>
      <p:sp>
        <p:nvSpPr>
          <p:cNvPr id="22" name="Slide Number Placeholder 4"/>
          <p:cNvSpPr>
            <a:spLocks noGrp="1"/>
          </p:cNvSpPr>
          <p:nvPr>
            <p:ph type="sldNum" sz="quarter" idx="12"/>
          </p:nvPr>
        </p:nvSpPr>
        <p:spPr/>
        <p:txBody>
          <a:bodyPr/>
          <a:lstStyle/>
          <a:p>
            <a:fld id="{BD130576-DCDB-4F62-A3DA-B4B4403CA0DB}" type="slidenum">
              <a:rPr lang="en-US"/>
              <a:pPr/>
              <a:t>117</a:t>
            </a:fld>
            <a:endParaRPr lang="en-US"/>
          </a:p>
        </p:txBody>
      </p:sp>
      <p:sp>
        <p:nvSpPr>
          <p:cNvPr id="859138"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59139"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59141" name="AutoShape 5"/>
          <p:cNvSpPr>
            <a:spLocks noChangeArrowheads="1"/>
          </p:cNvSpPr>
          <p:nvPr/>
        </p:nvSpPr>
        <p:spPr bwMode="auto">
          <a:xfrm flipH="1">
            <a:off x="4122738" y="1104900"/>
            <a:ext cx="898525" cy="533400"/>
          </a:xfrm>
          <a:prstGeom prst="downArrow">
            <a:avLst>
              <a:gd name="adj1" fmla="val 50000"/>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59142" name="Rectangle 6"/>
          <p:cNvSpPr>
            <a:spLocks noChangeArrowheads="1"/>
          </p:cNvSpPr>
          <p:nvPr/>
        </p:nvSpPr>
        <p:spPr bwMode="auto">
          <a:xfrm>
            <a:off x="312738" y="1839913"/>
            <a:ext cx="8740775" cy="687387"/>
          </a:xfrm>
          <a:prstGeom prst="rect">
            <a:avLst/>
          </a:prstGeom>
          <a:noFill/>
          <a:ln w="9525">
            <a:noFill/>
            <a:miter lim="800000"/>
            <a:headEnd/>
            <a:tailEnd/>
          </a:ln>
          <a:effectLst/>
        </p:spPr>
        <p:txBody>
          <a:bodyPr wrap="none" anchor="ctr"/>
          <a:lstStyle/>
          <a:p>
            <a:endParaRPr lang="en-US"/>
          </a:p>
        </p:txBody>
      </p:sp>
      <p:sp>
        <p:nvSpPr>
          <p:cNvPr id="859143" name="Rectangle 7"/>
          <p:cNvSpPr>
            <a:spLocks noChangeArrowheads="1"/>
          </p:cNvSpPr>
          <p:nvPr/>
        </p:nvSpPr>
        <p:spPr bwMode="auto">
          <a:xfrm>
            <a:off x="566738" y="3233738"/>
            <a:ext cx="8043862" cy="1109662"/>
          </a:xfrm>
          <a:prstGeom prst="rect">
            <a:avLst/>
          </a:prstGeom>
          <a:solidFill>
            <a:srgbClr val="996633"/>
          </a:solidFill>
          <a:ln w="12700">
            <a:solidFill>
              <a:schemeClr val="tx1"/>
            </a:solidFill>
            <a:miter lim="800000"/>
            <a:headEnd/>
            <a:tailEnd/>
          </a:ln>
          <a:effectLst/>
        </p:spPr>
        <p:txBody>
          <a:bodyPr wrap="none" anchor="ctr"/>
          <a:lstStyle/>
          <a:p>
            <a:endParaRPr lang="en-US"/>
          </a:p>
        </p:txBody>
      </p:sp>
      <p:sp>
        <p:nvSpPr>
          <p:cNvPr id="859144" name="Rectangle 8"/>
          <p:cNvSpPr>
            <a:spLocks noChangeArrowheads="1"/>
          </p:cNvSpPr>
          <p:nvPr/>
        </p:nvSpPr>
        <p:spPr bwMode="auto">
          <a:xfrm>
            <a:off x="3289300" y="3697288"/>
            <a:ext cx="2668588" cy="892175"/>
          </a:xfrm>
          <a:prstGeom prst="rect">
            <a:avLst/>
          </a:prstGeom>
          <a:noFill/>
          <a:ln w="9525">
            <a:noFill/>
            <a:miter lim="800000"/>
            <a:headEnd/>
            <a:tailEnd/>
          </a:ln>
          <a:effectLst/>
        </p:spPr>
        <p:txBody>
          <a:bodyPr wrap="none" anchor="ctr"/>
          <a:lstStyle/>
          <a:p>
            <a:endParaRPr lang="en-US"/>
          </a:p>
        </p:txBody>
      </p:sp>
      <p:sp>
        <p:nvSpPr>
          <p:cNvPr id="859145" name="AutoShape 9"/>
          <p:cNvSpPr>
            <a:spLocks noChangeArrowheads="1"/>
          </p:cNvSpPr>
          <p:nvPr/>
        </p:nvSpPr>
        <p:spPr bwMode="auto">
          <a:xfrm>
            <a:off x="1354138" y="1933575"/>
            <a:ext cx="6664325" cy="676275"/>
          </a:xfrm>
          <a:prstGeom prst="roundRect">
            <a:avLst>
              <a:gd name="adj" fmla="val 12486"/>
            </a:avLst>
          </a:prstGeom>
          <a:solidFill>
            <a:schemeClr val="bg1"/>
          </a:solidFill>
          <a:ln w="12700">
            <a:solidFill>
              <a:schemeClr val="tx1"/>
            </a:solidFill>
            <a:round/>
            <a:headEnd/>
            <a:tailEnd/>
          </a:ln>
          <a:effectLst/>
        </p:spPr>
        <p:txBody>
          <a:bodyPr wrap="none" anchor="ctr"/>
          <a:lstStyle/>
          <a:p>
            <a:endParaRPr lang="en-US"/>
          </a:p>
        </p:txBody>
      </p:sp>
      <p:sp>
        <p:nvSpPr>
          <p:cNvPr id="859146" name="AutoShape 10"/>
          <p:cNvSpPr>
            <a:spLocks noChangeArrowheads="1"/>
          </p:cNvSpPr>
          <p:nvPr/>
        </p:nvSpPr>
        <p:spPr bwMode="auto">
          <a:xfrm>
            <a:off x="1219200" y="1676400"/>
            <a:ext cx="6697663" cy="876300"/>
          </a:xfrm>
          <a:prstGeom prst="roundRect">
            <a:avLst>
              <a:gd name="adj" fmla="val 12486"/>
            </a:avLst>
          </a:prstGeom>
          <a:solidFill>
            <a:schemeClr val="tx2"/>
          </a:solidFill>
          <a:ln w="12700">
            <a:solidFill>
              <a:schemeClr val="tx1"/>
            </a:solidFill>
            <a:round/>
            <a:headEnd/>
            <a:tailEnd/>
          </a:ln>
          <a:effectLst/>
        </p:spPr>
        <p:txBody>
          <a:bodyPr wrap="none" lIns="90488" tIns="44450" rIns="90488" bIns="44450" anchor="ctr"/>
          <a:lstStyle/>
          <a:p>
            <a:pPr algn="ctr" eaLnBrk="0" hangingPunct="0"/>
            <a:r>
              <a:rPr lang="en-US" b="1">
                <a:solidFill>
                  <a:srgbClr val="1C1C1C"/>
                </a:solidFill>
                <a:latin typeface="Arial" pitchFamily="34" charset="0"/>
              </a:rPr>
              <a:t>MENGISI DGN LENGKAP DAN BENAR </a:t>
            </a:r>
          </a:p>
          <a:p>
            <a:pPr algn="ctr" eaLnBrk="0" hangingPunct="0"/>
            <a:r>
              <a:rPr lang="en-US" b="1">
                <a:solidFill>
                  <a:srgbClr val="1C1C1C"/>
                </a:solidFill>
                <a:latin typeface="Arial" pitchFamily="34" charset="0"/>
              </a:rPr>
              <a:t>SPT MASA PPh PSL 23/26 (F.1.1.32.03)</a:t>
            </a:r>
          </a:p>
          <a:p>
            <a:pPr algn="ctr" eaLnBrk="0" hangingPunct="0"/>
            <a:r>
              <a:rPr lang="en-US" b="1">
                <a:solidFill>
                  <a:srgbClr val="1C1C1C"/>
                </a:solidFill>
                <a:latin typeface="Arial" pitchFamily="34" charset="0"/>
              </a:rPr>
              <a:t>RANGKAP 2</a:t>
            </a:r>
          </a:p>
        </p:txBody>
      </p:sp>
      <p:sp>
        <p:nvSpPr>
          <p:cNvPr id="859147" name="Rectangle 11"/>
          <p:cNvSpPr>
            <a:spLocks noChangeArrowheads="1"/>
          </p:cNvSpPr>
          <p:nvPr/>
        </p:nvSpPr>
        <p:spPr bwMode="auto">
          <a:xfrm>
            <a:off x="769938" y="3514725"/>
            <a:ext cx="5356225" cy="822325"/>
          </a:xfrm>
          <a:prstGeom prst="rect">
            <a:avLst/>
          </a:prstGeom>
          <a:noFill/>
          <a:ln w="9525">
            <a:noFill/>
            <a:miter lim="800000"/>
            <a:headEnd/>
            <a:tailEnd/>
          </a:ln>
          <a:effectLst/>
        </p:spPr>
        <p:txBody>
          <a:bodyPr wrap="none" lIns="90488" tIns="44450" rIns="90488" bIns="44450">
            <a:spAutoFit/>
          </a:bodyPr>
          <a:lstStyle/>
          <a:p>
            <a:pPr eaLnBrk="0" hangingPunct="0"/>
            <a:r>
              <a:rPr lang="en-US" sz="1600" b="1">
                <a:latin typeface="Arial" pitchFamily="34" charset="0"/>
              </a:rPr>
              <a:t>* LEMBAR KE-3 SSP BUKTI SETORAN PPh PSL 23/26</a:t>
            </a:r>
          </a:p>
          <a:p>
            <a:pPr eaLnBrk="0" hangingPunct="0"/>
            <a:r>
              <a:rPr lang="en-US" sz="1600" b="1">
                <a:latin typeface="Arial" pitchFamily="34" charset="0"/>
              </a:rPr>
              <a:t>* DAFTAR BUKTI PEMOTONGAN PPh PSL 23/26</a:t>
            </a:r>
          </a:p>
          <a:p>
            <a:pPr eaLnBrk="0" hangingPunct="0"/>
            <a:r>
              <a:rPr lang="en-US" sz="1600" b="1">
                <a:latin typeface="Arial" pitchFamily="34" charset="0"/>
              </a:rPr>
              <a:t>* LEMBAR KE-2 BUKTI PEMOTONGAN</a:t>
            </a:r>
          </a:p>
        </p:txBody>
      </p:sp>
      <p:sp>
        <p:nvSpPr>
          <p:cNvPr id="859148" name="AutoShape 12"/>
          <p:cNvSpPr>
            <a:spLocks noChangeArrowheads="1"/>
          </p:cNvSpPr>
          <p:nvPr/>
        </p:nvSpPr>
        <p:spPr bwMode="auto">
          <a:xfrm>
            <a:off x="2979738" y="3048000"/>
            <a:ext cx="3184525" cy="361950"/>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pPr algn="ctr" eaLnBrk="0" hangingPunct="0"/>
            <a:r>
              <a:rPr lang="en-US" b="1">
                <a:solidFill>
                  <a:srgbClr val="FFFF00"/>
                </a:solidFill>
                <a:latin typeface="Arial" pitchFamily="34" charset="0"/>
              </a:rPr>
              <a:t>LAMPIRAN</a:t>
            </a:r>
          </a:p>
        </p:txBody>
      </p:sp>
      <p:sp>
        <p:nvSpPr>
          <p:cNvPr id="859149" name="AutoShape 13"/>
          <p:cNvSpPr>
            <a:spLocks noChangeArrowheads="1"/>
          </p:cNvSpPr>
          <p:nvPr/>
        </p:nvSpPr>
        <p:spPr bwMode="auto">
          <a:xfrm>
            <a:off x="566738" y="4624388"/>
            <a:ext cx="2524125" cy="633412"/>
          </a:xfrm>
          <a:prstGeom prst="roundRect">
            <a:avLst>
              <a:gd name="adj" fmla="val 12486"/>
            </a:avLst>
          </a:prstGeom>
          <a:solidFill>
            <a:srgbClr val="996633"/>
          </a:solidFill>
          <a:ln w="12700">
            <a:solidFill>
              <a:schemeClr val="tx1"/>
            </a:solidFill>
            <a:round/>
            <a:headEnd/>
            <a:tailEnd/>
          </a:ln>
          <a:effectLst/>
        </p:spPr>
        <p:txBody>
          <a:bodyPr wrap="none" lIns="90488" tIns="44450" rIns="90488" bIns="44450" anchor="ctr"/>
          <a:lstStyle/>
          <a:p>
            <a:pPr algn="ctr" eaLnBrk="0" hangingPunct="0"/>
            <a:r>
              <a:rPr lang="en-US" sz="2000" b="1">
                <a:latin typeface="Arial" pitchFamily="34" charset="0"/>
              </a:rPr>
              <a:t>KE KPP/</a:t>
            </a:r>
          </a:p>
          <a:p>
            <a:pPr algn="ctr" eaLnBrk="0" hangingPunct="0"/>
            <a:r>
              <a:rPr lang="en-US" sz="2000" b="1">
                <a:latin typeface="Arial" pitchFamily="34" charset="0"/>
              </a:rPr>
              <a:t>KP2KP</a:t>
            </a:r>
          </a:p>
        </p:txBody>
      </p:sp>
      <p:sp>
        <p:nvSpPr>
          <p:cNvPr id="859150" name="AutoShape 14"/>
          <p:cNvSpPr>
            <a:spLocks noChangeArrowheads="1"/>
          </p:cNvSpPr>
          <p:nvPr/>
        </p:nvSpPr>
        <p:spPr bwMode="auto">
          <a:xfrm>
            <a:off x="4148138" y="4467225"/>
            <a:ext cx="4454525" cy="847725"/>
          </a:xfrm>
          <a:prstGeom prst="roundRect">
            <a:avLst>
              <a:gd name="adj" fmla="val 12486"/>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round/>
            <a:headEnd/>
            <a:tailEnd/>
          </a:ln>
          <a:effectLst/>
        </p:spPr>
        <p:txBody>
          <a:bodyPr wrap="none" lIns="90488" tIns="44450" rIns="90488" bIns="44450" anchor="ctr"/>
          <a:lstStyle/>
          <a:p>
            <a:pPr algn="ctr" eaLnBrk="0" hangingPunct="0"/>
            <a:r>
              <a:rPr lang="en-US" b="1">
                <a:latin typeface="Arial" pitchFamily="34" charset="0"/>
              </a:rPr>
              <a:t>SELAMBAT-LAMBATNYA</a:t>
            </a:r>
          </a:p>
          <a:p>
            <a:pPr algn="ctr" eaLnBrk="0" hangingPunct="0"/>
            <a:r>
              <a:rPr lang="en-US" b="1">
                <a:latin typeface="Arial" pitchFamily="34" charset="0"/>
              </a:rPr>
              <a:t>20 HARI SETELAH</a:t>
            </a:r>
          </a:p>
          <a:p>
            <a:pPr algn="ctr" eaLnBrk="0" hangingPunct="0"/>
            <a:r>
              <a:rPr lang="en-US" b="1">
                <a:latin typeface="Arial" pitchFamily="34" charset="0"/>
              </a:rPr>
              <a:t>BULAN TAKWIM BERAKHIR</a:t>
            </a:r>
          </a:p>
        </p:txBody>
      </p:sp>
      <p:sp>
        <p:nvSpPr>
          <p:cNvPr id="859151" name="AutoShape 15"/>
          <p:cNvSpPr>
            <a:spLocks noChangeArrowheads="1"/>
          </p:cNvSpPr>
          <p:nvPr/>
        </p:nvSpPr>
        <p:spPr bwMode="auto">
          <a:xfrm>
            <a:off x="5189538" y="5753100"/>
            <a:ext cx="2727325" cy="604838"/>
          </a:xfrm>
          <a:prstGeom prst="roundRect">
            <a:avLst>
              <a:gd name="adj" fmla="val 12486"/>
            </a:avLst>
          </a:prstGeom>
          <a:solidFill>
            <a:srgbClr val="996633"/>
          </a:solidFill>
          <a:ln w="12700">
            <a:solidFill>
              <a:schemeClr val="tx1"/>
            </a:solidFill>
            <a:round/>
            <a:headEnd/>
            <a:tailEnd/>
          </a:ln>
          <a:effectLst/>
        </p:spPr>
        <p:txBody>
          <a:bodyPr wrap="none" lIns="90488" tIns="44450" rIns="90488" bIns="44450" anchor="ctr"/>
          <a:lstStyle/>
          <a:p>
            <a:pPr algn="ctr" eaLnBrk="0" hangingPunct="0"/>
            <a:r>
              <a:rPr lang="en-US" b="1">
                <a:latin typeface="Arial" pitchFamily="34" charset="0"/>
              </a:rPr>
              <a:t>JIKA JATUH PD</a:t>
            </a:r>
          </a:p>
          <a:p>
            <a:pPr algn="ctr" eaLnBrk="0" hangingPunct="0"/>
            <a:r>
              <a:rPr lang="en-US" b="1">
                <a:latin typeface="Arial" pitchFamily="34" charset="0"/>
              </a:rPr>
              <a:t> HARI LIBUR</a:t>
            </a:r>
          </a:p>
        </p:txBody>
      </p:sp>
      <p:sp>
        <p:nvSpPr>
          <p:cNvPr id="859152" name="AutoShape 16"/>
          <p:cNvSpPr>
            <a:spLocks noChangeArrowheads="1"/>
          </p:cNvSpPr>
          <p:nvPr/>
        </p:nvSpPr>
        <p:spPr bwMode="auto">
          <a:xfrm>
            <a:off x="566738" y="5748338"/>
            <a:ext cx="2613025" cy="633412"/>
          </a:xfrm>
          <a:prstGeom prst="roundRect">
            <a:avLst>
              <a:gd name="adj" fmla="val 12486"/>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round/>
            <a:headEnd/>
            <a:tailEnd/>
          </a:ln>
          <a:effectLst/>
        </p:spPr>
        <p:txBody>
          <a:bodyPr wrap="none" lIns="90488" tIns="44450" rIns="90488" bIns="44450" anchor="ctr"/>
          <a:lstStyle/>
          <a:p>
            <a:pPr algn="ctr" eaLnBrk="0" hangingPunct="0"/>
            <a:r>
              <a:rPr lang="en-US" b="1">
                <a:latin typeface="Arial" pitchFamily="34" charset="0"/>
              </a:rPr>
              <a:t>PD HARI KERJA</a:t>
            </a:r>
          </a:p>
          <a:p>
            <a:pPr algn="ctr" eaLnBrk="0" hangingPunct="0"/>
            <a:r>
              <a:rPr lang="en-US" b="1">
                <a:latin typeface="Arial" pitchFamily="34" charset="0"/>
              </a:rPr>
              <a:t>BERIKUTNYA</a:t>
            </a:r>
          </a:p>
        </p:txBody>
      </p:sp>
      <p:sp>
        <p:nvSpPr>
          <p:cNvPr id="859153" name="AutoShape 17"/>
          <p:cNvSpPr>
            <a:spLocks noChangeArrowheads="1"/>
          </p:cNvSpPr>
          <p:nvPr/>
        </p:nvSpPr>
        <p:spPr bwMode="auto">
          <a:xfrm flipH="1">
            <a:off x="1303338" y="4362450"/>
            <a:ext cx="1000125" cy="261938"/>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59154" name="AutoShape 18"/>
          <p:cNvSpPr>
            <a:spLocks noChangeArrowheads="1"/>
          </p:cNvSpPr>
          <p:nvPr/>
        </p:nvSpPr>
        <p:spPr bwMode="auto">
          <a:xfrm>
            <a:off x="3208338" y="4662488"/>
            <a:ext cx="847725" cy="347662"/>
          </a:xfrm>
          <a:prstGeom prst="rightArrow">
            <a:avLst>
              <a:gd name="adj1" fmla="val 75009"/>
              <a:gd name="adj2" fmla="val 121952"/>
            </a:avLst>
          </a:prstGeom>
          <a:solidFill>
            <a:srgbClr val="660066"/>
          </a:solidFill>
          <a:ln w="12700">
            <a:solidFill>
              <a:schemeClr val="tx1"/>
            </a:solidFill>
            <a:miter lim="800000"/>
            <a:headEnd/>
            <a:tailEnd/>
          </a:ln>
          <a:effectLst/>
        </p:spPr>
        <p:txBody>
          <a:bodyPr wrap="none" anchor="ctr"/>
          <a:lstStyle/>
          <a:p>
            <a:endParaRPr lang="en-US"/>
          </a:p>
        </p:txBody>
      </p:sp>
      <p:sp>
        <p:nvSpPr>
          <p:cNvPr id="859155" name="AutoShape 19"/>
          <p:cNvSpPr>
            <a:spLocks noChangeArrowheads="1"/>
          </p:cNvSpPr>
          <p:nvPr/>
        </p:nvSpPr>
        <p:spPr bwMode="auto">
          <a:xfrm flipH="1">
            <a:off x="5951538" y="5391150"/>
            <a:ext cx="1177925" cy="290513"/>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59156" name="AutoShape 20"/>
          <p:cNvSpPr>
            <a:spLocks noChangeArrowheads="1"/>
          </p:cNvSpPr>
          <p:nvPr/>
        </p:nvSpPr>
        <p:spPr bwMode="auto">
          <a:xfrm flipH="1">
            <a:off x="3386138" y="5876925"/>
            <a:ext cx="1635125" cy="347663"/>
          </a:xfrm>
          <a:prstGeom prst="rightArrow">
            <a:avLst>
              <a:gd name="adj1" fmla="val 75009"/>
              <a:gd name="adj2" fmla="val 123067"/>
            </a:avLst>
          </a:prstGeom>
          <a:solidFill>
            <a:srgbClr val="660066"/>
          </a:solidFill>
          <a:ln w="12700">
            <a:solidFill>
              <a:schemeClr val="tx1"/>
            </a:solidFill>
            <a:miter lim="800000"/>
            <a:headEnd/>
            <a:tailEnd/>
          </a:ln>
          <a:effectLst/>
        </p:spPr>
        <p:txBody>
          <a:bodyPr wrap="none" anchor="ctr"/>
          <a:lstStyle/>
          <a:p>
            <a:endParaRPr lang="en-US"/>
          </a:p>
        </p:txBody>
      </p:sp>
      <p:sp>
        <p:nvSpPr>
          <p:cNvPr id="859157" name="AutoShape 21"/>
          <p:cNvSpPr>
            <a:spLocks noChangeArrowheads="1"/>
          </p:cNvSpPr>
          <p:nvPr/>
        </p:nvSpPr>
        <p:spPr bwMode="auto">
          <a:xfrm flipH="1">
            <a:off x="3944938" y="2719388"/>
            <a:ext cx="1254125" cy="219075"/>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FE468CE9-DA29-47B7-AC53-63C779028147}" type="slidenum">
              <a:rPr lang="en-US"/>
              <a:pPr/>
              <a:t>118</a:t>
            </a:fld>
            <a:endParaRPr lang="en-US"/>
          </a:p>
        </p:txBody>
      </p:sp>
      <p:sp>
        <p:nvSpPr>
          <p:cNvPr id="861186"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61187"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61188" name="Rectangle 4"/>
          <p:cNvSpPr>
            <a:spLocks noChangeArrowheads="1"/>
          </p:cNvSpPr>
          <p:nvPr/>
        </p:nvSpPr>
        <p:spPr bwMode="auto">
          <a:xfrm>
            <a:off x="465138" y="1085850"/>
            <a:ext cx="8450262" cy="5543550"/>
          </a:xfrm>
          <a:prstGeom prst="rect">
            <a:avLst/>
          </a:prstGeom>
          <a:noFill/>
          <a:ln w="12700">
            <a:noFill/>
            <a:miter lim="800000"/>
            <a:headEnd/>
            <a:tailEnd/>
          </a:ln>
          <a:effectLst/>
        </p:spPr>
        <p:txBody>
          <a:bodyPr wrap="none" anchor="ctr"/>
          <a:lstStyle/>
          <a:p>
            <a:endParaRPr lang="en-US"/>
          </a:p>
        </p:txBody>
      </p:sp>
      <p:sp>
        <p:nvSpPr>
          <p:cNvPr id="861189" name="Rectangle 5"/>
          <p:cNvSpPr>
            <a:spLocks noChangeArrowheads="1"/>
          </p:cNvSpPr>
          <p:nvPr/>
        </p:nvSpPr>
        <p:spPr bwMode="auto">
          <a:xfrm>
            <a:off x="1752600" y="76200"/>
            <a:ext cx="6284913" cy="676275"/>
          </a:xfrm>
          <a:prstGeom prst="rect">
            <a:avLst/>
          </a:prstGeom>
          <a:solidFill>
            <a:srgbClr val="DDDDDD"/>
          </a:solidFill>
          <a:ln w="12700">
            <a:noFill/>
            <a:miter lim="800000"/>
            <a:headEnd/>
            <a:tailEnd/>
          </a:ln>
          <a:effectLst/>
        </p:spPr>
        <p:txBody>
          <a:bodyPr wrap="none" lIns="90488" tIns="44450" rIns="90488" bIns="44450" anchor="ctr"/>
          <a:lstStyle/>
          <a:p>
            <a:pPr algn="ctr" eaLnBrk="0" hangingPunct="0"/>
            <a:r>
              <a:rPr lang="en-US" sz="2000" b="1">
                <a:solidFill>
                  <a:srgbClr val="000000"/>
                </a:solidFill>
                <a:latin typeface="Arial" pitchFamily="34" charset="0"/>
              </a:rPr>
              <a:t>CONTOH PENGHITUNGAN</a:t>
            </a:r>
          </a:p>
          <a:p>
            <a:pPr algn="ctr" eaLnBrk="0" hangingPunct="0"/>
            <a:r>
              <a:rPr lang="en-US" sz="2000" b="1">
                <a:solidFill>
                  <a:srgbClr val="000000"/>
                </a:solidFill>
                <a:latin typeface="Arial" pitchFamily="34" charset="0"/>
              </a:rPr>
              <a:t>PPh PASAL 23</a:t>
            </a:r>
          </a:p>
        </p:txBody>
      </p:sp>
      <p:sp>
        <p:nvSpPr>
          <p:cNvPr id="861190" name="Rectangle 6"/>
          <p:cNvSpPr>
            <a:spLocks noChangeArrowheads="1"/>
          </p:cNvSpPr>
          <p:nvPr/>
        </p:nvSpPr>
        <p:spPr bwMode="auto">
          <a:xfrm>
            <a:off x="533400" y="825500"/>
            <a:ext cx="8058150" cy="5956300"/>
          </a:xfrm>
          <a:prstGeom prst="rect">
            <a:avLst/>
          </a:prstGeom>
          <a:solidFill>
            <a:srgbClr val="FFFFCC"/>
          </a:solidFill>
          <a:ln w="9525">
            <a:noFill/>
            <a:miter lim="800000"/>
            <a:headEnd/>
            <a:tailEnd/>
          </a:ln>
          <a:effectLst/>
        </p:spPr>
        <p:txBody>
          <a:bodyPr lIns="90488" tIns="44450" rIns="90488" bIns="44450">
            <a:spAutoFit/>
          </a:bodyPr>
          <a:lstStyle/>
          <a:p>
            <a:pPr defTabSz="749300" eaLnBrk="0" hangingPunct="0"/>
            <a:r>
              <a:rPr lang="en-US" sz="1600" b="1" dirty="0" err="1">
                <a:solidFill>
                  <a:srgbClr val="000000"/>
                </a:solidFill>
                <a:latin typeface="Garamond" pitchFamily="18" charset="0"/>
              </a:rPr>
              <a:t>Contoh</a:t>
            </a:r>
            <a:r>
              <a:rPr lang="en-US" sz="1600" b="1" dirty="0">
                <a:solidFill>
                  <a:srgbClr val="000000"/>
                </a:solidFill>
                <a:latin typeface="Garamond" pitchFamily="18" charset="0"/>
              </a:rPr>
              <a:t> 1</a:t>
            </a:r>
          </a:p>
          <a:p>
            <a:pPr defTabSz="749300" eaLnBrk="0" hangingPunct="0"/>
            <a:r>
              <a:rPr lang="en-US" sz="1600" b="1" dirty="0">
                <a:solidFill>
                  <a:srgbClr val="000000"/>
                </a:solidFill>
                <a:latin typeface="Garamond" pitchFamily="18" charset="0"/>
              </a:rPr>
              <a:t>Drs. </a:t>
            </a:r>
            <a:r>
              <a:rPr lang="en-US" sz="1600" b="1" dirty="0" smtClean="0">
                <a:solidFill>
                  <a:srgbClr val="000000"/>
                </a:solidFill>
                <a:latin typeface="Garamond" pitchFamily="18" charset="0"/>
              </a:rPr>
              <a:t>Delta, </a:t>
            </a:r>
            <a:r>
              <a:rPr lang="en-US" sz="1600" b="1" dirty="0" err="1">
                <a:solidFill>
                  <a:srgbClr val="000000"/>
                </a:solidFill>
                <a:latin typeface="Garamond" pitchFamily="18" charset="0"/>
              </a:rPr>
              <a:t>Bendahara</a:t>
            </a:r>
            <a:r>
              <a:rPr lang="en-US" sz="1600" b="1" dirty="0">
                <a:solidFill>
                  <a:srgbClr val="000000"/>
                </a:solidFill>
                <a:latin typeface="Garamond" pitchFamily="18" charset="0"/>
              </a:rPr>
              <a:t> </a:t>
            </a:r>
            <a:r>
              <a:rPr lang="en-US" sz="1600" b="1" dirty="0" err="1">
                <a:solidFill>
                  <a:srgbClr val="000000"/>
                </a:solidFill>
                <a:latin typeface="Garamond" pitchFamily="18" charset="0"/>
              </a:rPr>
              <a:t>Madrasah</a:t>
            </a:r>
            <a:r>
              <a:rPr lang="en-US" sz="1600" b="1" dirty="0">
                <a:solidFill>
                  <a:srgbClr val="000000"/>
                </a:solidFill>
                <a:latin typeface="Garamond" pitchFamily="18" charset="0"/>
              </a:rPr>
              <a:t> </a:t>
            </a:r>
            <a:r>
              <a:rPr lang="en-US" sz="1600" b="1" dirty="0" err="1">
                <a:solidFill>
                  <a:srgbClr val="000000"/>
                </a:solidFill>
                <a:latin typeface="Garamond" pitchFamily="18" charset="0"/>
              </a:rPr>
              <a:t>Negeri</a:t>
            </a:r>
            <a:r>
              <a:rPr lang="en-US" sz="1600" b="1" dirty="0">
                <a:solidFill>
                  <a:srgbClr val="000000"/>
                </a:solidFill>
                <a:latin typeface="Garamond" pitchFamily="18" charset="0"/>
              </a:rPr>
              <a:t> </a:t>
            </a:r>
            <a:r>
              <a:rPr lang="en-US" sz="1600" b="1" dirty="0" err="1">
                <a:solidFill>
                  <a:srgbClr val="000000"/>
                </a:solidFill>
                <a:latin typeface="Garamond" pitchFamily="18" charset="0"/>
              </a:rPr>
              <a:t>Depok</a:t>
            </a:r>
            <a:r>
              <a:rPr lang="en-US" sz="1600" b="1" dirty="0">
                <a:solidFill>
                  <a:srgbClr val="000000"/>
                </a:solidFill>
                <a:latin typeface="Garamond" pitchFamily="18" charset="0"/>
              </a:rPr>
              <a:t> </a:t>
            </a:r>
            <a:r>
              <a:rPr lang="en-US" sz="1600" b="1" dirty="0" err="1">
                <a:solidFill>
                  <a:srgbClr val="000000"/>
                </a:solidFill>
                <a:latin typeface="Garamond" pitchFamily="18" charset="0"/>
              </a:rPr>
              <a:t>menggunakan</a:t>
            </a:r>
            <a:r>
              <a:rPr lang="en-US" sz="1600" b="1" dirty="0">
                <a:solidFill>
                  <a:srgbClr val="000000"/>
                </a:solidFill>
                <a:latin typeface="Garamond" pitchFamily="18" charset="0"/>
              </a:rPr>
              <a:t> </a:t>
            </a:r>
            <a:r>
              <a:rPr lang="en-US" sz="1600" b="1" dirty="0" err="1">
                <a:solidFill>
                  <a:srgbClr val="000000"/>
                </a:solidFill>
                <a:latin typeface="Garamond" pitchFamily="18" charset="0"/>
              </a:rPr>
              <a:t>jasa</a:t>
            </a:r>
            <a:r>
              <a:rPr lang="en-US" sz="1600" b="1" dirty="0">
                <a:solidFill>
                  <a:srgbClr val="000000"/>
                </a:solidFill>
                <a:latin typeface="Garamond" pitchFamily="18" charset="0"/>
              </a:rPr>
              <a:t> </a:t>
            </a:r>
            <a:r>
              <a:rPr lang="en-US" sz="1600" b="1" dirty="0" err="1">
                <a:solidFill>
                  <a:srgbClr val="000000"/>
                </a:solidFill>
                <a:latin typeface="Garamond" pitchFamily="18" charset="0"/>
              </a:rPr>
              <a:t>pemeliharaan</a:t>
            </a:r>
            <a:r>
              <a:rPr lang="en-US" sz="1600" b="1" dirty="0">
                <a:solidFill>
                  <a:srgbClr val="000000"/>
                </a:solidFill>
                <a:latin typeface="Garamond" pitchFamily="18" charset="0"/>
              </a:rPr>
              <a:t> </a:t>
            </a:r>
            <a:r>
              <a:rPr lang="en-US" sz="1600" b="1" dirty="0" err="1">
                <a:solidFill>
                  <a:srgbClr val="000000"/>
                </a:solidFill>
                <a:latin typeface="Garamond" pitchFamily="18" charset="0"/>
              </a:rPr>
              <a:t>komputer</a:t>
            </a:r>
            <a:r>
              <a:rPr lang="en-US" sz="1600" b="1" dirty="0">
                <a:solidFill>
                  <a:srgbClr val="000000"/>
                </a:solidFill>
                <a:latin typeface="Garamond" pitchFamily="18" charset="0"/>
              </a:rPr>
              <a:t>  </a:t>
            </a:r>
            <a:r>
              <a:rPr lang="en-US" sz="1600" b="1" dirty="0" err="1">
                <a:solidFill>
                  <a:srgbClr val="000000"/>
                </a:solidFill>
                <a:latin typeface="Garamond" pitchFamily="18" charset="0"/>
              </a:rPr>
              <a:t>Rp</a:t>
            </a:r>
            <a:r>
              <a:rPr lang="en-US" sz="1600" b="1" dirty="0">
                <a:solidFill>
                  <a:srgbClr val="000000"/>
                </a:solidFill>
                <a:latin typeface="Garamond" pitchFamily="18" charset="0"/>
              </a:rPr>
              <a:t> 11.000.000, (</a:t>
            </a:r>
            <a:r>
              <a:rPr lang="en-US" sz="1600" b="1" dirty="0" err="1">
                <a:solidFill>
                  <a:srgbClr val="000000"/>
                </a:solidFill>
                <a:latin typeface="Garamond" pitchFamily="18" charset="0"/>
              </a:rPr>
              <a:t>harga</a:t>
            </a:r>
            <a:r>
              <a:rPr lang="en-US" sz="1600" b="1" dirty="0">
                <a:solidFill>
                  <a:srgbClr val="000000"/>
                </a:solidFill>
                <a:latin typeface="Garamond" pitchFamily="18" charset="0"/>
              </a:rPr>
              <a:t> </a:t>
            </a:r>
            <a:r>
              <a:rPr lang="en-US" sz="1600" b="1" dirty="0" err="1">
                <a:solidFill>
                  <a:srgbClr val="000000"/>
                </a:solidFill>
                <a:latin typeface="Garamond" pitchFamily="18" charset="0"/>
              </a:rPr>
              <a:t>yg</a:t>
            </a:r>
            <a:r>
              <a:rPr lang="en-US" sz="1600" b="1" dirty="0">
                <a:solidFill>
                  <a:srgbClr val="000000"/>
                </a:solidFill>
                <a:latin typeface="Garamond" pitchFamily="18" charset="0"/>
              </a:rPr>
              <a:t> </a:t>
            </a:r>
            <a:r>
              <a:rPr lang="en-US" sz="1600" b="1" dirty="0" err="1">
                <a:solidFill>
                  <a:srgbClr val="000000"/>
                </a:solidFill>
                <a:latin typeface="Garamond" pitchFamily="18" charset="0"/>
              </a:rPr>
              <a:t>tertulis</a:t>
            </a:r>
            <a:r>
              <a:rPr lang="en-US" sz="1600" b="1" dirty="0">
                <a:solidFill>
                  <a:srgbClr val="000000"/>
                </a:solidFill>
                <a:latin typeface="Garamond" pitchFamily="18" charset="0"/>
              </a:rPr>
              <a:t> </a:t>
            </a:r>
            <a:r>
              <a:rPr lang="en-US" sz="1600" b="1" dirty="0" err="1">
                <a:solidFill>
                  <a:srgbClr val="000000"/>
                </a:solidFill>
                <a:latin typeface="Garamond" pitchFamily="18" charset="0"/>
              </a:rPr>
              <a:t>di</a:t>
            </a:r>
            <a:r>
              <a:rPr lang="en-US" sz="1600" b="1" dirty="0">
                <a:solidFill>
                  <a:srgbClr val="000000"/>
                </a:solidFill>
                <a:latin typeface="Garamond" pitchFamily="18" charset="0"/>
              </a:rPr>
              <a:t> </a:t>
            </a:r>
            <a:r>
              <a:rPr lang="en-US" sz="1600" b="1" dirty="0" err="1">
                <a:solidFill>
                  <a:srgbClr val="000000"/>
                </a:solidFill>
                <a:latin typeface="Garamond" pitchFamily="18" charset="0"/>
              </a:rPr>
              <a:t>kuitansi</a:t>
            </a:r>
            <a:r>
              <a:rPr lang="en-US" sz="1600" b="1" dirty="0">
                <a:solidFill>
                  <a:srgbClr val="000000"/>
                </a:solidFill>
                <a:latin typeface="Garamond" pitchFamily="18" charset="0"/>
              </a:rPr>
              <a:t>) -. </a:t>
            </a:r>
          </a:p>
          <a:p>
            <a:pPr defTabSz="749300" eaLnBrk="0" hangingPunct="0"/>
            <a:r>
              <a:rPr lang="en-US" sz="1600" b="1" u="sng" dirty="0" err="1">
                <a:solidFill>
                  <a:srgbClr val="000000"/>
                </a:solidFill>
                <a:latin typeface="Garamond" pitchFamily="18" charset="0"/>
              </a:rPr>
              <a:t>Penghitungan</a:t>
            </a:r>
            <a:r>
              <a:rPr lang="en-US" sz="1600" b="1" u="sng" dirty="0">
                <a:solidFill>
                  <a:srgbClr val="000000"/>
                </a:solidFill>
                <a:latin typeface="Garamond" pitchFamily="18" charset="0"/>
              </a:rPr>
              <a:t> </a:t>
            </a:r>
            <a:r>
              <a:rPr lang="en-US" sz="1600" b="1" u="sng" dirty="0" err="1">
                <a:solidFill>
                  <a:srgbClr val="000000"/>
                </a:solidFill>
                <a:latin typeface="Garamond" pitchFamily="18" charset="0"/>
              </a:rPr>
              <a:t>PPh</a:t>
            </a:r>
            <a:r>
              <a:rPr lang="en-US" sz="1600" b="1" u="sng" dirty="0">
                <a:solidFill>
                  <a:srgbClr val="000000"/>
                </a:solidFill>
                <a:latin typeface="Garamond" pitchFamily="18" charset="0"/>
              </a:rPr>
              <a:t> </a:t>
            </a:r>
            <a:r>
              <a:rPr lang="en-US" sz="1600" b="1" u="sng" dirty="0" err="1">
                <a:solidFill>
                  <a:srgbClr val="000000"/>
                </a:solidFill>
                <a:latin typeface="Garamond" pitchFamily="18" charset="0"/>
              </a:rPr>
              <a:t>Pasal</a:t>
            </a:r>
            <a:r>
              <a:rPr lang="en-US" sz="1600" b="1" u="sng" dirty="0">
                <a:solidFill>
                  <a:srgbClr val="000000"/>
                </a:solidFill>
                <a:latin typeface="Garamond" pitchFamily="18" charset="0"/>
              </a:rPr>
              <a:t> 23</a:t>
            </a:r>
          </a:p>
          <a:p>
            <a:pPr defTabSz="749300" eaLnBrk="0" hangingPunct="0"/>
            <a:r>
              <a:rPr lang="en-US" sz="1600" b="1" dirty="0" err="1">
                <a:solidFill>
                  <a:srgbClr val="000000"/>
                </a:solidFill>
                <a:latin typeface="Garamond" pitchFamily="18" charset="0"/>
              </a:rPr>
              <a:t>Harga</a:t>
            </a:r>
            <a:r>
              <a:rPr lang="en-US" sz="1600" b="1" dirty="0">
                <a:solidFill>
                  <a:srgbClr val="000000"/>
                </a:solidFill>
                <a:latin typeface="Garamond" pitchFamily="18" charset="0"/>
              </a:rPr>
              <a:t> </a:t>
            </a:r>
            <a:r>
              <a:rPr lang="en-US" sz="1600" b="1" dirty="0" err="1">
                <a:solidFill>
                  <a:srgbClr val="000000"/>
                </a:solidFill>
                <a:latin typeface="Garamond" pitchFamily="18" charset="0"/>
              </a:rPr>
              <a:t>yg</a:t>
            </a:r>
            <a:r>
              <a:rPr lang="en-US" sz="1600" b="1" dirty="0">
                <a:solidFill>
                  <a:srgbClr val="000000"/>
                </a:solidFill>
                <a:latin typeface="Garamond" pitchFamily="18" charset="0"/>
              </a:rPr>
              <a:t> </a:t>
            </a:r>
            <a:r>
              <a:rPr lang="en-US" sz="1600" b="1" dirty="0" err="1">
                <a:solidFill>
                  <a:srgbClr val="000000"/>
                </a:solidFill>
                <a:latin typeface="Garamond" pitchFamily="18" charset="0"/>
              </a:rPr>
              <a:t>tertulis</a:t>
            </a:r>
            <a:r>
              <a:rPr lang="en-US" sz="1600" b="1" dirty="0">
                <a:solidFill>
                  <a:srgbClr val="000000"/>
                </a:solidFill>
                <a:latin typeface="Garamond" pitchFamily="18" charset="0"/>
              </a:rPr>
              <a:t> </a:t>
            </a:r>
            <a:r>
              <a:rPr lang="en-US" sz="1600" b="1" dirty="0" err="1">
                <a:solidFill>
                  <a:srgbClr val="000000"/>
                </a:solidFill>
                <a:latin typeface="Garamond" pitchFamily="18" charset="0"/>
              </a:rPr>
              <a:t>di</a:t>
            </a:r>
            <a:r>
              <a:rPr lang="en-US" sz="1600" b="1" dirty="0">
                <a:solidFill>
                  <a:srgbClr val="000000"/>
                </a:solidFill>
                <a:latin typeface="Garamond" pitchFamily="18" charset="0"/>
              </a:rPr>
              <a:t> </a:t>
            </a:r>
            <a:r>
              <a:rPr lang="en-US" sz="1600" b="1" dirty="0" err="1">
                <a:solidFill>
                  <a:srgbClr val="000000"/>
                </a:solidFill>
                <a:latin typeface="Garamond" pitchFamily="18" charset="0"/>
              </a:rPr>
              <a:t>kuitansi</a:t>
            </a:r>
            <a:r>
              <a:rPr lang="en-US" sz="1600" b="1" dirty="0">
                <a:solidFill>
                  <a:srgbClr val="000000"/>
                </a:solidFill>
                <a:latin typeface="Garamond" pitchFamily="18" charset="0"/>
              </a:rPr>
              <a:t> </a:t>
            </a:r>
            <a:r>
              <a:rPr lang="en-US" sz="1600" b="1" dirty="0" err="1">
                <a:solidFill>
                  <a:srgbClr val="000000"/>
                </a:solidFill>
                <a:latin typeface="Garamond" pitchFamily="18" charset="0"/>
              </a:rPr>
              <a:t>adalah</a:t>
            </a:r>
            <a:r>
              <a:rPr lang="en-US" sz="1600" b="1" dirty="0">
                <a:solidFill>
                  <a:srgbClr val="000000"/>
                </a:solidFill>
                <a:latin typeface="Garamond" pitchFamily="18" charset="0"/>
              </a:rPr>
              <a:t> </a:t>
            </a:r>
            <a:r>
              <a:rPr lang="en-US" sz="1600" b="1" dirty="0" err="1">
                <a:solidFill>
                  <a:srgbClr val="000000"/>
                </a:solidFill>
                <a:latin typeface="Garamond" pitchFamily="18" charset="0"/>
              </a:rPr>
              <a:t>nilai</a:t>
            </a:r>
            <a:r>
              <a:rPr lang="en-US" sz="1600" b="1" dirty="0">
                <a:solidFill>
                  <a:srgbClr val="000000"/>
                </a:solidFill>
                <a:latin typeface="Garamond" pitchFamily="18" charset="0"/>
              </a:rPr>
              <a:t> </a:t>
            </a:r>
            <a:r>
              <a:rPr lang="en-US" sz="1600" b="1" dirty="0" err="1">
                <a:solidFill>
                  <a:srgbClr val="000000"/>
                </a:solidFill>
                <a:latin typeface="Garamond" pitchFamily="18" charset="0"/>
              </a:rPr>
              <a:t>barang</a:t>
            </a:r>
            <a:r>
              <a:rPr lang="en-US" sz="1600" b="1" dirty="0">
                <a:solidFill>
                  <a:srgbClr val="000000"/>
                </a:solidFill>
                <a:latin typeface="Garamond" pitchFamily="18" charset="0"/>
              </a:rPr>
              <a:t> </a:t>
            </a:r>
            <a:r>
              <a:rPr lang="en-US" sz="1600" b="1" dirty="0" err="1">
                <a:solidFill>
                  <a:srgbClr val="000000"/>
                </a:solidFill>
                <a:latin typeface="Garamond" pitchFamily="18" charset="0"/>
              </a:rPr>
              <a:t>termasuk</a:t>
            </a:r>
            <a:r>
              <a:rPr lang="en-US" sz="1600" b="1" dirty="0">
                <a:solidFill>
                  <a:srgbClr val="000000"/>
                </a:solidFill>
                <a:latin typeface="Garamond" pitchFamily="18" charset="0"/>
              </a:rPr>
              <a:t> PPN, </a:t>
            </a:r>
            <a:r>
              <a:rPr lang="en-US" sz="1600" b="1" dirty="0" err="1">
                <a:solidFill>
                  <a:srgbClr val="000000"/>
                </a:solidFill>
                <a:latin typeface="Garamond" pitchFamily="18" charset="0"/>
              </a:rPr>
              <a:t>maka</a:t>
            </a:r>
            <a:endParaRPr lang="en-US" sz="1600" b="1" dirty="0">
              <a:solidFill>
                <a:srgbClr val="000000"/>
              </a:solidFill>
              <a:latin typeface="Garamond" pitchFamily="18" charset="0"/>
            </a:endParaRPr>
          </a:p>
          <a:p>
            <a:pPr defTabSz="749300" eaLnBrk="0" hangingPunct="0"/>
            <a:r>
              <a:rPr lang="en-US" sz="1600" b="1" dirty="0" err="1">
                <a:solidFill>
                  <a:srgbClr val="000000"/>
                </a:solidFill>
                <a:latin typeface="Garamond" pitchFamily="18" charset="0"/>
              </a:rPr>
              <a:t>Rp</a:t>
            </a:r>
            <a:r>
              <a:rPr lang="en-US" sz="1600" b="1" dirty="0">
                <a:solidFill>
                  <a:srgbClr val="000000"/>
                </a:solidFill>
                <a:latin typeface="Garamond" pitchFamily="18" charset="0"/>
              </a:rPr>
              <a:t> 11.000.000,- x 100/110 x 2% = </a:t>
            </a:r>
            <a:r>
              <a:rPr lang="en-US" sz="1600" b="1" dirty="0" err="1">
                <a:solidFill>
                  <a:srgbClr val="000000"/>
                </a:solidFill>
                <a:latin typeface="Garamond" pitchFamily="18" charset="0"/>
              </a:rPr>
              <a:t>Rp</a:t>
            </a:r>
            <a:r>
              <a:rPr lang="en-US" sz="1600" b="1" dirty="0">
                <a:solidFill>
                  <a:srgbClr val="000000"/>
                </a:solidFill>
                <a:latin typeface="Garamond" pitchFamily="18" charset="0"/>
              </a:rPr>
              <a:t> 200.000,-</a:t>
            </a:r>
          </a:p>
          <a:p>
            <a:pPr defTabSz="749300" eaLnBrk="0" hangingPunct="0"/>
            <a:r>
              <a:rPr lang="en-US" sz="1600" b="1" dirty="0">
                <a:solidFill>
                  <a:srgbClr val="000000"/>
                </a:solidFill>
                <a:latin typeface="Garamond" pitchFamily="18" charset="0"/>
              </a:rPr>
              <a:t>*</a:t>
            </a:r>
            <a:r>
              <a:rPr lang="en-US" sz="1600" b="1" dirty="0" err="1">
                <a:solidFill>
                  <a:srgbClr val="000000"/>
                </a:solidFill>
                <a:latin typeface="Garamond" pitchFamily="18" charset="0"/>
              </a:rPr>
              <a:t>Utk</a:t>
            </a:r>
            <a:r>
              <a:rPr lang="en-US" sz="1600" b="1" dirty="0">
                <a:solidFill>
                  <a:srgbClr val="000000"/>
                </a:solidFill>
                <a:latin typeface="Garamond" pitchFamily="18" charset="0"/>
              </a:rPr>
              <a:t> </a:t>
            </a:r>
            <a:r>
              <a:rPr lang="en-US" sz="1600" b="1" dirty="0" err="1">
                <a:solidFill>
                  <a:srgbClr val="000000"/>
                </a:solidFill>
                <a:latin typeface="Garamond" pitchFamily="18" charset="0"/>
              </a:rPr>
              <a:t>mencari</a:t>
            </a:r>
            <a:r>
              <a:rPr lang="en-US" sz="1600" b="1" dirty="0">
                <a:solidFill>
                  <a:srgbClr val="000000"/>
                </a:solidFill>
                <a:latin typeface="Garamond" pitchFamily="18" charset="0"/>
              </a:rPr>
              <a:t> </a:t>
            </a:r>
            <a:r>
              <a:rPr lang="en-US" sz="1600" b="1" dirty="0" err="1">
                <a:solidFill>
                  <a:srgbClr val="000000"/>
                </a:solidFill>
                <a:latin typeface="Garamond" pitchFamily="18" charset="0"/>
              </a:rPr>
              <a:t>harga</a:t>
            </a:r>
            <a:r>
              <a:rPr lang="en-US" sz="1600" b="1" dirty="0">
                <a:solidFill>
                  <a:srgbClr val="000000"/>
                </a:solidFill>
                <a:latin typeface="Garamond" pitchFamily="18" charset="0"/>
              </a:rPr>
              <a:t> </a:t>
            </a:r>
            <a:r>
              <a:rPr lang="en-US" sz="1600" b="1" dirty="0" err="1">
                <a:solidFill>
                  <a:srgbClr val="000000"/>
                </a:solidFill>
                <a:latin typeface="Garamond" pitchFamily="18" charset="0"/>
              </a:rPr>
              <a:t>barang</a:t>
            </a:r>
            <a:r>
              <a:rPr lang="en-US" sz="1600" b="1" dirty="0">
                <a:solidFill>
                  <a:srgbClr val="000000"/>
                </a:solidFill>
                <a:latin typeface="Garamond" pitchFamily="18" charset="0"/>
              </a:rPr>
              <a:t> </a:t>
            </a:r>
            <a:r>
              <a:rPr lang="en-US" sz="1600" b="1" dirty="0" err="1">
                <a:solidFill>
                  <a:srgbClr val="000000"/>
                </a:solidFill>
                <a:latin typeface="Garamond" pitchFamily="18" charset="0"/>
              </a:rPr>
              <a:t>tanpa</a:t>
            </a:r>
            <a:r>
              <a:rPr lang="en-US" sz="1600" b="1" dirty="0">
                <a:solidFill>
                  <a:srgbClr val="000000"/>
                </a:solidFill>
                <a:latin typeface="Garamond" pitchFamily="18" charset="0"/>
              </a:rPr>
              <a:t> PPN </a:t>
            </a:r>
            <a:r>
              <a:rPr lang="en-US" sz="1600" b="1" dirty="0" err="1">
                <a:solidFill>
                  <a:srgbClr val="000000"/>
                </a:solidFill>
                <a:latin typeface="Garamond" pitchFamily="18" charset="0"/>
              </a:rPr>
              <a:t>maka</a:t>
            </a:r>
            <a:r>
              <a:rPr lang="en-US" sz="1600" b="1" dirty="0">
                <a:solidFill>
                  <a:srgbClr val="000000"/>
                </a:solidFill>
                <a:latin typeface="Garamond" pitchFamily="18" charset="0"/>
              </a:rPr>
              <a:t> </a:t>
            </a:r>
            <a:r>
              <a:rPr lang="en-US" sz="1600" b="1" dirty="0" err="1">
                <a:solidFill>
                  <a:srgbClr val="000000"/>
                </a:solidFill>
                <a:latin typeface="Garamond" pitchFamily="18" charset="0"/>
              </a:rPr>
              <a:t>nilai</a:t>
            </a:r>
            <a:r>
              <a:rPr lang="en-US" sz="1600" b="1" dirty="0">
                <a:solidFill>
                  <a:srgbClr val="000000"/>
                </a:solidFill>
                <a:latin typeface="Garamond" pitchFamily="18" charset="0"/>
              </a:rPr>
              <a:t> </a:t>
            </a:r>
            <a:r>
              <a:rPr lang="en-US" sz="1600" b="1" dirty="0" err="1">
                <a:solidFill>
                  <a:srgbClr val="000000"/>
                </a:solidFill>
                <a:latin typeface="Garamond" pitchFamily="18" charset="0"/>
              </a:rPr>
              <a:t>tertera</a:t>
            </a:r>
            <a:r>
              <a:rPr lang="en-US" sz="1600" b="1" dirty="0">
                <a:solidFill>
                  <a:srgbClr val="000000"/>
                </a:solidFill>
                <a:latin typeface="Garamond" pitchFamily="18" charset="0"/>
              </a:rPr>
              <a:t> </a:t>
            </a:r>
            <a:r>
              <a:rPr lang="en-US" sz="1600" b="1" dirty="0" err="1">
                <a:solidFill>
                  <a:srgbClr val="000000"/>
                </a:solidFill>
                <a:latin typeface="Garamond" pitchFamily="18" charset="0"/>
              </a:rPr>
              <a:t>dikuitansi</a:t>
            </a:r>
            <a:r>
              <a:rPr lang="en-US" sz="1600" b="1" dirty="0">
                <a:solidFill>
                  <a:srgbClr val="000000"/>
                </a:solidFill>
                <a:latin typeface="Garamond" pitchFamily="18" charset="0"/>
              </a:rPr>
              <a:t> </a:t>
            </a:r>
            <a:r>
              <a:rPr lang="en-US" sz="1600" b="1" dirty="0" err="1">
                <a:solidFill>
                  <a:srgbClr val="000000"/>
                </a:solidFill>
                <a:latin typeface="Garamond" pitchFamily="18" charset="0"/>
              </a:rPr>
              <a:t>tsb</a:t>
            </a:r>
            <a:r>
              <a:rPr lang="en-US" sz="1600" b="1" dirty="0">
                <a:solidFill>
                  <a:srgbClr val="000000"/>
                </a:solidFill>
                <a:latin typeface="Garamond" pitchFamily="18" charset="0"/>
              </a:rPr>
              <a:t>    </a:t>
            </a:r>
          </a:p>
          <a:p>
            <a:pPr defTabSz="749300" eaLnBrk="0" hangingPunct="0"/>
            <a:r>
              <a:rPr lang="en-US" sz="1600" b="1" dirty="0">
                <a:solidFill>
                  <a:srgbClr val="000000"/>
                </a:solidFill>
                <a:latin typeface="Garamond" pitchFamily="18" charset="0"/>
              </a:rPr>
              <a:t>  </a:t>
            </a:r>
            <a:r>
              <a:rPr lang="en-US" sz="1600" b="1" dirty="0" err="1">
                <a:solidFill>
                  <a:srgbClr val="000000"/>
                </a:solidFill>
                <a:latin typeface="Garamond" pitchFamily="18" charset="0"/>
              </a:rPr>
              <a:t>dikalikan</a:t>
            </a:r>
            <a:r>
              <a:rPr lang="en-US" sz="1600" b="1" dirty="0">
                <a:solidFill>
                  <a:srgbClr val="000000"/>
                </a:solidFill>
                <a:latin typeface="Garamond" pitchFamily="18" charset="0"/>
              </a:rPr>
              <a:t> 100/110 </a:t>
            </a:r>
            <a:r>
              <a:rPr lang="en-US" sz="1600" b="1" u="sng" dirty="0">
                <a:solidFill>
                  <a:srgbClr val="000000"/>
                </a:solidFill>
                <a:latin typeface="Garamond" pitchFamily="18" charset="0"/>
              </a:rPr>
              <a:t> </a:t>
            </a:r>
          </a:p>
          <a:p>
            <a:pPr defTabSz="749300" eaLnBrk="0" hangingPunct="0"/>
            <a:endParaRPr lang="en-US" sz="1600" b="1" u="sng" dirty="0">
              <a:solidFill>
                <a:srgbClr val="000000"/>
              </a:solidFill>
              <a:latin typeface="Garamond" pitchFamily="18" charset="0"/>
            </a:endParaRPr>
          </a:p>
          <a:p>
            <a:pPr defTabSz="749300" eaLnBrk="0" hangingPunct="0"/>
            <a:r>
              <a:rPr lang="en-US" sz="1600" b="1" dirty="0" err="1">
                <a:solidFill>
                  <a:srgbClr val="000000"/>
                </a:solidFill>
                <a:latin typeface="Garamond" pitchFamily="18" charset="0"/>
              </a:rPr>
              <a:t>Apabila</a:t>
            </a:r>
            <a:r>
              <a:rPr lang="en-US" sz="1600" b="1" dirty="0">
                <a:solidFill>
                  <a:srgbClr val="000000"/>
                </a:solidFill>
                <a:latin typeface="Garamond" pitchFamily="18" charset="0"/>
              </a:rPr>
              <a:t> </a:t>
            </a:r>
            <a:r>
              <a:rPr lang="en-US" sz="1600" b="1" dirty="0" err="1">
                <a:solidFill>
                  <a:srgbClr val="000000"/>
                </a:solidFill>
                <a:latin typeface="Garamond" pitchFamily="18" charset="0"/>
              </a:rPr>
              <a:t>rekanan</a:t>
            </a:r>
            <a:r>
              <a:rPr lang="en-US" sz="1600" b="1" dirty="0">
                <a:solidFill>
                  <a:srgbClr val="000000"/>
                </a:solidFill>
                <a:latin typeface="Garamond" pitchFamily="18" charset="0"/>
              </a:rPr>
              <a:t> </a:t>
            </a:r>
            <a:r>
              <a:rPr lang="en-US" sz="1600" b="1" dirty="0" err="1">
                <a:solidFill>
                  <a:srgbClr val="000000"/>
                </a:solidFill>
                <a:latin typeface="Garamond" pitchFamily="18" charset="0"/>
              </a:rPr>
              <a:t>tidak</a:t>
            </a:r>
            <a:r>
              <a:rPr lang="en-US" sz="1600" b="1" dirty="0">
                <a:solidFill>
                  <a:srgbClr val="000000"/>
                </a:solidFill>
                <a:latin typeface="Garamond" pitchFamily="18" charset="0"/>
              </a:rPr>
              <a:t> </a:t>
            </a:r>
            <a:r>
              <a:rPr lang="en-US" sz="1600" b="1" dirty="0" err="1">
                <a:solidFill>
                  <a:srgbClr val="000000"/>
                </a:solidFill>
                <a:latin typeface="Garamond" pitchFamily="18" charset="0"/>
              </a:rPr>
              <a:t>memiliki</a:t>
            </a:r>
            <a:r>
              <a:rPr lang="en-US" sz="1600" b="1" dirty="0">
                <a:solidFill>
                  <a:srgbClr val="000000"/>
                </a:solidFill>
                <a:latin typeface="Garamond" pitchFamily="18" charset="0"/>
              </a:rPr>
              <a:t> NPWP, </a:t>
            </a:r>
            <a:r>
              <a:rPr lang="en-US" sz="1600" b="1" dirty="0" err="1">
                <a:solidFill>
                  <a:srgbClr val="000000"/>
                </a:solidFill>
                <a:latin typeface="Garamond" pitchFamily="18" charset="0"/>
              </a:rPr>
              <a:t>maka</a:t>
            </a:r>
            <a:r>
              <a:rPr lang="en-US" sz="1600" b="1" dirty="0">
                <a:solidFill>
                  <a:srgbClr val="000000"/>
                </a:solidFill>
                <a:latin typeface="Garamond" pitchFamily="18" charset="0"/>
              </a:rPr>
              <a:t> </a:t>
            </a:r>
            <a:r>
              <a:rPr lang="en-US" sz="1600" b="1" dirty="0" err="1">
                <a:solidFill>
                  <a:srgbClr val="000000"/>
                </a:solidFill>
                <a:latin typeface="Garamond" pitchFamily="18" charset="0"/>
              </a:rPr>
              <a:t>PPh</a:t>
            </a:r>
            <a:r>
              <a:rPr lang="en-US" sz="1600" b="1" dirty="0">
                <a:solidFill>
                  <a:srgbClr val="000000"/>
                </a:solidFill>
                <a:latin typeface="Garamond" pitchFamily="18" charset="0"/>
              </a:rPr>
              <a:t> </a:t>
            </a:r>
            <a:r>
              <a:rPr lang="en-US" sz="1600" b="1" dirty="0" err="1">
                <a:solidFill>
                  <a:srgbClr val="000000"/>
                </a:solidFill>
                <a:latin typeface="Garamond" pitchFamily="18" charset="0"/>
              </a:rPr>
              <a:t>Pasal</a:t>
            </a:r>
            <a:r>
              <a:rPr lang="en-US" sz="1600" b="1" dirty="0">
                <a:solidFill>
                  <a:srgbClr val="000000"/>
                </a:solidFill>
                <a:latin typeface="Garamond" pitchFamily="18" charset="0"/>
              </a:rPr>
              <a:t> 23 </a:t>
            </a:r>
            <a:r>
              <a:rPr lang="en-US" sz="1600" b="1" dirty="0" err="1">
                <a:solidFill>
                  <a:srgbClr val="000000"/>
                </a:solidFill>
                <a:latin typeface="Garamond" pitchFamily="18" charset="0"/>
              </a:rPr>
              <a:t>terutang</a:t>
            </a:r>
            <a:r>
              <a:rPr lang="en-US" sz="1600" b="1" dirty="0">
                <a:solidFill>
                  <a:srgbClr val="000000"/>
                </a:solidFill>
                <a:latin typeface="Garamond" pitchFamily="18" charset="0"/>
              </a:rPr>
              <a:t> :</a:t>
            </a:r>
          </a:p>
          <a:p>
            <a:pPr defTabSz="749300" eaLnBrk="0" hangingPunct="0"/>
            <a:r>
              <a:rPr lang="en-US" sz="1600" b="1" dirty="0">
                <a:solidFill>
                  <a:srgbClr val="000000"/>
                </a:solidFill>
                <a:latin typeface="Garamond" pitchFamily="18" charset="0"/>
              </a:rPr>
              <a:t>Rp11.000.000 x 100/110 x 2% x200%= Rp400.000,-</a:t>
            </a:r>
          </a:p>
          <a:p>
            <a:pPr defTabSz="749300" eaLnBrk="0" hangingPunct="0"/>
            <a:endParaRPr lang="en-US" sz="1600" b="1" dirty="0">
              <a:solidFill>
                <a:srgbClr val="000000"/>
              </a:solidFill>
              <a:latin typeface="Garamond" pitchFamily="18" charset="0"/>
            </a:endParaRPr>
          </a:p>
          <a:p>
            <a:pPr defTabSz="749300"/>
            <a:r>
              <a:rPr lang="en-US" sz="1600" b="1" dirty="0" err="1">
                <a:solidFill>
                  <a:srgbClr val="000000"/>
                </a:solidFill>
                <a:latin typeface="Garamond" pitchFamily="18" charset="0"/>
              </a:rPr>
              <a:t>Contoh</a:t>
            </a:r>
            <a:r>
              <a:rPr lang="en-US" sz="1600" b="1" dirty="0">
                <a:solidFill>
                  <a:srgbClr val="000000"/>
                </a:solidFill>
                <a:latin typeface="Garamond" pitchFamily="18" charset="0"/>
              </a:rPr>
              <a:t> </a:t>
            </a:r>
            <a:r>
              <a:rPr lang="en-US" sz="1600" b="1" dirty="0" smtClean="0">
                <a:solidFill>
                  <a:srgbClr val="000000"/>
                </a:solidFill>
                <a:latin typeface="Garamond" pitchFamily="18" charset="0"/>
              </a:rPr>
              <a:t>2</a:t>
            </a:r>
          </a:p>
          <a:p>
            <a:pPr defTabSz="749300"/>
            <a:r>
              <a:rPr lang="en-US" sz="1600" b="1" dirty="0" smtClean="0">
                <a:solidFill>
                  <a:srgbClr val="000000"/>
                </a:solidFill>
                <a:latin typeface="Garamond" pitchFamily="18" charset="0"/>
              </a:rPr>
              <a:t>Drs</a:t>
            </a:r>
            <a:r>
              <a:rPr lang="en-US" sz="1600" b="1" dirty="0">
                <a:solidFill>
                  <a:srgbClr val="000000"/>
                </a:solidFill>
                <a:latin typeface="Garamond" pitchFamily="18" charset="0"/>
              </a:rPr>
              <a:t>. </a:t>
            </a:r>
            <a:r>
              <a:rPr lang="en-US" sz="1600" b="1" dirty="0" err="1" smtClean="0">
                <a:solidFill>
                  <a:srgbClr val="000000"/>
                </a:solidFill>
                <a:latin typeface="Garamond" pitchFamily="18" charset="0"/>
              </a:rPr>
              <a:t>Yaumin</a:t>
            </a:r>
            <a:r>
              <a:rPr lang="en-US" sz="1600" b="1" dirty="0" smtClean="0">
                <a:solidFill>
                  <a:srgbClr val="000000"/>
                </a:solidFill>
                <a:latin typeface="Garamond" pitchFamily="18" charset="0"/>
              </a:rPr>
              <a:t>, </a:t>
            </a:r>
            <a:r>
              <a:rPr lang="en-US" sz="1600" b="1" dirty="0" err="1">
                <a:solidFill>
                  <a:srgbClr val="000000"/>
                </a:solidFill>
                <a:latin typeface="Garamond" pitchFamily="18" charset="0"/>
              </a:rPr>
              <a:t>Bendahara</a:t>
            </a:r>
            <a:r>
              <a:rPr lang="en-US" sz="1600" b="1" dirty="0">
                <a:solidFill>
                  <a:srgbClr val="000000"/>
                </a:solidFill>
                <a:latin typeface="Garamond" pitchFamily="18" charset="0"/>
              </a:rPr>
              <a:t> </a:t>
            </a:r>
            <a:r>
              <a:rPr lang="en-US" sz="1600" b="1" dirty="0" err="1">
                <a:solidFill>
                  <a:srgbClr val="000000"/>
                </a:solidFill>
                <a:latin typeface="Garamond" pitchFamily="18" charset="0"/>
              </a:rPr>
              <a:t>Depdiknas</a:t>
            </a:r>
            <a:r>
              <a:rPr lang="en-US" sz="1600" b="1" dirty="0">
                <a:solidFill>
                  <a:srgbClr val="000000"/>
                </a:solidFill>
                <a:latin typeface="Garamond" pitchFamily="18" charset="0"/>
              </a:rPr>
              <a:t> </a:t>
            </a:r>
            <a:r>
              <a:rPr lang="en-US" sz="1600" b="1" dirty="0" err="1">
                <a:solidFill>
                  <a:srgbClr val="000000"/>
                </a:solidFill>
                <a:latin typeface="Garamond" pitchFamily="18" charset="0"/>
              </a:rPr>
              <a:t>menggunakan</a:t>
            </a:r>
            <a:r>
              <a:rPr lang="en-US" sz="1600" b="1" dirty="0">
                <a:solidFill>
                  <a:srgbClr val="000000"/>
                </a:solidFill>
                <a:latin typeface="Garamond" pitchFamily="18" charset="0"/>
              </a:rPr>
              <a:t> </a:t>
            </a:r>
            <a:r>
              <a:rPr lang="en-US" sz="1600" b="1" dirty="0" err="1">
                <a:solidFill>
                  <a:srgbClr val="000000"/>
                </a:solidFill>
                <a:latin typeface="Garamond" pitchFamily="18" charset="0"/>
              </a:rPr>
              <a:t>jasa</a:t>
            </a:r>
            <a:r>
              <a:rPr lang="en-US" sz="1600" b="1" dirty="0">
                <a:solidFill>
                  <a:srgbClr val="000000"/>
                </a:solidFill>
                <a:latin typeface="Garamond" pitchFamily="18" charset="0"/>
              </a:rPr>
              <a:t> biro </a:t>
            </a:r>
            <a:r>
              <a:rPr lang="en-US" sz="1600" b="1" dirty="0" err="1">
                <a:solidFill>
                  <a:srgbClr val="000000"/>
                </a:solidFill>
                <a:latin typeface="Garamond" pitchFamily="18" charset="0"/>
              </a:rPr>
              <a:t>Iklan</a:t>
            </a:r>
            <a:r>
              <a:rPr lang="en-US" sz="1600" b="1" dirty="0">
                <a:solidFill>
                  <a:srgbClr val="000000"/>
                </a:solidFill>
                <a:latin typeface="Garamond" pitchFamily="18" charset="0"/>
              </a:rPr>
              <a:t> </a:t>
            </a:r>
            <a:r>
              <a:rPr lang="en-US" sz="1600" b="1" dirty="0" err="1">
                <a:solidFill>
                  <a:srgbClr val="000000"/>
                </a:solidFill>
                <a:latin typeface="Garamond" pitchFamily="18" charset="0"/>
              </a:rPr>
              <a:t>untuk</a:t>
            </a:r>
            <a:r>
              <a:rPr lang="en-US" sz="1600" b="1" dirty="0">
                <a:solidFill>
                  <a:srgbClr val="000000"/>
                </a:solidFill>
                <a:latin typeface="Garamond" pitchFamily="18" charset="0"/>
              </a:rPr>
              <a:t> </a:t>
            </a:r>
            <a:r>
              <a:rPr lang="en-US" sz="1600" b="1" dirty="0" err="1">
                <a:solidFill>
                  <a:srgbClr val="000000"/>
                </a:solidFill>
                <a:latin typeface="Garamond" pitchFamily="18" charset="0"/>
              </a:rPr>
              <a:t>memasang</a:t>
            </a:r>
            <a:r>
              <a:rPr lang="en-US" sz="1600" b="1" dirty="0">
                <a:solidFill>
                  <a:srgbClr val="000000"/>
                </a:solidFill>
                <a:latin typeface="Garamond" pitchFamily="18" charset="0"/>
              </a:rPr>
              <a:t> </a:t>
            </a:r>
            <a:r>
              <a:rPr lang="en-US" sz="1600" b="1" dirty="0" err="1">
                <a:solidFill>
                  <a:srgbClr val="000000"/>
                </a:solidFill>
                <a:latin typeface="Garamond" pitchFamily="18" charset="0"/>
              </a:rPr>
              <a:t>Iklan</a:t>
            </a:r>
            <a:r>
              <a:rPr lang="en-US" sz="1600" b="1" dirty="0">
                <a:solidFill>
                  <a:srgbClr val="000000"/>
                </a:solidFill>
                <a:latin typeface="Garamond" pitchFamily="18" charset="0"/>
              </a:rPr>
              <a:t> </a:t>
            </a:r>
            <a:r>
              <a:rPr lang="en-US" sz="1600" b="1" dirty="0" err="1">
                <a:solidFill>
                  <a:srgbClr val="000000"/>
                </a:solidFill>
                <a:latin typeface="Garamond" pitchFamily="18" charset="0"/>
              </a:rPr>
              <a:t>di</a:t>
            </a:r>
            <a:r>
              <a:rPr lang="en-US" sz="1600" b="1" dirty="0">
                <a:solidFill>
                  <a:srgbClr val="000000"/>
                </a:solidFill>
                <a:latin typeface="Garamond" pitchFamily="18" charset="0"/>
              </a:rPr>
              <a:t> Media </a:t>
            </a:r>
            <a:r>
              <a:rPr lang="en-US" sz="1600" b="1" dirty="0" err="1">
                <a:solidFill>
                  <a:srgbClr val="000000"/>
                </a:solidFill>
                <a:latin typeface="Garamond" pitchFamily="18" charset="0"/>
              </a:rPr>
              <a:t>massa</a:t>
            </a:r>
            <a:r>
              <a:rPr lang="en-US" sz="1600" b="1" dirty="0">
                <a:solidFill>
                  <a:srgbClr val="000000"/>
                </a:solidFill>
                <a:latin typeface="Garamond" pitchFamily="18" charset="0"/>
              </a:rPr>
              <a:t> </a:t>
            </a:r>
            <a:r>
              <a:rPr lang="en-US" sz="1600" b="1" dirty="0" err="1">
                <a:solidFill>
                  <a:srgbClr val="000000"/>
                </a:solidFill>
                <a:latin typeface="Garamond" pitchFamily="18" charset="0"/>
              </a:rPr>
              <a:t>dan</a:t>
            </a:r>
            <a:r>
              <a:rPr lang="en-US" sz="1600" b="1" dirty="0">
                <a:solidFill>
                  <a:srgbClr val="000000"/>
                </a:solidFill>
                <a:latin typeface="Garamond" pitchFamily="18" charset="0"/>
              </a:rPr>
              <a:t> </a:t>
            </a:r>
            <a:r>
              <a:rPr lang="en-US" sz="1600" b="1" dirty="0" err="1">
                <a:solidFill>
                  <a:srgbClr val="000000"/>
                </a:solidFill>
                <a:latin typeface="Garamond" pitchFamily="18" charset="0"/>
              </a:rPr>
              <a:t>elektronik</a:t>
            </a:r>
            <a:r>
              <a:rPr lang="en-US" sz="1600" b="1" dirty="0">
                <a:solidFill>
                  <a:srgbClr val="000000"/>
                </a:solidFill>
                <a:latin typeface="Garamond" pitchFamily="18" charset="0"/>
              </a:rPr>
              <a:t> </a:t>
            </a:r>
            <a:r>
              <a:rPr lang="en-US" sz="1600" b="1" dirty="0" err="1">
                <a:solidFill>
                  <a:srgbClr val="000000"/>
                </a:solidFill>
                <a:latin typeface="Garamond" pitchFamily="18" charset="0"/>
              </a:rPr>
              <a:t>dengan</a:t>
            </a:r>
            <a:r>
              <a:rPr lang="en-US" sz="1600" b="1" dirty="0">
                <a:solidFill>
                  <a:srgbClr val="000000"/>
                </a:solidFill>
                <a:latin typeface="Garamond" pitchFamily="18" charset="0"/>
              </a:rPr>
              <a:t> total </a:t>
            </a:r>
            <a:r>
              <a:rPr lang="en-US" sz="1600" b="1" dirty="0" err="1">
                <a:solidFill>
                  <a:srgbClr val="000000"/>
                </a:solidFill>
                <a:latin typeface="Garamond" pitchFamily="18" charset="0"/>
              </a:rPr>
              <a:t>pembayaran</a:t>
            </a:r>
            <a:r>
              <a:rPr lang="en-US" sz="1600" b="1" dirty="0">
                <a:solidFill>
                  <a:srgbClr val="000000"/>
                </a:solidFill>
                <a:latin typeface="Garamond" pitchFamily="18" charset="0"/>
              </a:rPr>
              <a:t> </a:t>
            </a:r>
            <a:r>
              <a:rPr lang="en-US" sz="1600" b="1" dirty="0" err="1">
                <a:solidFill>
                  <a:srgbClr val="000000"/>
                </a:solidFill>
                <a:latin typeface="Garamond" pitchFamily="18" charset="0"/>
              </a:rPr>
              <a:t>Rp</a:t>
            </a:r>
            <a:r>
              <a:rPr lang="en-US" sz="1600" b="1" dirty="0">
                <a:solidFill>
                  <a:srgbClr val="000000"/>
                </a:solidFill>
                <a:latin typeface="Garamond" pitchFamily="18" charset="0"/>
              </a:rPr>
              <a:t> 1.100.000.000, (</a:t>
            </a:r>
            <a:r>
              <a:rPr lang="en-US" sz="1600" b="1" dirty="0" err="1">
                <a:solidFill>
                  <a:srgbClr val="000000"/>
                </a:solidFill>
                <a:latin typeface="Garamond" pitchFamily="18" charset="0"/>
              </a:rPr>
              <a:t>harga</a:t>
            </a:r>
            <a:r>
              <a:rPr lang="en-US" sz="1600" b="1" dirty="0">
                <a:solidFill>
                  <a:srgbClr val="000000"/>
                </a:solidFill>
                <a:latin typeface="Garamond" pitchFamily="18" charset="0"/>
              </a:rPr>
              <a:t> </a:t>
            </a:r>
            <a:r>
              <a:rPr lang="en-US" sz="1600" b="1" dirty="0" err="1">
                <a:solidFill>
                  <a:srgbClr val="000000"/>
                </a:solidFill>
                <a:latin typeface="Garamond" pitchFamily="18" charset="0"/>
              </a:rPr>
              <a:t>yg</a:t>
            </a:r>
            <a:r>
              <a:rPr lang="en-US" sz="1600" b="1" dirty="0">
                <a:solidFill>
                  <a:srgbClr val="000000"/>
                </a:solidFill>
                <a:latin typeface="Garamond" pitchFamily="18" charset="0"/>
              </a:rPr>
              <a:t> </a:t>
            </a:r>
            <a:r>
              <a:rPr lang="en-US" sz="1600" b="1" dirty="0" err="1">
                <a:solidFill>
                  <a:srgbClr val="000000"/>
                </a:solidFill>
                <a:latin typeface="Garamond" pitchFamily="18" charset="0"/>
              </a:rPr>
              <a:t>tertulis</a:t>
            </a:r>
            <a:r>
              <a:rPr lang="en-US" sz="1600" b="1" dirty="0">
                <a:solidFill>
                  <a:srgbClr val="000000"/>
                </a:solidFill>
                <a:latin typeface="Garamond" pitchFamily="18" charset="0"/>
              </a:rPr>
              <a:t> </a:t>
            </a:r>
            <a:r>
              <a:rPr lang="en-US" sz="1600" b="1" dirty="0" err="1">
                <a:solidFill>
                  <a:srgbClr val="000000"/>
                </a:solidFill>
                <a:latin typeface="Garamond" pitchFamily="18" charset="0"/>
              </a:rPr>
              <a:t>di</a:t>
            </a:r>
            <a:r>
              <a:rPr lang="en-US" sz="1600" b="1" dirty="0">
                <a:solidFill>
                  <a:srgbClr val="000000"/>
                </a:solidFill>
                <a:latin typeface="Garamond" pitchFamily="18" charset="0"/>
              </a:rPr>
              <a:t> </a:t>
            </a:r>
            <a:r>
              <a:rPr lang="en-US" sz="1600" b="1" dirty="0" err="1">
                <a:solidFill>
                  <a:srgbClr val="000000"/>
                </a:solidFill>
                <a:latin typeface="Garamond" pitchFamily="18" charset="0"/>
              </a:rPr>
              <a:t>kuitansi</a:t>
            </a:r>
            <a:r>
              <a:rPr lang="en-US" sz="1600" b="1" dirty="0">
                <a:solidFill>
                  <a:srgbClr val="000000"/>
                </a:solidFill>
                <a:latin typeface="Garamond" pitchFamily="18" charset="0"/>
              </a:rPr>
              <a:t>) -. </a:t>
            </a:r>
          </a:p>
          <a:p>
            <a:pPr defTabSz="749300"/>
            <a:r>
              <a:rPr lang="en-US" sz="1600" b="1" u="sng" dirty="0" err="1">
                <a:solidFill>
                  <a:srgbClr val="000000"/>
                </a:solidFill>
                <a:latin typeface="Garamond" pitchFamily="18" charset="0"/>
              </a:rPr>
              <a:t>Penghitungan</a:t>
            </a:r>
            <a:r>
              <a:rPr lang="en-US" sz="1600" b="1" u="sng" dirty="0">
                <a:solidFill>
                  <a:srgbClr val="000000"/>
                </a:solidFill>
                <a:latin typeface="Garamond" pitchFamily="18" charset="0"/>
              </a:rPr>
              <a:t> </a:t>
            </a:r>
            <a:r>
              <a:rPr lang="en-US" sz="1600" b="1" u="sng" dirty="0" err="1">
                <a:solidFill>
                  <a:srgbClr val="000000"/>
                </a:solidFill>
                <a:latin typeface="Garamond" pitchFamily="18" charset="0"/>
              </a:rPr>
              <a:t>PPh</a:t>
            </a:r>
            <a:r>
              <a:rPr lang="en-US" sz="1600" b="1" u="sng" dirty="0">
                <a:solidFill>
                  <a:srgbClr val="000000"/>
                </a:solidFill>
                <a:latin typeface="Garamond" pitchFamily="18" charset="0"/>
              </a:rPr>
              <a:t> </a:t>
            </a:r>
            <a:r>
              <a:rPr lang="en-US" sz="1600" b="1" u="sng" dirty="0" err="1">
                <a:solidFill>
                  <a:srgbClr val="000000"/>
                </a:solidFill>
                <a:latin typeface="Garamond" pitchFamily="18" charset="0"/>
              </a:rPr>
              <a:t>Pasal</a:t>
            </a:r>
            <a:r>
              <a:rPr lang="en-US" sz="1600" b="1" u="sng" dirty="0">
                <a:solidFill>
                  <a:srgbClr val="000000"/>
                </a:solidFill>
                <a:latin typeface="Garamond" pitchFamily="18" charset="0"/>
              </a:rPr>
              <a:t> 23</a:t>
            </a:r>
          </a:p>
          <a:p>
            <a:pPr defTabSz="749300"/>
            <a:r>
              <a:rPr lang="en-US" sz="1600" b="1" dirty="0" err="1">
                <a:solidFill>
                  <a:srgbClr val="000000"/>
                </a:solidFill>
                <a:latin typeface="Garamond" pitchFamily="18" charset="0"/>
              </a:rPr>
              <a:t>Harga</a:t>
            </a:r>
            <a:r>
              <a:rPr lang="en-US" sz="1600" b="1" dirty="0">
                <a:solidFill>
                  <a:srgbClr val="000000"/>
                </a:solidFill>
                <a:latin typeface="Garamond" pitchFamily="18" charset="0"/>
              </a:rPr>
              <a:t> </a:t>
            </a:r>
            <a:r>
              <a:rPr lang="en-US" sz="1600" b="1" dirty="0" err="1">
                <a:solidFill>
                  <a:srgbClr val="000000"/>
                </a:solidFill>
                <a:latin typeface="Garamond" pitchFamily="18" charset="0"/>
              </a:rPr>
              <a:t>yg</a:t>
            </a:r>
            <a:r>
              <a:rPr lang="en-US" sz="1600" b="1" dirty="0">
                <a:solidFill>
                  <a:srgbClr val="000000"/>
                </a:solidFill>
                <a:latin typeface="Garamond" pitchFamily="18" charset="0"/>
              </a:rPr>
              <a:t> </a:t>
            </a:r>
            <a:r>
              <a:rPr lang="en-US" sz="1600" b="1" dirty="0" err="1">
                <a:solidFill>
                  <a:srgbClr val="000000"/>
                </a:solidFill>
                <a:latin typeface="Garamond" pitchFamily="18" charset="0"/>
              </a:rPr>
              <a:t>tertulis</a:t>
            </a:r>
            <a:r>
              <a:rPr lang="en-US" sz="1600" b="1" dirty="0">
                <a:solidFill>
                  <a:srgbClr val="000000"/>
                </a:solidFill>
                <a:latin typeface="Garamond" pitchFamily="18" charset="0"/>
              </a:rPr>
              <a:t> </a:t>
            </a:r>
            <a:r>
              <a:rPr lang="en-US" sz="1600" b="1" dirty="0" err="1">
                <a:solidFill>
                  <a:srgbClr val="000000"/>
                </a:solidFill>
                <a:latin typeface="Garamond" pitchFamily="18" charset="0"/>
              </a:rPr>
              <a:t>di</a:t>
            </a:r>
            <a:r>
              <a:rPr lang="en-US" sz="1600" b="1" dirty="0">
                <a:solidFill>
                  <a:srgbClr val="000000"/>
                </a:solidFill>
                <a:latin typeface="Garamond" pitchFamily="18" charset="0"/>
              </a:rPr>
              <a:t> </a:t>
            </a:r>
            <a:r>
              <a:rPr lang="en-US" sz="1600" b="1" dirty="0" err="1">
                <a:solidFill>
                  <a:srgbClr val="000000"/>
                </a:solidFill>
                <a:latin typeface="Garamond" pitchFamily="18" charset="0"/>
              </a:rPr>
              <a:t>kuitansi</a:t>
            </a:r>
            <a:r>
              <a:rPr lang="en-US" sz="1600" b="1" dirty="0">
                <a:solidFill>
                  <a:srgbClr val="000000"/>
                </a:solidFill>
                <a:latin typeface="Garamond" pitchFamily="18" charset="0"/>
              </a:rPr>
              <a:t> </a:t>
            </a:r>
            <a:r>
              <a:rPr lang="en-US" sz="1600" b="1" dirty="0" err="1">
                <a:solidFill>
                  <a:srgbClr val="000000"/>
                </a:solidFill>
                <a:latin typeface="Garamond" pitchFamily="18" charset="0"/>
              </a:rPr>
              <a:t>adalah</a:t>
            </a:r>
            <a:r>
              <a:rPr lang="en-US" sz="1600" b="1" dirty="0">
                <a:solidFill>
                  <a:srgbClr val="000000"/>
                </a:solidFill>
                <a:latin typeface="Garamond" pitchFamily="18" charset="0"/>
              </a:rPr>
              <a:t> </a:t>
            </a:r>
            <a:r>
              <a:rPr lang="en-US" sz="1600" b="1" dirty="0" err="1">
                <a:solidFill>
                  <a:srgbClr val="000000"/>
                </a:solidFill>
                <a:latin typeface="Garamond" pitchFamily="18" charset="0"/>
              </a:rPr>
              <a:t>nilai</a:t>
            </a:r>
            <a:r>
              <a:rPr lang="en-US" sz="1600" b="1" dirty="0">
                <a:solidFill>
                  <a:srgbClr val="000000"/>
                </a:solidFill>
                <a:latin typeface="Garamond" pitchFamily="18" charset="0"/>
              </a:rPr>
              <a:t> </a:t>
            </a:r>
            <a:r>
              <a:rPr lang="en-US" sz="1600" b="1" dirty="0" err="1">
                <a:solidFill>
                  <a:srgbClr val="000000"/>
                </a:solidFill>
                <a:latin typeface="Garamond" pitchFamily="18" charset="0"/>
              </a:rPr>
              <a:t>barang</a:t>
            </a:r>
            <a:r>
              <a:rPr lang="en-US" sz="1600" b="1" dirty="0">
                <a:solidFill>
                  <a:srgbClr val="000000"/>
                </a:solidFill>
                <a:latin typeface="Garamond" pitchFamily="18" charset="0"/>
              </a:rPr>
              <a:t> </a:t>
            </a:r>
            <a:r>
              <a:rPr lang="en-US" sz="1600" b="1" dirty="0" err="1">
                <a:solidFill>
                  <a:srgbClr val="000000"/>
                </a:solidFill>
                <a:latin typeface="Garamond" pitchFamily="18" charset="0"/>
              </a:rPr>
              <a:t>termasuk</a:t>
            </a:r>
            <a:r>
              <a:rPr lang="en-US" sz="1600" b="1" dirty="0">
                <a:solidFill>
                  <a:srgbClr val="000000"/>
                </a:solidFill>
                <a:latin typeface="Garamond" pitchFamily="18" charset="0"/>
              </a:rPr>
              <a:t> PPN, </a:t>
            </a:r>
            <a:r>
              <a:rPr lang="en-US" sz="1600" b="1" dirty="0" err="1">
                <a:solidFill>
                  <a:srgbClr val="000000"/>
                </a:solidFill>
                <a:latin typeface="Garamond" pitchFamily="18" charset="0"/>
              </a:rPr>
              <a:t>maka</a:t>
            </a:r>
            <a:endParaRPr lang="en-US" sz="1600" b="1" dirty="0">
              <a:solidFill>
                <a:srgbClr val="000000"/>
              </a:solidFill>
              <a:latin typeface="Garamond" pitchFamily="18" charset="0"/>
            </a:endParaRPr>
          </a:p>
          <a:p>
            <a:pPr defTabSz="749300"/>
            <a:r>
              <a:rPr lang="en-US" sz="1600" b="1" dirty="0" err="1">
                <a:solidFill>
                  <a:srgbClr val="000000"/>
                </a:solidFill>
                <a:latin typeface="Garamond" pitchFamily="18" charset="0"/>
              </a:rPr>
              <a:t>Rp</a:t>
            </a:r>
            <a:r>
              <a:rPr lang="en-US" sz="1600" b="1" dirty="0">
                <a:solidFill>
                  <a:srgbClr val="000000"/>
                </a:solidFill>
                <a:latin typeface="Garamond" pitchFamily="18" charset="0"/>
              </a:rPr>
              <a:t> 1.100.000.000,- x 100/110 x 2% = </a:t>
            </a:r>
            <a:r>
              <a:rPr lang="en-US" sz="1600" b="1" dirty="0" err="1">
                <a:solidFill>
                  <a:srgbClr val="000000"/>
                </a:solidFill>
                <a:latin typeface="Garamond" pitchFamily="18" charset="0"/>
              </a:rPr>
              <a:t>Rp</a:t>
            </a:r>
            <a:r>
              <a:rPr lang="en-US" sz="1600" b="1" dirty="0">
                <a:solidFill>
                  <a:srgbClr val="000000"/>
                </a:solidFill>
                <a:latin typeface="Garamond" pitchFamily="18" charset="0"/>
              </a:rPr>
              <a:t> 20.000.000,-</a:t>
            </a:r>
          </a:p>
          <a:p>
            <a:pPr defTabSz="749300"/>
            <a:r>
              <a:rPr lang="en-US" sz="1600" b="1" dirty="0">
                <a:solidFill>
                  <a:srgbClr val="000000"/>
                </a:solidFill>
                <a:latin typeface="Garamond" pitchFamily="18" charset="0"/>
              </a:rPr>
              <a:t>*</a:t>
            </a:r>
            <a:r>
              <a:rPr lang="en-US" sz="1600" b="1" dirty="0" err="1">
                <a:solidFill>
                  <a:srgbClr val="000000"/>
                </a:solidFill>
                <a:latin typeface="Garamond" pitchFamily="18" charset="0"/>
              </a:rPr>
              <a:t>Utk</a:t>
            </a:r>
            <a:r>
              <a:rPr lang="en-US" sz="1600" b="1" dirty="0">
                <a:solidFill>
                  <a:srgbClr val="000000"/>
                </a:solidFill>
                <a:latin typeface="Garamond" pitchFamily="18" charset="0"/>
              </a:rPr>
              <a:t> </a:t>
            </a:r>
            <a:r>
              <a:rPr lang="en-US" sz="1600" b="1" dirty="0" err="1">
                <a:solidFill>
                  <a:srgbClr val="000000"/>
                </a:solidFill>
                <a:latin typeface="Garamond" pitchFamily="18" charset="0"/>
              </a:rPr>
              <a:t>mencari</a:t>
            </a:r>
            <a:r>
              <a:rPr lang="en-US" sz="1600" b="1" dirty="0">
                <a:solidFill>
                  <a:srgbClr val="000000"/>
                </a:solidFill>
                <a:latin typeface="Garamond" pitchFamily="18" charset="0"/>
              </a:rPr>
              <a:t> </a:t>
            </a:r>
            <a:r>
              <a:rPr lang="en-US" sz="1600" b="1" dirty="0" err="1">
                <a:solidFill>
                  <a:srgbClr val="000000"/>
                </a:solidFill>
                <a:latin typeface="Garamond" pitchFamily="18" charset="0"/>
              </a:rPr>
              <a:t>harga</a:t>
            </a:r>
            <a:r>
              <a:rPr lang="en-US" sz="1600" b="1" dirty="0">
                <a:solidFill>
                  <a:srgbClr val="000000"/>
                </a:solidFill>
                <a:latin typeface="Garamond" pitchFamily="18" charset="0"/>
              </a:rPr>
              <a:t> </a:t>
            </a:r>
            <a:r>
              <a:rPr lang="en-US" sz="1600" b="1" dirty="0" err="1">
                <a:solidFill>
                  <a:srgbClr val="000000"/>
                </a:solidFill>
                <a:latin typeface="Garamond" pitchFamily="18" charset="0"/>
              </a:rPr>
              <a:t>barang</a:t>
            </a:r>
            <a:r>
              <a:rPr lang="en-US" sz="1600" b="1" dirty="0">
                <a:solidFill>
                  <a:srgbClr val="000000"/>
                </a:solidFill>
                <a:latin typeface="Garamond" pitchFamily="18" charset="0"/>
              </a:rPr>
              <a:t> </a:t>
            </a:r>
            <a:r>
              <a:rPr lang="en-US" sz="1600" b="1" dirty="0" err="1">
                <a:solidFill>
                  <a:srgbClr val="000000"/>
                </a:solidFill>
                <a:latin typeface="Garamond" pitchFamily="18" charset="0"/>
              </a:rPr>
              <a:t>tanpa</a:t>
            </a:r>
            <a:r>
              <a:rPr lang="en-US" sz="1600" b="1" dirty="0">
                <a:solidFill>
                  <a:srgbClr val="000000"/>
                </a:solidFill>
                <a:latin typeface="Garamond" pitchFamily="18" charset="0"/>
              </a:rPr>
              <a:t> PPN </a:t>
            </a:r>
            <a:r>
              <a:rPr lang="en-US" sz="1600" b="1" dirty="0" err="1">
                <a:solidFill>
                  <a:srgbClr val="000000"/>
                </a:solidFill>
                <a:latin typeface="Garamond" pitchFamily="18" charset="0"/>
              </a:rPr>
              <a:t>maka</a:t>
            </a:r>
            <a:r>
              <a:rPr lang="en-US" sz="1600" b="1" dirty="0">
                <a:solidFill>
                  <a:srgbClr val="000000"/>
                </a:solidFill>
                <a:latin typeface="Garamond" pitchFamily="18" charset="0"/>
              </a:rPr>
              <a:t> </a:t>
            </a:r>
            <a:r>
              <a:rPr lang="en-US" sz="1600" b="1" dirty="0" err="1">
                <a:solidFill>
                  <a:srgbClr val="000000"/>
                </a:solidFill>
                <a:latin typeface="Garamond" pitchFamily="18" charset="0"/>
              </a:rPr>
              <a:t>nilai</a:t>
            </a:r>
            <a:r>
              <a:rPr lang="en-US" sz="1600" b="1" dirty="0">
                <a:solidFill>
                  <a:srgbClr val="000000"/>
                </a:solidFill>
                <a:latin typeface="Garamond" pitchFamily="18" charset="0"/>
              </a:rPr>
              <a:t> </a:t>
            </a:r>
            <a:r>
              <a:rPr lang="en-US" sz="1600" b="1" dirty="0" err="1">
                <a:solidFill>
                  <a:srgbClr val="000000"/>
                </a:solidFill>
                <a:latin typeface="Garamond" pitchFamily="18" charset="0"/>
              </a:rPr>
              <a:t>tertera</a:t>
            </a:r>
            <a:r>
              <a:rPr lang="en-US" sz="1600" b="1" dirty="0">
                <a:solidFill>
                  <a:srgbClr val="000000"/>
                </a:solidFill>
                <a:latin typeface="Garamond" pitchFamily="18" charset="0"/>
              </a:rPr>
              <a:t> </a:t>
            </a:r>
            <a:r>
              <a:rPr lang="en-US" sz="1600" b="1" dirty="0" err="1">
                <a:solidFill>
                  <a:srgbClr val="000000"/>
                </a:solidFill>
                <a:latin typeface="Garamond" pitchFamily="18" charset="0"/>
              </a:rPr>
              <a:t>dikuitansi</a:t>
            </a:r>
            <a:r>
              <a:rPr lang="en-US" sz="1600" b="1" dirty="0">
                <a:solidFill>
                  <a:srgbClr val="000000"/>
                </a:solidFill>
                <a:latin typeface="Garamond" pitchFamily="18" charset="0"/>
              </a:rPr>
              <a:t> </a:t>
            </a:r>
            <a:r>
              <a:rPr lang="en-US" sz="1600" b="1" dirty="0" err="1">
                <a:solidFill>
                  <a:srgbClr val="000000"/>
                </a:solidFill>
                <a:latin typeface="Garamond" pitchFamily="18" charset="0"/>
              </a:rPr>
              <a:t>tsb</a:t>
            </a:r>
            <a:r>
              <a:rPr lang="en-US" sz="1600" b="1" dirty="0">
                <a:solidFill>
                  <a:srgbClr val="000000"/>
                </a:solidFill>
                <a:latin typeface="Garamond" pitchFamily="18" charset="0"/>
              </a:rPr>
              <a:t>    </a:t>
            </a:r>
          </a:p>
          <a:p>
            <a:pPr defTabSz="749300"/>
            <a:r>
              <a:rPr lang="en-US" sz="1600" b="1" dirty="0">
                <a:solidFill>
                  <a:srgbClr val="000000"/>
                </a:solidFill>
                <a:latin typeface="Garamond" pitchFamily="18" charset="0"/>
              </a:rPr>
              <a:t>  </a:t>
            </a:r>
            <a:r>
              <a:rPr lang="en-US" sz="1600" b="1" dirty="0" err="1">
                <a:solidFill>
                  <a:srgbClr val="000000"/>
                </a:solidFill>
                <a:latin typeface="Garamond" pitchFamily="18" charset="0"/>
              </a:rPr>
              <a:t>dikalikan</a:t>
            </a:r>
            <a:r>
              <a:rPr lang="en-US" sz="1600" b="1" dirty="0">
                <a:solidFill>
                  <a:srgbClr val="000000"/>
                </a:solidFill>
                <a:latin typeface="Garamond" pitchFamily="18" charset="0"/>
              </a:rPr>
              <a:t> 100/110 </a:t>
            </a:r>
            <a:r>
              <a:rPr lang="en-US" sz="1600" b="1" u="sng" dirty="0">
                <a:solidFill>
                  <a:srgbClr val="000000"/>
                </a:solidFill>
                <a:latin typeface="Garamond" pitchFamily="18" charset="0"/>
              </a:rPr>
              <a:t> </a:t>
            </a:r>
          </a:p>
          <a:p>
            <a:pPr defTabSz="749300"/>
            <a:endParaRPr lang="en-US" sz="1600" b="1" u="sng" dirty="0">
              <a:solidFill>
                <a:srgbClr val="000000"/>
              </a:solidFill>
              <a:latin typeface="Garamond" pitchFamily="18" charset="0"/>
            </a:endParaRPr>
          </a:p>
          <a:p>
            <a:pPr defTabSz="749300"/>
            <a:r>
              <a:rPr lang="en-US" sz="1600" b="1" dirty="0" err="1">
                <a:solidFill>
                  <a:srgbClr val="000000"/>
                </a:solidFill>
                <a:latin typeface="Garamond" pitchFamily="18" charset="0"/>
              </a:rPr>
              <a:t>Apabila</a:t>
            </a:r>
            <a:r>
              <a:rPr lang="en-US" sz="1600" b="1" dirty="0">
                <a:solidFill>
                  <a:srgbClr val="000000"/>
                </a:solidFill>
                <a:latin typeface="Garamond" pitchFamily="18" charset="0"/>
              </a:rPr>
              <a:t> </a:t>
            </a:r>
            <a:r>
              <a:rPr lang="en-US" sz="1600" b="1" dirty="0" err="1">
                <a:solidFill>
                  <a:srgbClr val="000000"/>
                </a:solidFill>
                <a:latin typeface="Garamond" pitchFamily="18" charset="0"/>
              </a:rPr>
              <a:t>rekanan</a:t>
            </a:r>
            <a:r>
              <a:rPr lang="en-US" sz="1600" b="1" dirty="0">
                <a:solidFill>
                  <a:srgbClr val="000000"/>
                </a:solidFill>
                <a:latin typeface="Garamond" pitchFamily="18" charset="0"/>
              </a:rPr>
              <a:t> </a:t>
            </a:r>
            <a:r>
              <a:rPr lang="en-US" sz="1600" b="1" dirty="0" err="1">
                <a:solidFill>
                  <a:srgbClr val="000000"/>
                </a:solidFill>
                <a:latin typeface="Garamond" pitchFamily="18" charset="0"/>
              </a:rPr>
              <a:t>tidak</a:t>
            </a:r>
            <a:r>
              <a:rPr lang="en-US" sz="1600" b="1" dirty="0">
                <a:solidFill>
                  <a:srgbClr val="000000"/>
                </a:solidFill>
                <a:latin typeface="Garamond" pitchFamily="18" charset="0"/>
              </a:rPr>
              <a:t> </a:t>
            </a:r>
            <a:r>
              <a:rPr lang="en-US" sz="1600" b="1" dirty="0" err="1">
                <a:solidFill>
                  <a:srgbClr val="000000"/>
                </a:solidFill>
                <a:latin typeface="Garamond" pitchFamily="18" charset="0"/>
              </a:rPr>
              <a:t>memiliki</a:t>
            </a:r>
            <a:r>
              <a:rPr lang="en-US" sz="1600" b="1" dirty="0">
                <a:solidFill>
                  <a:srgbClr val="000000"/>
                </a:solidFill>
                <a:latin typeface="Garamond" pitchFamily="18" charset="0"/>
              </a:rPr>
              <a:t> NPWP, </a:t>
            </a:r>
            <a:r>
              <a:rPr lang="en-US" sz="1600" b="1" dirty="0" err="1">
                <a:solidFill>
                  <a:srgbClr val="000000"/>
                </a:solidFill>
                <a:latin typeface="Garamond" pitchFamily="18" charset="0"/>
              </a:rPr>
              <a:t>maka</a:t>
            </a:r>
            <a:r>
              <a:rPr lang="en-US" sz="1600" b="1" dirty="0">
                <a:solidFill>
                  <a:srgbClr val="000000"/>
                </a:solidFill>
                <a:latin typeface="Garamond" pitchFamily="18" charset="0"/>
              </a:rPr>
              <a:t> </a:t>
            </a:r>
            <a:r>
              <a:rPr lang="en-US" sz="1600" b="1" dirty="0" err="1">
                <a:solidFill>
                  <a:srgbClr val="000000"/>
                </a:solidFill>
                <a:latin typeface="Garamond" pitchFamily="18" charset="0"/>
              </a:rPr>
              <a:t>PPh</a:t>
            </a:r>
            <a:r>
              <a:rPr lang="en-US" sz="1600" b="1" dirty="0">
                <a:solidFill>
                  <a:srgbClr val="000000"/>
                </a:solidFill>
                <a:latin typeface="Garamond" pitchFamily="18" charset="0"/>
              </a:rPr>
              <a:t> </a:t>
            </a:r>
            <a:r>
              <a:rPr lang="en-US" sz="1600" b="1" dirty="0" err="1">
                <a:solidFill>
                  <a:srgbClr val="000000"/>
                </a:solidFill>
                <a:latin typeface="Garamond" pitchFamily="18" charset="0"/>
              </a:rPr>
              <a:t>Pasal</a:t>
            </a:r>
            <a:r>
              <a:rPr lang="en-US" sz="1600" b="1" dirty="0">
                <a:solidFill>
                  <a:srgbClr val="000000"/>
                </a:solidFill>
                <a:latin typeface="Garamond" pitchFamily="18" charset="0"/>
              </a:rPr>
              <a:t> 23 </a:t>
            </a:r>
            <a:r>
              <a:rPr lang="en-US" sz="1600" b="1" dirty="0" err="1">
                <a:solidFill>
                  <a:srgbClr val="000000"/>
                </a:solidFill>
                <a:latin typeface="Garamond" pitchFamily="18" charset="0"/>
              </a:rPr>
              <a:t>terutang</a:t>
            </a:r>
            <a:r>
              <a:rPr lang="en-US" sz="1600" b="1" dirty="0">
                <a:solidFill>
                  <a:srgbClr val="000000"/>
                </a:solidFill>
                <a:latin typeface="Garamond" pitchFamily="18" charset="0"/>
              </a:rPr>
              <a:t> :</a:t>
            </a:r>
          </a:p>
          <a:p>
            <a:pPr defTabSz="749300"/>
            <a:r>
              <a:rPr lang="en-US" sz="1600" b="1" dirty="0">
                <a:solidFill>
                  <a:srgbClr val="000000"/>
                </a:solidFill>
                <a:latin typeface="Garamond" pitchFamily="18" charset="0"/>
              </a:rPr>
              <a:t>Rp1.100.000.000 x 100/110 x 2% x200%= Rp4.000.000,-</a:t>
            </a: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0B69C79-A17E-4279-A560-E1E4F7C19B68}" type="slidenum">
              <a:rPr lang="en-US" smtClean="0"/>
              <a:pPr/>
              <a:t>119</a:t>
            </a:fld>
            <a:endParaRPr lang="en-US"/>
          </a:p>
        </p:txBody>
      </p:sp>
      <p:sp>
        <p:nvSpPr>
          <p:cNvPr id="3" name="Rounded Rectangle 2"/>
          <p:cNvSpPr/>
          <p:nvPr/>
        </p:nvSpPr>
        <p:spPr bwMode="auto">
          <a:xfrm>
            <a:off x="914400" y="1676400"/>
            <a:ext cx="7010400" cy="2514600"/>
          </a:xfrm>
          <a:prstGeom prst="round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90488" tIns="44450" rIns="90488" bIns="4445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smtClean="0"/>
              <a:t>PPh Pasal 4 ayat (2)</a:t>
            </a:r>
            <a:endParaRPr kumimoji="0" lang="en-US" sz="4800" b="1" i="0" u="none" strike="noStrike" cap="none" normalizeH="0" baseline="0" smtClean="0">
              <a:ln>
                <a:noFill/>
              </a:ln>
              <a:solidFill>
                <a:schemeClr val="tx1"/>
              </a:solidFill>
              <a:effectLst/>
              <a:latin typeface="Tahoma"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81000" y="2133600"/>
          <a:ext cx="8382000" cy="3098800"/>
        </p:xfrm>
        <a:graphic>
          <a:graphicData uri="http://schemas.openxmlformats.org/drawingml/2006/table">
            <a:tbl>
              <a:tblPr firstRow="1" bandRow="1">
                <a:tableStyleId>{5C22544A-7EE6-4342-B048-85BDC9FD1C3A}</a:tableStyleId>
              </a:tblPr>
              <a:tblGrid>
                <a:gridCol w="3276600"/>
                <a:gridCol w="5105400"/>
              </a:tblGrid>
              <a:tr h="370840">
                <a:tc>
                  <a:txBody>
                    <a:bodyPr/>
                    <a:lstStyle/>
                    <a:p>
                      <a:pPr algn="ctr"/>
                      <a:r>
                        <a:rPr lang="en-US" dirty="0" smtClean="0"/>
                        <a:t>DASAR</a:t>
                      </a:r>
                      <a:r>
                        <a:rPr lang="en-US" baseline="0" dirty="0" smtClean="0"/>
                        <a:t> HUKUM</a:t>
                      </a:r>
                      <a:endParaRPr lang="en-US" dirty="0"/>
                    </a:p>
                  </a:txBody>
                  <a:tcPr/>
                </a:tc>
                <a:tc>
                  <a:txBody>
                    <a:bodyPr/>
                    <a:lstStyle/>
                    <a:p>
                      <a:pPr algn="ctr"/>
                      <a:r>
                        <a:rPr lang="en-US" dirty="0" smtClean="0"/>
                        <a:t> SUBSTANSI</a:t>
                      </a:r>
                      <a:endParaRPr lang="en-US" dirty="0"/>
                    </a:p>
                  </a:txBody>
                  <a:tcPr/>
                </a:tc>
              </a:tr>
              <a:tr h="2727960">
                <a:tc>
                  <a:txBody>
                    <a:bodyPr/>
                    <a:lstStyle/>
                    <a:p>
                      <a:r>
                        <a:rPr lang="es-ES" sz="2400" b="1" dirty="0" smtClean="0">
                          <a:solidFill>
                            <a:srgbClr val="FFFF00"/>
                          </a:solidFill>
                          <a:latin typeface="Myriad Pro Light" pitchFamily="34" charset="0"/>
                        </a:rPr>
                        <a:t>KUP : </a:t>
                      </a:r>
                      <a:r>
                        <a:rPr lang="es-ES" sz="2400" b="1" dirty="0" err="1" smtClean="0">
                          <a:solidFill>
                            <a:srgbClr val="FFFF00"/>
                          </a:solidFill>
                          <a:latin typeface="Myriad Pro Light" pitchFamily="34" charset="0"/>
                        </a:rPr>
                        <a:t>Pasal</a:t>
                      </a:r>
                      <a:r>
                        <a:rPr lang="es-ES" sz="2400" b="1" dirty="0" smtClean="0">
                          <a:solidFill>
                            <a:srgbClr val="FFFF00"/>
                          </a:solidFill>
                          <a:latin typeface="Myriad Pro Light" pitchFamily="34" charset="0"/>
                        </a:rPr>
                        <a:t> 7 </a:t>
                      </a:r>
                      <a:r>
                        <a:rPr lang="es-ES" sz="2400" b="1" baseline="0" dirty="0" smtClean="0">
                          <a:solidFill>
                            <a:srgbClr val="FFFF00"/>
                          </a:solidFill>
                          <a:latin typeface="Myriad Pro Light" pitchFamily="34" charset="0"/>
                        </a:rPr>
                        <a:t>        UU No. 6/1983 </a:t>
                      </a:r>
                      <a:r>
                        <a:rPr lang="es-ES" sz="2400" b="1" baseline="0" dirty="0" err="1" smtClean="0">
                          <a:solidFill>
                            <a:srgbClr val="FFFF00"/>
                          </a:solidFill>
                          <a:latin typeface="Myriad Pro Light" pitchFamily="34" charset="0"/>
                        </a:rPr>
                        <a:t>stdtd</a:t>
                      </a:r>
                      <a:r>
                        <a:rPr lang="es-ES" sz="2400" b="1" baseline="0" dirty="0" smtClean="0">
                          <a:solidFill>
                            <a:srgbClr val="FFFF00"/>
                          </a:solidFill>
                          <a:latin typeface="Myriad Pro Light" pitchFamily="34" charset="0"/>
                        </a:rPr>
                        <a:t> UU No 28/2007</a:t>
                      </a:r>
                    </a:p>
                    <a:p>
                      <a:endParaRPr lang="es-ES" sz="2400" b="1" baseline="0" dirty="0" smtClean="0">
                        <a:solidFill>
                          <a:srgbClr val="FFFF00"/>
                        </a:solidFill>
                        <a:latin typeface="Myriad Pro Light" pitchFamily="34" charset="0"/>
                      </a:endParaRPr>
                    </a:p>
                    <a:p>
                      <a:r>
                        <a:rPr lang="es-ES" sz="2400" b="1" baseline="0" dirty="0" smtClean="0">
                          <a:solidFill>
                            <a:srgbClr val="FFFF00"/>
                          </a:solidFill>
                          <a:latin typeface="Myriad Pro Light" pitchFamily="34" charset="0"/>
                        </a:rPr>
                        <a:t>UU No.16/2009</a:t>
                      </a:r>
                      <a:endParaRPr lang="en-US" sz="2400" b="1" dirty="0">
                        <a:solidFill>
                          <a:srgbClr val="FFFF00"/>
                        </a:solidFill>
                      </a:endParaRPr>
                    </a:p>
                  </a:txBody>
                  <a:tcPr>
                    <a:solidFill>
                      <a:srgbClr val="FF0000"/>
                    </a:solidFill>
                  </a:tcPr>
                </a:tc>
                <a:tc>
                  <a:txBody>
                    <a:bodyPr/>
                    <a:lstStyle/>
                    <a:p>
                      <a:r>
                        <a:rPr lang="en-US" sz="2400" b="1" dirty="0" smtClean="0"/>
                        <a:t>SANKSI</a:t>
                      </a:r>
                      <a:r>
                        <a:rPr lang="en-US" sz="2400" b="1" baseline="0" dirty="0" smtClean="0"/>
                        <a:t> ADMINISTRASI BERUPA DENDA (SAD)</a:t>
                      </a:r>
                      <a:endParaRPr lang="en-US" sz="2400" b="1" dirty="0" smtClean="0"/>
                    </a:p>
                    <a:p>
                      <a:r>
                        <a:rPr lang="en-US" sz="2400" b="1" dirty="0" smtClean="0"/>
                        <a:t>SPT </a:t>
                      </a:r>
                      <a:r>
                        <a:rPr lang="en-US" sz="2400" b="1" dirty="0" err="1" smtClean="0"/>
                        <a:t>Masa</a:t>
                      </a:r>
                      <a:r>
                        <a:rPr lang="en-US" sz="2400" b="1" dirty="0" smtClean="0"/>
                        <a:t> PPN…………….</a:t>
                      </a:r>
                      <a:r>
                        <a:rPr lang="en-US" sz="2400" b="1" baseline="0" dirty="0" err="1" smtClean="0"/>
                        <a:t>Rp</a:t>
                      </a:r>
                      <a:r>
                        <a:rPr lang="en-US" sz="2400" b="1" baseline="0" dirty="0" smtClean="0"/>
                        <a:t>   500.000,00</a:t>
                      </a:r>
                    </a:p>
                    <a:p>
                      <a:r>
                        <a:rPr lang="en-US" sz="2400" b="1" baseline="0" dirty="0" smtClean="0"/>
                        <a:t>SPT </a:t>
                      </a:r>
                      <a:r>
                        <a:rPr lang="en-US" sz="2400" b="1" baseline="0" dirty="0" err="1" smtClean="0"/>
                        <a:t>Masa</a:t>
                      </a:r>
                      <a:r>
                        <a:rPr lang="en-US" sz="2400" b="1" baseline="0" dirty="0" smtClean="0"/>
                        <a:t> </a:t>
                      </a:r>
                      <a:r>
                        <a:rPr lang="en-US" sz="2400" b="1" baseline="0" dirty="0" err="1" smtClean="0"/>
                        <a:t>Lainnya</a:t>
                      </a:r>
                      <a:r>
                        <a:rPr lang="en-US" sz="2400" b="1" baseline="0" dirty="0" smtClean="0"/>
                        <a:t>……… </a:t>
                      </a:r>
                      <a:r>
                        <a:rPr lang="en-US" sz="2400" b="1" baseline="0" dirty="0" err="1" smtClean="0"/>
                        <a:t>Rp</a:t>
                      </a:r>
                      <a:r>
                        <a:rPr lang="en-US" sz="2400" b="1" baseline="0" dirty="0" smtClean="0"/>
                        <a:t>   100.000,00</a:t>
                      </a:r>
                    </a:p>
                    <a:p>
                      <a:r>
                        <a:rPr lang="en-US" sz="2400" b="1" baseline="0" dirty="0" smtClean="0"/>
                        <a:t>SPT </a:t>
                      </a:r>
                      <a:r>
                        <a:rPr lang="en-US" sz="2400" b="1" baseline="0" dirty="0" err="1" smtClean="0"/>
                        <a:t>Tahunan</a:t>
                      </a:r>
                      <a:r>
                        <a:rPr lang="en-US" sz="2400" b="1" baseline="0" dirty="0" smtClean="0"/>
                        <a:t> </a:t>
                      </a:r>
                      <a:r>
                        <a:rPr lang="en-US" sz="2400" b="1" baseline="0" dirty="0" err="1" smtClean="0"/>
                        <a:t>Badan</a:t>
                      </a:r>
                      <a:r>
                        <a:rPr lang="en-US" sz="2400" b="1" baseline="0" dirty="0" smtClean="0"/>
                        <a:t>……Rp1.000.000,00</a:t>
                      </a:r>
                    </a:p>
                    <a:p>
                      <a:r>
                        <a:rPr lang="en-US" sz="2400" b="1" baseline="0" dirty="0" smtClean="0"/>
                        <a:t>SPT </a:t>
                      </a:r>
                      <a:r>
                        <a:rPr lang="en-US" sz="2400" b="1" baseline="0" dirty="0" err="1" smtClean="0"/>
                        <a:t>Tahunan</a:t>
                      </a:r>
                      <a:r>
                        <a:rPr lang="en-US" sz="2400" b="1" baseline="0" dirty="0" smtClean="0"/>
                        <a:t> OP………….</a:t>
                      </a:r>
                      <a:r>
                        <a:rPr lang="en-US" sz="2400" b="1" baseline="0" dirty="0" err="1" smtClean="0"/>
                        <a:t>Rp</a:t>
                      </a:r>
                      <a:r>
                        <a:rPr lang="en-US" sz="2400" b="1" baseline="0" dirty="0" smtClean="0"/>
                        <a:t>  100.000,00</a:t>
                      </a:r>
                      <a:endParaRPr lang="en-US" sz="2400" b="1" dirty="0"/>
                    </a:p>
                  </a:txBody>
                  <a:tcPr/>
                </a:tc>
              </a:tr>
            </a:tbl>
          </a:graphicData>
        </a:graphic>
      </p:graphicFrame>
      <p:sp>
        <p:nvSpPr>
          <p:cNvPr id="5" name="Rectangle 4"/>
          <p:cNvSpPr/>
          <p:nvPr/>
        </p:nvSpPr>
        <p:spPr>
          <a:xfrm>
            <a:off x="762000" y="990600"/>
            <a:ext cx="7810216" cy="646331"/>
          </a:xfrm>
          <a:prstGeom prst="rect">
            <a:avLst/>
          </a:prstGeom>
          <a:noFill/>
        </p:spPr>
        <p:txBody>
          <a:bodyPr wrap="none" lIns="91440" tIns="45720" rIns="91440" bIns="45720">
            <a:spAutoFit/>
          </a:bodyPr>
          <a:lstStyle/>
          <a:p>
            <a:pPr algn="ctr"/>
            <a:r>
              <a:rPr 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KETERLAMBATAN MENYAMPAIKAN SPT </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a:xfrm>
            <a:off x="457200" y="152400"/>
            <a:ext cx="7467600" cy="609600"/>
          </a:xfrm>
        </p:spPr>
        <p:style>
          <a:lnRef idx="0">
            <a:schemeClr val="accent3"/>
          </a:lnRef>
          <a:fillRef idx="3">
            <a:schemeClr val="accent3"/>
          </a:fillRef>
          <a:effectRef idx="3">
            <a:schemeClr val="accent3"/>
          </a:effectRef>
          <a:fontRef idx="minor">
            <a:schemeClr val="lt1"/>
          </a:fontRef>
        </p:style>
        <p:txBody>
          <a:bodyPr>
            <a:normAutofit fontScale="90000"/>
          </a:bodyPr>
          <a:lstStyle/>
          <a:p>
            <a:pPr algn="ctr" defTabSz="811213"/>
            <a:r>
              <a:rPr lang="en-US" dirty="0"/>
              <a:t>OBJEK </a:t>
            </a:r>
            <a:r>
              <a:rPr lang="en-US" dirty="0" err="1"/>
              <a:t>PPh</a:t>
            </a:r>
            <a:r>
              <a:rPr lang="en-US" dirty="0"/>
              <a:t> PASAL 4 (2)</a:t>
            </a:r>
          </a:p>
        </p:txBody>
      </p:sp>
      <p:sp>
        <p:nvSpPr>
          <p:cNvPr id="303107" name="Text Box 3"/>
          <p:cNvSpPr txBox="1">
            <a:spLocks noChangeArrowheads="1"/>
          </p:cNvSpPr>
          <p:nvPr/>
        </p:nvSpPr>
        <p:spPr bwMode="auto">
          <a:xfrm>
            <a:off x="425450" y="1501775"/>
            <a:ext cx="8293100" cy="4699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35" tIns="45718" rIns="91435" bIns="45718">
            <a:spAutoFit/>
          </a:bodyPr>
          <a:lstStyle/>
          <a:p>
            <a:pPr algn="ctr" eaLnBrk="1" hangingPunct="1">
              <a:lnSpc>
                <a:spcPct val="115000"/>
              </a:lnSpc>
              <a:spcBef>
                <a:spcPct val="25000"/>
              </a:spcBef>
            </a:pPr>
            <a:r>
              <a:rPr lang="en-US" sz="2100" b="1">
                <a:solidFill>
                  <a:srgbClr val="0000CC"/>
                </a:solidFill>
                <a:latin typeface="Tahoma" pitchFamily="34" charset="0"/>
                <a:cs typeface="Arial" pitchFamily="34" charset="0"/>
              </a:rPr>
              <a:t>Bunga</a:t>
            </a:r>
            <a:r>
              <a:rPr lang="en-US" sz="2100">
                <a:latin typeface="Tahoma" pitchFamily="34" charset="0"/>
                <a:cs typeface="Arial" pitchFamily="34" charset="0"/>
              </a:rPr>
              <a:t> </a:t>
            </a:r>
            <a:r>
              <a:rPr lang="en-US" sz="2100" b="1">
                <a:solidFill>
                  <a:srgbClr val="0000CC"/>
                </a:solidFill>
                <a:latin typeface="Tahoma" pitchFamily="34" charset="0"/>
                <a:cs typeface="Arial" pitchFamily="34" charset="0"/>
              </a:rPr>
              <a:t>deposito</a:t>
            </a:r>
            <a:r>
              <a:rPr lang="en-US" sz="2100">
                <a:latin typeface="Tahoma" pitchFamily="34" charset="0"/>
                <a:cs typeface="Arial" pitchFamily="34" charset="0"/>
              </a:rPr>
              <a:t> dan tabungan-tabungan lainnya (</a:t>
            </a:r>
            <a:r>
              <a:rPr lang="en-US" sz="2100" b="1">
                <a:solidFill>
                  <a:srgbClr val="FF0066"/>
                </a:solidFill>
                <a:latin typeface="Tahoma" pitchFamily="34" charset="0"/>
                <a:cs typeface="Arial" pitchFamily="34" charset="0"/>
              </a:rPr>
              <a:t>20% x Bruto</a:t>
            </a:r>
            <a:r>
              <a:rPr lang="en-US" sz="2100">
                <a:latin typeface="Tahoma" pitchFamily="34" charset="0"/>
                <a:cs typeface="Arial" pitchFamily="34" charset="0"/>
              </a:rPr>
              <a:t>).</a:t>
            </a:r>
          </a:p>
        </p:txBody>
      </p:sp>
      <p:sp>
        <p:nvSpPr>
          <p:cNvPr id="303108" name="Text Box 4"/>
          <p:cNvSpPr txBox="1">
            <a:spLocks noChangeArrowheads="1"/>
          </p:cNvSpPr>
          <p:nvPr/>
        </p:nvSpPr>
        <p:spPr bwMode="auto">
          <a:xfrm>
            <a:off x="425450" y="2284413"/>
            <a:ext cx="8293100" cy="83978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35" tIns="45718" rIns="91435" bIns="45718">
            <a:spAutoFit/>
          </a:bodyPr>
          <a:lstStyle/>
          <a:p>
            <a:pPr algn="ctr" eaLnBrk="1" hangingPunct="1">
              <a:lnSpc>
                <a:spcPct val="115000"/>
              </a:lnSpc>
              <a:spcBef>
                <a:spcPct val="25000"/>
              </a:spcBef>
            </a:pPr>
            <a:r>
              <a:rPr lang="en-US" sz="2100">
                <a:latin typeface="Tahoma" pitchFamily="34" charset="0"/>
                <a:cs typeface="Arial" pitchFamily="34" charset="0"/>
              </a:rPr>
              <a:t>Penghasilan dr </a:t>
            </a:r>
            <a:r>
              <a:rPr lang="en-US" sz="2100" b="1">
                <a:solidFill>
                  <a:srgbClr val="0000CC"/>
                </a:solidFill>
                <a:latin typeface="Tahoma" pitchFamily="34" charset="0"/>
                <a:cs typeface="Arial" pitchFamily="34" charset="0"/>
              </a:rPr>
              <a:t>transaksi saham</a:t>
            </a:r>
            <a:r>
              <a:rPr lang="en-US" sz="2100">
                <a:latin typeface="Tahoma" pitchFamily="34" charset="0"/>
                <a:cs typeface="Arial" pitchFamily="34" charset="0"/>
              </a:rPr>
              <a:t> dan </a:t>
            </a:r>
            <a:r>
              <a:rPr lang="en-US" sz="2100" b="1">
                <a:solidFill>
                  <a:srgbClr val="0000CC"/>
                </a:solidFill>
                <a:latin typeface="Tahoma" pitchFamily="34" charset="0"/>
                <a:cs typeface="Arial" pitchFamily="34" charset="0"/>
              </a:rPr>
              <a:t>sekuritas</a:t>
            </a:r>
            <a:r>
              <a:rPr lang="en-US" sz="2100">
                <a:latin typeface="Tahoma" pitchFamily="34" charset="0"/>
                <a:cs typeface="Arial" pitchFamily="34" charset="0"/>
              </a:rPr>
              <a:t> lain dibursa efek (</a:t>
            </a:r>
            <a:r>
              <a:rPr lang="en-US" sz="2100" b="1">
                <a:solidFill>
                  <a:srgbClr val="FF0066"/>
                </a:solidFill>
                <a:latin typeface="Tahoma" pitchFamily="34" charset="0"/>
                <a:cs typeface="Arial" pitchFamily="34" charset="0"/>
              </a:rPr>
              <a:t>0.1%xBruto</a:t>
            </a:r>
            <a:r>
              <a:rPr lang="en-US" sz="2100">
                <a:latin typeface="Tahoma" pitchFamily="34" charset="0"/>
                <a:cs typeface="Arial" pitchFamily="34" charset="0"/>
              </a:rPr>
              <a:t> </a:t>
            </a:r>
            <a:r>
              <a:rPr lang="en-US" sz="2100">
                <a:latin typeface="Tahoma" pitchFamily="34" charset="0"/>
                <a:cs typeface="Arial" pitchFamily="34" charset="0"/>
                <a:sym typeface="Wingdings" pitchFamily="2" charset="2"/>
              </a:rPr>
              <a:t> kecuali transaksi saham pendiri </a:t>
            </a:r>
            <a:r>
              <a:rPr lang="en-US" sz="2100" b="1">
                <a:solidFill>
                  <a:srgbClr val="FF0066"/>
                </a:solidFill>
                <a:latin typeface="Tahoma" pitchFamily="34" charset="0"/>
                <a:cs typeface="Arial" pitchFamily="34" charset="0"/>
                <a:sym typeface="Wingdings" pitchFamily="2" charset="2"/>
              </a:rPr>
              <a:t>0.6%xBruto</a:t>
            </a:r>
            <a:r>
              <a:rPr lang="en-US" sz="2100">
                <a:latin typeface="Tahoma" pitchFamily="34" charset="0"/>
                <a:cs typeface="Arial" pitchFamily="34" charset="0"/>
              </a:rPr>
              <a:t>)</a:t>
            </a:r>
          </a:p>
        </p:txBody>
      </p:sp>
      <p:sp>
        <p:nvSpPr>
          <p:cNvPr id="303109" name="Text Box 5"/>
          <p:cNvSpPr txBox="1">
            <a:spLocks noChangeArrowheads="1"/>
          </p:cNvSpPr>
          <p:nvPr/>
        </p:nvSpPr>
        <p:spPr bwMode="auto">
          <a:xfrm>
            <a:off x="425450" y="3417888"/>
            <a:ext cx="8293100" cy="83978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35" tIns="45718" rIns="91435" bIns="45718">
            <a:spAutoFit/>
          </a:bodyPr>
          <a:lstStyle/>
          <a:p>
            <a:pPr algn="ctr" eaLnBrk="1" hangingPunct="1">
              <a:lnSpc>
                <a:spcPct val="115000"/>
              </a:lnSpc>
              <a:spcBef>
                <a:spcPct val="25000"/>
              </a:spcBef>
            </a:pPr>
            <a:r>
              <a:rPr lang="en-US" sz="2100">
                <a:latin typeface="Tahoma" pitchFamily="34" charset="0"/>
                <a:cs typeface="Arial" pitchFamily="34" charset="0"/>
              </a:rPr>
              <a:t>Penghasilan dari </a:t>
            </a:r>
            <a:r>
              <a:rPr lang="en-US" sz="2100" b="1">
                <a:solidFill>
                  <a:srgbClr val="0000CC"/>
                </a:solidFill>
                <a:latin typeface="Tahoma" pitchFamily="34" charset="0"/>
                <a:cs typeface="Arial" pitchFamily="34" charset="0"/>
              </a:rPr>
              <a:t>pengalihan harta</a:t>
            </a:r>
            <a:r>
              <a:rPr lang="en-US" sz="2100" b="1">
                <a:solidFill>
                  <a:srgbClr val="0000FF"/>
                </a:solidFill>
                <a:latin typeface="Tahoma" pitchFamily="34" charset="0"/>
                <a:cs typeface="Arial" pitchFamily="34" charset="0"/>
              </a:rPr>
              <a:t> </a:t>
            </a:r>
            <a:r>
              <a:rPr lang="en-US" sz="2100">
                <a:latin typeface="Tahoma" pitchFamily="34" charset="0"/>
                <a:cs typeface="Arial" pitchFamily="34" charset="0"/>
              </a:rPr>
              <a:t>berupa tanah dan atau bangunan (</a:t>
            </a:r>
            <a:r>
              <a:rPr lang="en-US" sz="2100" b="1">
                <a:solidFill>
                  <a:srgbClr val="FF0066"/>
                </a:solidFill>
                <a:latin typeface="Tahoma" pitchFamily="34" charset="0"/>
                <a:cs typeface="Arial" pitchFamily="34" charset="0"/>
              </a:rPr>
              <a:t>5% x Bruto</a:t>
            </a:r>
            <a:r>
              <a:rPr lang="en-US" sz="2100">
                <a:latin typeface="Tahoma" pitchFamily="34" charset="0"/>
                <a:cs typeface="Arial" pitchFamily="34" charset="0"/>
              </a:rPr>
              <a:t>).</a:t>
            </a:r>
          </a:p>
        </p:txBody>
      </p:sp>
      <p:sp>
        <p:nvSpPr>
          <p:cNvPr id="303110" name="Text Box 6"/>
          <p:cNvSpPr txBox="1">
            <a:spLocks noChangeArrowheads="1"/>
          </p:cNvSpPr>
          <p:nvPr/>
        </p:nvSpPr>
        <p:spPr bwMode="auto">
          <a:xfrm>
            <a:off x="438150" y="4959350"/>
            <a:ext cx="8280400" cy="471488"/>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35" tIns="45718" rIns="91435" bIns="45718">
            <a:spAutoFit/>
          </a:bodyPr>
          <a:lstStyle/>
          <a:p>
            <a:pPr algn="ctr" eaLnBrk="1" hangingPunct="1">
              <a:lnSpc>
                <a:spcPct val="115000"/>
              </a:lnSpc>
              <a:spcBef>
                <a:spcPct val="25000"/>
              </a:spcBef>
            </a:pPr>
            <a:r>
              <a:rPr lang="en-US" sz="2100">
                <a:latin typeface="Tahoma" pitchFamily="34" charset="0"/>
                <a:cs typeface="Arial" pitchFamily="34" charset="0"/>
              </a:rPr>
              <a:t>Penghasilan tertentu lainnya.</a:t>
            </a:r>
          </a:p>
        </p:txBody>
      </p:sp>
      <p:sp>
        <p:nvSpPr>
          <p:cNvPr id="303111" name="Text Box 7"/>
          <p:cNvSpPr txBox="1">
            <a:spLocks noChangeArrowheads="1"/>
          </p:cNvSpPr>
          <p:nvPr/>
        </p:nvSpPr>
        <p:spPr bwMode="auto">
          <a:xfrm>
            <a:off x="438150" y="5751513"/>
            <a:ext cx="8280400" cy="47148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lIns="91435" tIns="45718" rIns="91435" bIns="45718">
            <a:spAutoFit/>
          </a:bodyPr>
          <a:lstStyle/>
          <a:p>
            <a:pPr algn="ctr" eaLnBrk="1" hangingPunct="1">
              <a:lnSpc>
                <a:spcPct val="115000"/>
              </a:lnSpc>
              <a:spcBef>
                <a:spcPct val="25000"/>
              </a:spcBef>
            </a:pPr>
            <a:r>
              <a:rPr lang="en-US" sz="2100">
                <a:latin typeface="Tahoma" pitchFamily="34" charset="0"/>
                <a:cs typeface="Arial" pitchFamily="34" charset="0"/>
              </a:rPr>
              <a:t>Diatur dengan Peraturan Pemerintah.</a:t>
            </a:r>
          </a:p>
        </p:txBody>
      </p:sp>
      <p:sp>
        <p:nvSpPr>
          <p:cNvPr id="303112" name="Line 8"/>
          <p:cNvSpPr>
            <a:spLocks noChangeShapeType="1"/>
          </p:cNvSpPr>
          <p:nvPr/>
        </p:nvSpPr>
        <p:spPr bwMode="auto">
          <a:xfrm>
            <a:off x="438150" y="4614863"/>
            <a:ext cx="8280400"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d-ID"/>
          </a:p>
        </p:txBody>
      </p:sp>
    </p:spTree>
    <p:extLst>
      <p:ext uri="{BB962C8B-B14F-4D97-AF65-F5344CB8AC3E}">
        <p14:creationId xmlns:p14="http://schemas.microsoft.com/office/powerpoint/2010/main" xmlns="" val="146142374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a:xfrm>
            <a:off x="457200" y="274638"/>
            <a:ext cx="7467600" cy="563562"/>
          </a:xfrm>
        </p:spPr>
        <p:style>
          <a:lnRef idx="0">
            <a:schemeClr val="accent3"/>
          </a:lnRef>
          <a:fillRef idx="3">
            <a:schemeClr val="accent3"/>
          </a:fillRef>
          <a:effectRef idx="3">
            <a:schemeClr val="accent3"/>
          </a:effectRef>
          <a:fontRef idx="minor">
            <a:schemeClr val="lt1"/>
          </a:fontRef>
        </p:style>
        <p:txBody>
          <a:bodyPr>
            <a:noAutofit/>
          </a:bodyPr>
          <a:lstStyle/>
          <a:p>
            <a:pPr algn="r"/>
            <a:r>
              <a:rPr lang="en-US" sz="3200" dirty="0">
                <a:solidFill>
                  <a:schemeClr val="bg1"/>
                </a:solidFill>
              </a:rPr>
              <a:t>BUKAN OBJEK </a:t>
            </a:r>
            <a:r>
              <a:rPr lang="en-US" sz="3200" dirty="0" err="1">
                <a:solidFill>
                  <a:schemeClr val="bg1"/>
                </a:solidFill>
              </a:rPr>
              <a:t>PPh</a:t>
            </a:r>
            <a:r>
              <a:rPr lang="en-US" sz="3200" dirty="0">
                <a:solidFill>
                  <a:schemeClr val="bg1"/>
                </a:solidFill>
              </a:rPr>
              <a:t> PASAL 4 (2)</a:t>
            </a:r>
          </a:p>
        </p:txBody>
      </p:sp>
      <p:sp>
        <p:nvSpPr>
          <p:cNvPr id="304131" name="Rectangle 3"/>
          <p:cNvSpPr>
            <a:spLocks noGrp="1" noChangeArrowheads="1"/>
          </p:cNvSpPr>
          <p:nvPr>
            <p:ph idx="1"/>
          </p:nvPr>
        </p:nvSpPr>
        <p:spPr>
          <a:xfrm>
            <a:off x="165100" y="1503363"/>
            <a:ext cx="8824913" cy="4516437"/>
          </a:xfrm>
        </p:spPr>
        <p:txBody>
          <a:bodyPr>
            <a:normAutofit fontScale="70000" lnSpcReduction="20000"/>
          </a:bodyPr>
          <a:lstStyle/>
          <a:p>
            <a:pPr>
              <a:lnSpc>
                <a:spcPct val="115000"/>
              </a:lnSpc>
              <a:spcBef>
                <a:spcPct val="30000"/>
              </a:spcBef>
              <a:buFont typeface="Wingdings" pitchFamily="2" charset="2"/>
              <a:buChar char="Ø"/>
            </a:pPr>
            <a:r>
              <a:rPr lang="en-US" dirty="0" err="1">
                <a:solidFill>
                  <a:srgbClr val="FFFF00"/>
                </a:solidFill>
              </a:rPr>
              <a:t>Bunga</a:t>
            </a:r>
            <a:r>
              <a:rPr lang="en-US" dirty="0">
                <a:solidFill>
                  <a:srgbClr val="FFFF00"/>
                </a:solidFill>
              </a:rPr>
              <a:t> </a:t>
            </a:r>
            <a:r>
              <a:rPr lang="en-US" dirty="0" err="1">
                <a:solidFill>
                  <a:srgbClr val="FFFF00"/>
                </a:solidFill>
              </a:rPr>
              <a:t>dan</a:t>
            </a:r>
            <a:r>
              <a:rPr lang="en-US" dirty="0">
                <a:solidFill>
                  <a:srgbClr val="FFFF00"/>
                </a:solidFill>
              </a:rPr>
              <a:t> </a:t>
            </a:r>
            <a:r>
              <a:rPr lang="en-US" dirty="0" err="1">
                <a:solidFill>
                  <a:srgbClr val="FFFF00"/>
                </a:solidFill>
              </a:rPr>
              <a:t>diskonto</a:t>
            </a:r>
            <a:r>
              <a:rPr lang="en-US" dirty="0">
                <a:solidFill>
                  <a:srgbClr val="FFFF00"/>
                </a:solidFill>
              </a:rPr>
              <a:t> yang </a:t>
            </a:r>
            <a:r>
              <a:rPr lang="en-US" dirty="0" err="1">
                <a:solidFill>
                  <a:srgbClr val="FFFF00"/>
                </a:solidFill>
              </a:rPr>
              <a:t>diterima</a:t>
            </a:r>
            <a:r>
              <a:rPr lang="en-US" dirty="0">
                <a:solidFill>
                  <a:srgbClr val="FFFF00"/>
                </a:solidFill>
              </a:rPr>
              <a:t> </a:t>
            </a:r>
            <a:r>
              <a:rPr lang="en-US" dirty="0" err="1">
                <a:solidFill>
                  <a:srgbClr val="FFFF00"/>
                </a:solidFill>
              </a:rPr>
              <a:t>atau</a:t>
            </a:r>
            <a:r>
              <a:rPr lang="en-US" dirty="0">
                <a:solidFill>
                  <a:srgbClr val="FFFF00"/>
                </a:solidFill>
              </a:rPr>
              <a:t> </a:t>
            </a:r>
            <a:r>
              <a:rPr lang="en-US" dirty="0" err="1">
                <a:solidFill>
                  <a:srgbClr val="FFFF00"/>
                </a:solidFill>
              </a:rPr>
              <a:t>diperoleh</a:t>
            </a:r>
            <a:r>
              <a:rPr lang="en-US" dirty="0">
                <a:solidFill>
                  <a:srgbClr val="FFFF00"/>
                </a:solidFill>
              </a:rPr>
              <a:t> bank yang </a:t>
            </a:r>
            <a:r>
              <a:rPr lang="en-US" dirty="0" err="1">
                <a:solidFill>
                  <a:srgbClr val="FFFF00"/>
                </a:solidFill>
              </a:rPr>
              <a:t>didirikan</a:t>
            </a:r>
            <a:r>
              <a:rPr lang="en-US" dirty="0">
                <a:solidFill>
                  <a:srgbClr val="FFFF00"/>
                </a:solidFill>
              </a:rPr>
              <a:t> di Indonesia </a:t>
            </a:r>
            <a:r>
              <a:rPr lang="en-US" dirty="0" err="1">
                <a:solidFill>
                  <a:srgbClr val="FFFF00"/>
                </a:solidFill>
              </a:rPr>
              <a:t>atau</a:t>
            </a:r>
            <a:r>
              <a:rPr lang="en-US" dirty="0">
                <a:solidFill>
                  <a:srgbClr val="FFFF00"/>
                </a:solidFill>
              </a:rPr>
              <a:t> </a:t>
            </a:r>
            <a:r>
              <a:rPr lang="en-US" dirty="0" err="1">
                <a:solidFill>
                  <a:srgbClr val="FFFF00"/>
                </a:solidFill>
              </a:rPr>
              <a:t>cabang</a:t>
            </a:r>
            <a:r>
              <a:rPr lang="en-US" dirty="0">
                <a:solidFill>
                  <a:srgbClr val="FFFF00"/>
                </a:solidFill>
              </a:rPr>
              <a:t> bank </a:t>
            </a:r>
            <a:r>
              <a:rPr lang="en-US" dirty="0" err="1">
                <a:solidFill>
                  <a:srgbClr val="FFFF00"/>
                </a:solidFill>
              </a:rPr>
              <a:t>luar</a:t>
            </a:r>
            <a:r>
              <a:rPr lang="en-US" dirty="0">
                <a:solidFill>
                  <a:srgbClr val="FFFF00"/>
                </a:solidFill>
              </a:rPr>
              <a:t> </a:t>
            </a:r>
            <a:r>
              <a:rPr lang="en-US" dirty="0" err="1">
                <a:solidFill>
                  <a:srgbClr val="FFFF00"/>
                </a:solidFill>
              </a:rPr>
              <a:t>negeri</a:t>
            </a:r>
            <a:r>
              <a:rPr lang="en-US" dirty="0">
                <a:solidFill>
                  <a:srgbClr val="FFFF00"/>
                </a:solidFill>
              </a:rPr>
              <a:t> di Indonesia.</a:t>
            </a:r>
          </a:p>
          <a:p>
            <a:pPr>
              <a:lnSpc>
                <a:spcPct val="115000"/>
              </a:lnSpc>
              <a:spcBef>
                <a:spcPct val="30000"/>
              </a:spcBef>
              <a:buFont typeface="Wingdings" pitchFamily="2" charset="2"/>
              <a:buChar char="Ø"/>
            </a:pPr>
            <a:r>
              <a:rPr lang="en-US" dirty="0" err="1">
                <a:solidFill>
                  <a:srgbClr val="FFFF00"/>
                </a:solidFill>
              </a:rPr>
              <a:t>Bunga</a:t>
            </a:r>
            <a:r>
              <a:rPr lang="en-US" dirty="0">
                <a:solidFill>
                  <a:srgbClr val="FFFF00"/>
                </a:solidFill>
              </a:rPr>
              <a:t> </a:t>
            </a:r>
            <a:r>
              <a:rPr lang="en-US" dirty="0" err="1">
                <a:solidFill>
                  <a:srgbClr val="FFFF00"/>
                </a:solidFill>
              </a:rPr>
              <a:t>deposito</a:t>
            </a:r>
            <a:r>
              <a:rPr lang="en-US" dirty="0">
                <a:solidFill>
                  <a:srgbClr val="FFFF00"/>
                </a:solidFill>
              </a:rPr>
              <a:t> </a:t>
            </a:r>
            <a:r>
              <a:rPr lang="en-US" dirty="0" err="1">
                <a:solidFill>
                  <a:srgbClr val="FFFF00"/>
                </a:solidFill>
              </a:rPr>
              <a:t>dan</a:t>
            </a:r>
            <a:r>
              <a:rPr lang="en-US" dirty="0">
                <a:solidFill>
                  <a:srgbClr val="FFFF00"/>
                </a:solidFill>
              </a:rPr>
              <a:t> </a:t>
            </a:r>
            <a:r>
              <a:rPr lang="en-US" dirty="0" err="1">
                <a:solidFill>
                  <a:srgbClr val="FFFF00"/>
                </a:solidFill>
              </a:rPr>
              <a:t>tabungan</a:t>
            </a:r>
            <a:r>
              <a:rPr lang="en-US" dirty="0">
                <a:solidFill>
                  <a:srgbClr val="FFFF00"/>
                </a:solidFill>
              </a:rPr>
              <a:t> </a:t>
            </a:r>
            <a:r>
              <a:rPr lang="en-US" dirty="0" err="1">
                <a:solidFill>
                  <a:srgbClr val="FFFF00"/>
                </a:solidFill>
              </a:rPr>
              <a:t>serta</a:t>
            </a:r>
            <a:r>
              <a:rPr lang="en-US" dirty="0">
                <a:solidFill>
                  <a:srgbClr val="FFFF00"/>
                </a:solidFill>
              </a:rPr>
              <a:t> SBI, </a:t>
            </a:r>
            <a:r>
              <a:rPr lang="en-US" dirty="0" err="1">
                <a:solidFill>
                  <a:srgbClr val="FFFF00"/>
                </a:solidFill>
              </a:rPr>
              <a:t>sepanjang</a:t>
            </a:r>
            <a:r>
              <a:rPr lang="en-US" dirty="0">
                <a:solidFill>
                  <a:srgbClr val="FFFF00"/>
                </a:solidFill>
              </a:rPr>
              <a:t> </a:t>
            </a:r>
            <a:r>
              <a:rPr lang="en-US" dirty="0" err="1">
                <a:solidFill>
                  <a:srgbClr val="FFFF00"/>
                </a:solidFill>
              </a:rPr>
              <a:t>jumlah</a:t>
            </a:r>
            <a:r>
              <a:rPr lang="en-US" dirty="0">
                <a:solidFill>
                  <a:srgbClr val="FFFF00"/>
                </a:solidFill>
              </a:rPr>
              <a:t> </a:t>
            </a:r>
            <a:r>
              <a:rPr lang="en-US" dirty="0" err="1">
                <a:solidFill>
                  <a:srgbClr val="FFFF00"/>
                </a:solidFill>
              </a:rPr>
              <a:t>deposito</a:t>
            </a:r>
            <a:r>
              <a:rPr lang="en-US" dirty="0">
                <a:solidFill>
                  <a:srgbClr val="FFFF00"/>
                </a:solidFill>
              </a:rPr>
              <a:t> </a:t>
            </a:r>
            <a:r>
              <a:rPr lang="en-US" dirty="0" err="1">
                <a:solidFill>
                  <a:srgbClr val="FFFF00"/>
                </a:solidFill>
              </a:rPr>
              <a:t>dan</a:t>
            </a:r>
            <a:r>
              <a:rPr lang="en-US" dirty="0">
                <a:solidFill>
                  <a:srgbClr val="FFFF00"/>
                </a:solidFill>
              </a:rPr>
              <a:t> </a:t>
            </a:r>
            <a:r>
              <a:rPr lang="en-US" dirty="0" err="1">
                <a:solidFill>
                  <a:srgbClr val="FFFF00"/>
                </a:solidFill>
              </a:rPr>
              <a:t>tabungan</a:t>
            </a:r>
            <a:r>
              <a:rPr lang="en-US" dirty="0">
                <a:solidFill>
                  <a:srgbClr val="FFFF00"/>
                </a:solidFill>
              </a:rPr>
              <a:t> </a:t>
            </a:r>
            <a:r>
              <a:rPr lang="en-US" dirty="0" err="1">
                <a:solidFill>
                  <a:srgbClr val="FFFF00"/>
                </a:solidFill>
              </a:rPr>
              <a:t>serta</a:t>
            </a:r>
            <a:r>
              <a:rPr lang="en-US" dirty="0">
                <a:solidFill>
                  <a:srgbClr val="FFFF00"/>
                </a:solidFill>
              </a:rPr>
              <a:t> SBI </a:t>
            </a:r>
            <a:r>
              <a:rPr lang="en-US" dirty="0" err="1">
                <a:solidFill>
                  <a:srgbClr val="FFFF00"/>
                </a:solidFill>
              </a:rPr>
              <a:t>tdk</a:t>
            </a:r>
            <a:r>
              <a:rPr lang="en-US" dirty="0">
                <a:solidFill>
                  <a:srgbClr val="FFFF00"/>
                </a:solidFill>
              </a:rPr>
              <a:t> </a:t>
            </a:r>
            <a:r>
              <a:rPr lang="en-US" dirty="0" err="1">
                <a:solidFill>
                  <a:srgbClr val="FFFF00"/>
                </a:solidFill>
              </a:rPr>
              <a:t>melebihi</a:t>
            </a:r>
            <a:r>
              <a:rPr lang="en-US" dirty="0">
                <a:solidFill>
                  <a:srgbClr val="FFFF00"/>
                </a:solidFill>
              </a:rPr>
              <a:t> </a:t>
            </a:r>
            <a:r>
              <a:rPr lang="en-US" dirty="0" err="1">
                <a:solidFill>
                  <a:srgbClr val="FFFF00"/>
                </a:solidFill>
              </a:rPr>
              <a:t>Rp</a:t>
            </a:r>
            <a:r>
              <a:rPr lang="en-US" dirty="0">
                <a:solidFill>
                  <a:srgbClr val="FFFF00"/>
                </a:solidFill>
              </a:rPr>
              <a:t> 7.500.000,- </a:t>
            </a:r>
            <a:r>
              <a:rPr lang="en-US" dirty="0" err="1">
                <a:solidFill>
                  <a:srgbClr val="FFFF00"/>
                </a:solidFill>
              </a:rPr>
              <a:t>bukan</a:t>
            </a:r>
            <a:r>
              <a:rPr lang="en-US" dirty="0">
                <a:solidFill>
                  <a:srgbClr val="FFFF00"/>
                </a:solidFill>
              </a:rPr>
              <a:t> </a:t>
            </a:r>
            <a:r>
              <a:rPr lang="en-US" dirty="0" err="1">
                <a:solidFill>
                  <a:srgbClr val="FFFF00"/>
                </a:solidFill>
              </a:rPr>
              <a:t>jumlah</a:t>
            </a:r>
            <a:r>
              <a:rPr lang="en-US" dirty="0">
                <a:solidFill>
                  <a:srgbClr val="FFFF00"/>
                </a:solidFill>
              </a:rPr>
              <a:t> terpecah2.</a:t>
            </a:r>
          </a:p>
          <a:p>
            <a:pPr>
              <a:lnSpc>
                <a:spcPct val="115000"/>
              </a:lnSpc>
              <a:spcBef>
                <a:spcPct val="30000"/>
              </a:spcBef>
              <a:buFont typeface="Wingdings" pitchFamily="2" charset="2"/>
              <a:buChar char="Ø"/>
            </a:pPr>
            <a:r>
              <a:rPr lang="en-US" dirty="0" err="1">
                <a:solidFill>
                  <a:srgbClr val="FFFF00"/>
                </a:solidFill>
              </a:rPr>
              <a:t>Bunga</a:t>
            </a:r>
            <a:r>
              <a:rPr lang="en-US" dirty="0">
                <a:solidFill>
                  <a:srgbClr val="FFFF00"/>
                </a:solidFill>
              </a:rPr>
              <a:t> </a:t>
            </a:r>
            <a:r>
              <a:rPr lang="en-US" dirty="0" err="1">
                <a:solidFill>
                  <a:srgbClr val="FFFF00"/>
                </a:solidFill>
              </a:rPr>
              <a:t>deposito</a:t>
            </a:r>
            <a:r>
              <a:rPr lang="en-US" dirty="0">
                <a:solidFill>
                  <a:srgbClr val="FFFF00"/>
                </a:solidFill>
              </a:rPr>
              <a:t> </a:t>
            </a:r>
            <a:r>
              <a:rPr lang="en-US" dirty="0" err="1">
                <a:solidFill>
                  <a:srgbClr val="FFFF00"/>
                </a:solidFill>
              </a:rPr>
              <a:t>dan</a:t>
            </a:r>
            <a:r>
              <a:rPr lang="en-US" dirty="0">
                <a:solidFill>
                  <a:srgbClr val="FFFF00"/>
                </a:solidFill>
              </a:rPr>
              <a:t> </a:t>
            </a:r>
            <a:r>
              <a:rPr lang="en-US" dirty="0" err="1">
                <a:solidFill>
                  <a:srgbClr val="FFFF00"/>
                </a:solidFill>
              </a:rPr>
              <a:t>tabungan</a:t>
            </a:r>
            <a:r>
              <a:rPr lang="en-US" dirty="0">
                <a:solidFill>
                  <a:srgbClr val="FFFF00"/>
                </a:solidFill>
              </a:rPr>
              <a:t> </a:t>
            </a:r>
            <a:r>
              <a:rPr lang="en-US" dirty="0" err="1">
                <a:solidFill>
                  <a:srgbClr val="FFFF00"/>
                </a:solidFill>
              </a:rPr>
              <a:t>serta</a:t>
            </a:r>
            <a:r>
              <a:rPr lang="en-US" dirty="0">
                <a:solidFill>
                  <a:srgbClr val="FFFF00"/>
                </a:solidFill>
              </a:rPr>
              <a:t> </a:t>
            </a:r>
            <a:r>
              <a:rPr lang="en-US" dirty="0" err="1">
                <a:solidFill>
                  <a:srgbClr val="FFFF00"/>
                </a:solidFill>
              </a:rPr>
              <a:t>diskonto</a:t>
            </a:r>
            <a:r>
              <a:rPr lang="en-US" dirty="0">
                <a:solidFill>
                  <a:srgbClr val="FFFF00"/>
                </a:solidFill>
              </a:rPr>
              <a:t> SBI yang </a:t>
            </a:r>
            <a:r>
              <a:rPr lang="en-US" dirty="0" err="1">
                <a:solidFill>
                  <a:srgbClr val="FFFF00"/>
                </a:solidFill>
              </a:rPr>
              <a:t>diterima</a:t>
            </a:r>
            <a:r>
              <a:rPr lang="en-US" dirty="0">
                <a:solidFill>
                  <a:srgbClr val="FFFF00"/>
                </a:solidFill>
              </a:rPr>
              <a:t> </a:t>
            </a:r>
            <a:r>
              <a:rPr lang="en-US" dirty="0" err="1">
                <a:solidFill>
                  <a:srgbClr val="FFFF00"/>
                </a:solidFill>
              </a:rPr>
              <a:t>oleh</a:t>
            </a:r>
            <a:r>
              <a:rPr lang="en-US" dirty="0">
                <a:solidFill>
                  <a:srgbClr val="FFFF00"/>
                </a:solidFill>
              </a:rPr>
              <a:t> </a:t>
            </a:r>
            <a:r>
              <a:rPr lang="en-US" dirty="0" err="1">
                <a:solidFill>
                  <a:srgbClr val="FFFF00"/>
                </a:solidFill>
              </a:rPr>
              <a:t>dana</a:t>
            </a:r>
            <a:r>
              <a:rPr lang="en-US" dirty="0">
                <a:solidFill>
                  <a:srgbClr val="FFFF00"/>
                </a:solidFill>
              </a:rPr>
              <a:t> </a:t>
            </a:r>
            <a:r>
              <a:rPr lang="en-US" dirty="0" err="1">
                <a:solidFill>
                  <a:srgbClr val="FFFF00"/>
                </a:solidFill>
              </a:rPr>
              <a:t>pensiun</a:t>
            </a:r>
            <a:r>
              <a:rPr lang="en-US" dirty="0">
                <a:solidFill>
                  <a:srgbClr val="FFFF00"/>
                </a:solidFill>
              </a:rPr>
              <a:t> yang </a:t>
            </a:r>
            <a:r>
              <a:rPr lang="en-US" dirty="0" err="1">
                <a:solidFill>
                  <a:srgbClr val="FFFF00"/>
                </a:solidFill>
              </a:rPr>
              <a:t>pendiriannya</a:t>
            </a:r>
            <a:r>
              <a:rPr lang="en-US" dirty="0">
                <a:solidFill>
                  <a:srgbClr val="FFFF00"/>
                </a:solidFill>
              </a:rPr>
              <a:t> </a:t>
            </a:r>
            <a:r>
              <a:rPr lang="en-US" dirty="0" err="1">
                <a:solidFill>
                  <a:srgbClr val="FFFF00"/>
                </a:solidFill>
              </a:rPr>
              <a:t>telah</a:t>
            </a:r>
            <a:r>
              <a:rPr lang="en-US" dirty="0">
                <a:solidFill>
                  <a:srgbClr val="FFFF00"/>
                </a:solidFill>
              </a:rPr>
              <a:t> </a:t>
            </a:r>
            <a:r>
              <a:rPr lang="en-US" dirty="0" err="1">
                <a:solidFill>
                  <a:srgbClr val="FFFF00"/>
                </a:solidFill>
              </a:rPr>
              <a:t>disyahkan</a:t>
            </a:r>
            <a:r>
              <a:rPr lang="en-US" dirty="0">
                <a:solidFill>
                  <a:srgbClr val="FFFF00"/>
                </a:solidFill>
              </a:rPr>
              <a:t> </a:t>
            </a:r>
            <a:r>
              <a:rPr lang="en-US" dirty="0" err="1">
                <a:solidFill>
                  <a:srgbClr val="FFFF00"/>
                </a:solidFill>
              </a:rPr>
              <a:t>oleh</a:t>
            </a:r>
            <a:r>
              <a:rPr lang="en-US" dirty="0">
                <a:solidFill>
                  <a:srgbClr val="FFFF00"/>
                </a:solidFill>
              </a:rPr>
              <a:t> </a:t>
            </a:r>
            <a:r>
              <a:rPr lang="en-US" dirty="0" err="1">
                <a:solidFill>
                  <a:srgbClr val="FFFF00"/>
                </a:solidFill>
              </a:rPr>
              <a:t>Menteri</a:t>
            </a:r>
            <a:r>
              <a:rPr lang="en-US" dirty="0">
                <a:solidFill>
                  <a:srgbClr val="FFFF00"/>
                </a:solidFill>
              </a:rPr>
              <a:t> </a:t>
            </a:r>
            <a:r>
              <a:rPr lang="en-US" dirty="0" err="1">
                <a:solidFill>
                  <a:srgbClr val="FFFF00"/>
                </a:solidFill>
              </a:rPr>
              <a:t>Keuangan</a:t>
            </a:r>
            <a:r>
              <a:rPr lang="en-US" dirty="0">
                <a:solidFill>
                  <a:srgbClr val="FFFF00"/>
                </a:solidFill>
              </a:rPr>
              <a:t>.</a:t>
            </a:r>
          </a:p>
          <a:p>
            <a:pPr>
              <a:lnSpc>
                <a:spcPct val="115000"/>
              </a:lnSpc>
              <a:spcBef>
                <a:spcPct val="30000"/>
              </a:spcBef>
              <a:buFont typeface="Wingdings" pitchFamily="2" charset="2"/>
              <a:buChar char="Ø"/>
            </a:pPr>
            <a:r>
              <a:rPr lang="en-US" dirty="0" err="1">
                <a:solidFill>
                  <a:srgbClr val="FFFF00"/>
                </a:solidFill>
              </a:rPr>
              <a:t>Bunga</a:t>
            </a:r>
            <a:r>
              <a:rPr lang="en-US" dirty="0">
                <a:solidFill>
                  <a:srgbClr val="FFFF00"/>
                </a:solidFill>
              </a:rPr>
              <a:t> </a:t>
            </a:r>
            <a:r>
              <a:rPr lang="en-US" dirty="0" err="1">
                <a:solidFill>
                  <a:srgbClr val="FFFF00"/>
                </a:solidFill>
              </a:rPr>
              <a:t>tabungan</a:t>
            </a:r>
            <a:r>
              <a:rPr lang="en-US" dirty="0">
                <a:solidFill>
                  <a:srgbClr val="FFFF00"/>
                </a:solidFill>
              </a:rPr>
              <a:t> </a:t>
            </a:r>
            <a:r>
              <a:rPr lang="en-US" dirty="0" err="1">
                <a:solidFill>
                  <a:srgbClr val="FFFF00"/>
                </a:solidFill>
              </a:rPr>
              <a:t>pada</a:t>
            </a:r>
            <a:r>
              <a:rPr lang="en-US" dirty="0">
                <a:solidFill>
                  <a:srgbClr val="FFFF00"/>
                </a:solidFill>
              </a:rPr>
              <a:t> bank yang </a:t>
            </a:r>
            <a:r>
              <a:rPr lang="en-US" dirty="0" err="1">
                <a:solidFill>
                  <a:srgbClr val="FFFF00"/>
                </a:solidFill>
              </a:rPr>
              <a:t>ditunjuk</a:t>
            </a:r>
            <a:r>
              <a:rPr lang="en-US" dirty="0">
                <a:solidFill>
                  <a:srgbClr val="FFFF00"/>
                </a:solidFill>
              </a:rPr>
              <a:t> </a:t>
            </a:r>
            <a:r>
              <a:rPr lang="en-US" dirty="0" err="1">
                <a:solidFill>
                  <a:srgbClr val="FFFF00"/>
                </a:solidFill>
              </a:rPr>
              <a:t>pemerintah</a:t>
            </a:r>
            <a:r>
              <a:rPr lang="en-US" dirty="0">
                <a:solidFill>
                  <a:srgbClr val="FFFF00"/>
                </a:solidFill>
              </a:rPr>
              <a:t> </a:t>
            </a:r>
            <a:r>
              <a:rPr lang="en-US" dirty="0" err="1">
                <a:solidFill>
                  <a:srgbClr val="FFFF00"/>
                </a:solidFill>
              </a:rPr>
              <a:t>dalam</a:t>
            </a:r>
            <a:r>
              <a:rPr lang="en-US" dirty="0">
                <a:solidFill>
                  <a:srgbClr val="FFFF00"/>
                </a:solidFill>
              </a:rPr>
              <a:t> </a:t>
            </a:r>
            <a:r>
              <a:rPr lang="en-US" dirty="0" err="1">
                <a:solidFill>
                  <a:srgbClr val="FFFF00"/>
                </a:solidFill>
              </a:rPr>
              <a:t>rangka</a:t>
            </a:r>
            <a:r>
              <a:rPr lang="en-US" dirty="0">
                <a:solidFill>
                  <a:srgbClr val="FFFF00"/>
                </a:solidFill>
              </a:rPr>
              <a:t> </a:t>
            </a:r>
            <a:r>
              <a:rPr lang="en-US" dirty="0" err="1">
                <a:solidFill>
                  <a:srgbClr val="FFFF00"/>
                </a:solidFill>
              </a:rPr>
              <a:t>pemi-likan</a:t>
            </a:r>
            <a:r>
              <a:rPr lang="en-US" dirty="0">
                <a:solidFill>
                  <a:srgbClr val="FFFF00"/>
                </a:solidFill>
              </a:rPr>
              <a:t> RS, RSS, </a:t>
            </a:r>
            <a:r>
              <a:rPr lang="en-US" dirty="0" err="1">
                <a:solidFill>
                  <a:srgbClr val="FFFF00"/>
                </a:solidFill>
              </a:rPr>
              <a:t>kavling</a:t>
            </a:r>
            <a:r>
              <a:rPr lang="en-US" dirty="0">
                <a:solidFill>
                  <a:srgbClr val="FFFF00"/>
                </a:solidFill>
              </a:rPr>
              <a:t> </a:t>
            </a:r>
            <a:r>
              <a:rPr lang="en-US" dirty="0" err="1">
                <a:solidFill>
                  <a:srgbClr val="FFFF00"/>
                </a:solidFill>
              </a:rPr>
              <a:t>utk</a:t>
            </a:r>
            <a:r>
              <a:rPr lang="en-US" dirty="0">
                <a:solidFill>
                  <a:srgbClr val="FFFF00"/>
                </a:solidFill>
              </a:rPr>
              <a:t> RS </a:t>
            </a:r>
            <a:r>
              <a:rPr lang="en-US" dirty="0" err="1">
                <a:solidFill>
                  <a:srgbClr val="FFFF00"/>
                </a:solidFill>
              </a:rPr>
              <a:t>dan</a:t>
            </a:r>
            <a:r>
              <a:rPr lang="en-US" dirty="0">
                <a:solidFill>
                  <a:srgbClr val="FFFF00"/>
                </a:solidFill>
              </a:rPr>
              <a:t> RSS, </a:t>
            </a:r>
            <a:r>
              <a:rPr lang="en-US" dirty="0" err="1">
                <a:solidFill>
                  <a:srgbClr val="FFFF00"/>
                </a:solidFill>
              </a:rPr>
              <a:t>rumah</a:t>
            </a:r>
            <a:r>
              <a:rPr lang="en-US" dirty="0">
                <a:solidFill>
                  <a:srgbClr val="FFFF00"/>
                </a:solidFill>
              </a:rPr>
              <a:t> </a:t>
            </a:r>
            <a:r>
              <a:rPr lang="en-US" dirty="0" err="1">
                <a:solidFill>
                  <a:srgbClr val="FFFF00"/>
                </a:solidFill>
              </a:rPr>
              <a:t>susun</a:t>
            </a:r>
            <a:r>
              <a:rPr lang="en-US" dirty="0">
                <a:solidFill>
                  <a:srgbClr val="FFFF00"/>
                </a:solidFill>
              </a:rPr>
              <a:t> </a:t>
            </a:r>
            <a:r>
              <a:rPr lang="en-US" dirty="0" err="1">
                <a:solidFill>
                  <a:srgbClr val="FFFF00"/>
                </a:solidFill>
              </a:rPr>
              <a:t>sederhana</a:t>
            </a:r>
            <a:r>
              <a:rPr lang="en-US" dirty="0">
                <a:solidFill>
                  <a:srgbClr val="FFFF00"/>
                </a:solidFill>
              </a:rPr>
              <a:t> </a:t>
            </a:r>
            <a:r>
              <a:rPr lang="en-US" dirty="0" err="1">
                <a:solidFill>
                  <a:srgbClr val="FFFF00"/>
                </a:solidFill>
              </a:rPr>
              <a:t>utk</a:t>
            </a:r>
            <a:r>
              <a:rPr lang="en-US" dirty="0">
                <a:solidFill>
                  <a:srgbClr val="FFFF00"/>
                </a:solidFill>
              </a:rPr>
              <a:t> </a:t>
            </a:r>
            <a:r>
              <a:rPr lang="en-US" dirty="0" err="1">
                <a:solidFill>
                  <a:srgbClr val="FFFF00"/>
                </a:solidFill>
              </a:rPr>
              <a:t>dihuni</a:t>
            </a:r>
            <a:r>
              <a:rPr lang="en-US" dirty="0">
                <a:solidFill>
                  <a:srgbClr val="FFFF00"/>
                </a:solidFill>
              </a:rPr>
              <a:t>.</a:t>
            </a:r>
          </a:p>
          <a:p>
            <a:pPr>
              <a:lnSpc>
                <a:spcPct val="115000"/>
              </a:lnSpc>
              <a:spcBef>
                <a:spcPct val="30000"/>
              </a:spcBef>
              <a:buFont typeface="Wingdings" pitchFamily="2" charset="2"/>
              <a:buChar char="Ø"/>
            </a:pPr>
            <a:r>
              <a:rPr lang="en-US" dirty="0" err="1">
                <a:solidFill>
                  <a:srgbClr val="FFFF00"/>
                </a:solidFill>
              </a:rPr>
              <a:t>Bunga</a:t>
            </a:r>
            <a:r>
              <a:rPr lang="en-US" dirty="0">
                <a:solidFill>
                  <a:srgbClr val="FFFF00"/>
                </a:solidFill>
              </a:rPr>
              <a:t> </a:t>
            </a:r>
            <a:r>
              <a:rPr lang="en-US" dirty="0" err="1">
                <a:solidFill>
                  <a:srgbClr val="FFFF00"/>
                </a:solidFill>
              </a:rPr>
              <a:t>deposito</a:t>
            </a:r>
            <a:r>
              <a:rPr lang="en-US" dirty="0">
                <a:solidFill>
                  <a:srgbClr val="FFFF00"/>
                </a:solidFill>
              </a:rPr>
              <a:t> </a:t>
            </a:r>
            <a:r>
              <a:rPr lang="en-US" dirty="0" err="1">
                <a:solidFill>
                  <a:srgbClr val="FFFF00"/>
                </a:solidFill>
              </a:rPr>
              <a:t>dan</a:t>
            </a:r>
            <a:r>
              <a:rPr lang="en-US" dirty="0">
                <a:solidFill>
                  <a:srgbClr val="FFFF00"/>
                </a:solidFill>
              </a:rPr>
              <a:t> </a:t>
            </a:r>
            <a:r>
              <a:rPr lang="en-US" dirty="0" err="1">
                <a:solidFill>
                  <a:srgbClr val="FFFF00"/>
                </a:solidFill>
              </a:rPr>
              <a:t>tabungan</a:t>
            </a:r>
            <a:r>
              <a:rPr lang="en-US" dirty="0">
                <a:solidFill>
                  <a:srgbClr val="FFFF00"/>
                </a:solidFill>
              </a:rPr>
              <a:t> </a:t>
            </a:r>
            <a:r>
              <a:rPr lang="en-US" dirty="0" err="1">
                <a:solidFill>
                  <a:srgbClr val="FFFF00"/>
                </a:solidFill>
              </a:rPr>
              <a:t>serta</a:t>
            </a:r>
            <a:r>
              <a:rPr lang="en-US" dirty="0">
                <a:solidFill>
                  <a:srgbClr val="FFFF00"/>
                </a:solidFill>
              </a:rPr>
              <a:t> </a:t>
            </a:r>
            <a:r>
              <a:rPr lang="en-US" dirty="0" err="1">
                <a:solidFill>
                  <a:srgbClr val="FFFF00"/>
                </a:solidFill>
              </a:rPr>
              <a:t>diskonto</a:t>
            </a:r>
            <a:r>
              <a:rPr lang="en-US" dirty="0">
                <a:solidFill>
                  <a:srgbClr val="FFFF00"/>
                </a:solidFill>
              </a:rPr>
              <a:t> SBI </a:t>
            </a:r>
            <a:r>
              <a:rPr lang="en-US" dirty="0" err="1">
                <a:solidFill>
                  <a:srgbClr val="FFFF00"/>
                </a:solidFill>
              </a:rPr>
              <a:t>yg</a:t>
            </a:r>
            <a:r>
              <a:rPr lang="en-US" dirty="0">
                <a:solidFill>
                  <a:srgbClr val="FFFF00"/>
                </a:solidFill>
              </a:rPr>
              <a:t> </a:t>
            </a:r>
            <a:r>
              <a:rPr lang="en-US" dirty="0" err="1">
                <a:solidFill>
                  <a:srgbClr val="FFFF00"/>
                </a:solidFill>
              </a:rPr>
              <a:t>diterima</a:t>
            </a:r>
            <a:r>
              <a:rPr lang="en-US" dirty="0">
                <a:solidFill>
                  <a:srgbClr val="FFFF00"/>
                </a:solidFill>
              </a:rPr>
              <a:t> </a:t>
            </a:r>
            <a:r>
              <a:rPr lang="en-US" dirty="0" err="1">
                <a:solidFill>
                  <a:srgbClr val="FFFF00"/>
                </a:solidFill>
              </a:rPr>
              <a:t>oleh</a:t>
            </a:r>
            <a:r>
              <a:rPr lang="en-US" dirty="0">
                <a:solidFill>
                  <a:srgbClr val="FFFF00"/>
                </a:solidFill>
              </a:rPr>
              <a:t> </a:t>
            </a:r>
            <a:r>
              <a:rPr lang="en-US" dirty="0" err="1">
                <a:solidFill>
                  <a:srgbClr val="FFFF00"/>
                </a:solidFill>
              </a:rPr>
              <a:t>bukan</a:t>
            </a:r>
            <a:r>
              <a:rPr lang="en-US" dirty="0">
                <a:solidFill>
                  <a:srgbClr val="FFFF00"/>
                </a:solidFill>
              </a:rPr>
              <a:t> </a:t>
            </a:r>
            <a:r>
              <a:rPr lang="en-US" dirty="0" err="1">
                <a:solidFill>
                  <a:srgbClr val="FFFF00"/>
                </a:solidFill>
              </a:rPr>
              <a:t>subjek</a:t>
            </a:r>
            <a:r>
              <a:rPr lang="en-US" dirty="0">
                <a:solidFill>
                  <a:srgbClr val="FFFF00"/>
                </a:solidFill>
              </a:rPr>
              <a:t> </a:t>
            </a:r>
            <a:r>
              <a:rPr lang="en-US" dirty="0" err="1">
                <a:solidFill>
                  <a:srgbClr val="FFFF00"/>
                </a:solidFill>
              </a:rPr>
              <a:t>pajak</a:t>
            </a:r>
            <a:r>
              <a:rPr lang="en-US" dirty="0">
                <a:solidFill>
                  <a:srgbClr val="FFFF00"/>
                </a:solidFill>
              </a:rPr>
              <a:t>.</a:t>
            </a:r>
          </a:p>
        </p:txBody>
      </p:sp>
    </p:spTree>
    <p:extLst>
      <p:ext uri="{BB962C8B-B14F-4D97-AF65-F5344CB8AC3E}">
        <p14:creationId xmlns:p14="http://schemas.microsoft.com/office/powerpoint/2010/main" xmlns="" val="286515947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a:xfrm>
            <a:off x="827584" y="116632"/>
            <a:ext cx="7520940" cy="548640"/>
          </a:xfrm>
        </p:spPr>
        <p:txBody>
          <a:bodyPr>
            <a:normAutofit fontScale="90000"/>
          </a:bodyPr>
          <a:lstStyle/>
          <a:p>
            <a:r>
              <a:rPr lang="en-US" dirty="0">
                <a:solidFill>
                  <a:schemeClr val="bg1"/>
                </a:solidFill>
              </a:rPr>
              <a:t>LAIN-LAIN TARIF FINAL</a:t>
            </a:r>
          </a:p>
        </p:txBody>
      </p:sp>
      <p:sp>
        <p:nvSpPr>
          <p:cNvPr id="305155" name="Rectangle 3"/>
          <p:cNvSpPr>
            <a:spLocks noGrp="1" noChangeArrowheads="1"/>
          </p:cNvSpPr>
          <p:nvPr>
            <p:ph idx="1"/>
          </p:nvPr>
        </p:nvSpPr>
        <p:spPr>
          <a:xfrm>
            <a:off x="179512" y="764704"/>
            <a:ext cx="8824913" cy="5636096"/>
          </a:xfrm>
        </p:spPr>
        <p:txBody>
          <a:bodyPr>
            <a:normAutofit fontScale="70000" lnSpcReduction="20000"/>
          </a:bodyPr>
          <a:lstStyle/>
          <a:p>
            <a:pPr>
              <a:lnSpc>
                <a:spcPct val="110000"/>
              </a:lnSpc>
              <a:spcBef>
                <a:spcPct val="25000"/>
              </a:spcBef>
              <a:buFont typeface="Wingdings" pitchFamily="2" charset="2"/>
              <a:buChar char="Ø"/>
            </a:pPr>
            <a:r>
              <a:rPr lang="en-US" dirty="0" err="1">
                <a:solidFill>
                  <a:srgbClr val="FFFF00"/>
                </a:solidFill>
              </a:rPr>
              <a:t>Penghasilan</a:t>
            </a:r>
            <a:r>
              <a:rPr lang="en-US" dirty="0">
                <a:solidFill>
                  <a:srgbClr val="FFFF00"/>
                </a:solidFill>
              </a:rPr>
              <a:t> </a:t>
            </a:r>
            <a:r>
              <a:rPr lang="en-US" dirty="0" err="1">
                <a:solidFill>
                  <a:srgbClr val="FFFF00"/>
                </a:solidFill>
              </a:rPr>
              <a:t>yg</a:t>
            </a:r>
            <a:r>
              <a:rPr lang="en-US" dirty="0">
                <a:solidFill>
                  <a:srgbClr val="FFFF00"/>
                </a:solidFill>
              </a:rPr>
              <a:t> </a:t>
            </a:r>
            <a:r>
              <a:rPr lang="en-US" dirty="0" err="1">
                <a:solidFill>
                  <a:srgbClr val="FFFF00"/>
                </a:solidFill>
              </a:rPr>
              <a:t>diterima</a:t>
            </a:r>
            <a:r>
              <a:rPr lang="en-US" dirty="0">
                <a:solidFill>
                  <a:srgbClr val="FFFF00"/>
                </a:solidFill>
              </a:rPr>
              <a:t> Orang </a:t>
            </a:r>
            <a:r>
              <a:rPr lang="en-US" dirty="0" err="1">
                <a:solidFill>
                  <a:srgbClr val="FFFF00"/>
                </a:solidFill>
              </a:rPr>
              <a:t>Pribadi</a:t>
            </a:r>
            <a:r>
              <a:rPr lang="en-US" dirty="0">
                <a:solidFill>
                  <a:srgbClr val="FFFF00"/>
                </a:solidFill>
              </a:rPr>
              <a:t>/</a:t>
            </a:r>
            <a:r>
              <a:rPr lang="en-US" dirty="0" err="1">
                <a:solidFill>
                  <a:srgbClr val="FFFF00"/>
                </a:solidFill>
              </a:rPr>
              <a:t>Badan</a:t>
            </a:r>
            <a:r>
              <a:rPr lang="en-US" dirty="0">
                <a:solidFill>
                  <a:srgbClr val="FFFF00"/>
                </a:solidFill>
              </a:rPr>
              <a:t> </a:t>
            </a:r>
            <a:r>
              <a:rPr lang="en-US" dirty="0" err="1">
                <a:solidFill>
                  <a:srgbClr val="FFFF00"/>
                </a:solidFill>
              </a:rPr>
              <a:t>dari</a:t>
            </a:r>
            <a:r>
              <a:rPr lang="en-US" dirty="0">
                <a:solidFill>
                  <a:srgbClr val="FFFF00"/>
                </a:solidFill>
              </a:rPr>
              <a:t> </a:t>
            </a:r>
            <a:r>
              <a:rPr lang="en-US" dirty="0" err="1">
                <a:solidFill>
                  <a:srgbClr val="FFFF00"/>
                </a:solidFill>
              </a:rPr>
              <a:t>transaksi</a:t>
            </a:r>
            <a:r>
              <a:rPr lang="en-US" dirty="0">
                <a:solidFill>
                  <a:srgbClr val="FFFF00"/>
                </a:solidFill>
              </a:rPr>
              <a:t> </a:t>
            </a:r>
            <a:r>
              <a:rPr lang="en-US" dirty="0" err="1">
                <a:solidFill>
                  <a:srgbClr val="FFFF00"/>
                </a:solidFill>
              </a:rPr>
              <a:t>penjualan</a:t>
            </a:r>
            <a:r>
              <a:rPr lang="en-US" dirty="0">
                <a:solidFill>
                  <a:srgbClr val="FFFF00"/>
                </a:solidFill>
              </a:rPr>
              <a:t> </a:t>
            </a:r>
            <a:r>
              <a:rPr lang="en-US" dirty="0" err="1">
                <a:solidFill>
                  <a:srgbClr val="FFFF00"/>
                </a:solidFill>
              </a:rPr>
              <a:t>saham</a:t>
            </a:r>
            <a:r>
              <a:rPr lang="en-US" dirty="0">
                <a:solidFill>
                  <a:srgbClr val="FFFF00"/>
                </a:solidFill>
              </a:rPr>
              <a:t> </a:t>
            </a:r>
            <a:r>
              <a:rPr lang="en-US" dirty="0" err="1">
                <a:solidFill>
                  <a:srgbClr val="FFFF00"/>
                </a:solidFill>
              </a:rPr>
              <a:t>atau</a:t>
            </a:r>
            <a:r>
              <a:rPr lang="en-US" dirty="0">
                <a:solidFill>
                  <a:srgbClr val="FFFF00"/>
                </a:solidFill>
              </a:rPr>
              <a:t> </a:t>
            </a:r>
            <a:r>
              <a:rPr lang="en-US" dirty="0" err="1">
                <a:solidFill>
                  <a:srgbClr val="FFFF00"/>
                </a:solidFill>
              </a:rPr>
              <a:t>sekuritas</a:t>
            </a:r>
            <a:r>
              <a:rPr lang="en-US" dirty="0">
                <a:solidFill>
                  <a:srgbClr val="FFFF00"/>
                </a:solidFill>
              </a:rPr>
              <a:t> lain di bursa </a:t>
            </a:r>
            <a:r>
              <a:rPr lang="en-US" dirty="0" err="1">
                <a:solidFill>
                  <a:srgbClr val="FFFF00"/>
                </a:solidFill>
              </a:rPr>
              <a:t>efek</a:t>
            </a:r>
            <a:r>
              <a:rPr lang="en-US" dirty="0">
                <a:solidFill>
                  <a:srgbClr val="FFFF00"/>
                </a:solidFill>
              </a:rPr>
              <a:t>:</a:t>
            </a:r>
          </a:p>
          <a:p>
            <a:pPr lvl="3">
              <a:lnSpc>
                <a:spcPct val="110000"/>
              </a:lnSpc>
              <a:spcBef>
                <a:spcPct val="25000"/>
              </a:spcBef>
            </a:pPr>
            <a:r>
              <a:rPr lang="en-US" dirty="0" err="1">
                <a:solidFill>
                  <a:srgbClr val="FFFF00"/>
                </a:solidFill>
              </a:rPr>
              <a:t>Untuk</a:t>
            </a:r>
            <a:r>
              <a:rPr lang="en-US" dirty="0">
                <a:solidFill>
                  <a:srgbClr val="FFFF00"/>
                </a:solidFill>
              </a:rPr>
              <a:t> </a:t>
            </a:r>
            <a:r>
              <a:rPr lang="en-US" dirty="0" err="1">
                <a:solidFill>
                  <a:srgbClr val="FFFF00"/>
                </a:solidFill>
              </a:rPr>
              <a:t>transaksi</a:t>
            </a:r>
            <a:r>
              <a:rPr lang="en-US" dirty="0">
                <a:solidFill>
                  <a:srgbClr val="FFFF00"/>
                </a:solidFill>
              </a:rPr>
              <a:t> </a:t>
            </a:r>
            <a:r>
              <a:rPr lang="en-US" dirty="0" err="1">
                <a:solidFill>
                  <a:srgbClr val="FFFF00"/>
                </a:solidFill>
              </a:rPr>
              <a:t>semua</a:t>
            </a:r>
            <a:r>
              <a:rPr lang="en-US" dirty="0">
                <a:solidFill>
                  <a:srgbClr val="FFFF00"/>
                </a:solidFill>
              </a:rPr>
              <a:t> </a:t>
            </a:r>
            <a:r>
              <a:rPr lang="en-US" dirty="0" err="1">
                <a:solidFill>
                  <a:srgbClr val="FFFF00"/>
                </a:solidFill>
              </a:rPr>
              <a:t>jenis</a:t>
            </a:r>
            <a:r>
              <a:rPr lang="en-US" dirty="0">
                <a:solidFill>
                  <a:srgbClr val="FFFF00"/>
                </a:solidFill>
              </a:rPr>
              <a:t> </a:t>
            </a:r>
            <a:r>
              <a:rPr lang="en-US" dirty="0" err="1">
                <a:solidFill>
                  <a:srgbClr val="FFFF00"/>
                </a:solidFill>
              </a:rPr>
              <a:t>saham</a:t>
            </a:r>
            <a:r>
              <a:rPr lang="en-US" dirty="0">
                <a:solidFill>
                  <a:srgbClr val="FFFF00"/>
                </a:solidFill>
              </a:rPr>
              <a:t> = </a:t>
            </a:r>
            <a:r>
              <a:rPr lang="en-US" b="1" dirty="0">
                <a:solidFill>
                  <a:srgbClr val="FFFF00"/>
                </a:solidFill>
              </a:rPr>
              <a:t>0.1% x </a:t>
            </a:r>
            <a:r>
              <a:rPr lang="en-US" b="1" dirty="0" err="1">
                <a:solidFill>
                  <a:srgbClr val="FFFF00"/>
                </a:solidFill>
              </a:rPr>
              <a:t>Bruto</a:t>
            </a:r>
            <a:r>
              <a:rPr lang="en-US" dirty="0">
                <a:solidFill>
                  <a:srgbClr val="FFFF00"/>
                </a:solidFill>
              </a:rPr>
              <a:t>.</a:t>
            </a:r>
          </a:p>
          <a:p>
            <a:pPr lvl="3">
              <a:lnSpc>
                <a:spcPct val="110000"/>
              </a:lnSpc>
              <a:spcBef>
                <a:spcPct val="25000"/>
              </a:spcBef>
            </a:pPr>
            <a:r>
              <a:rPr lang="en-US" dirty="0" err="1">
                <a:solidFill>
                  <a:srgbClr val="FFFF00"/>
                </a:solidFill>
              </a:rPr>
              <a:t>Untuk</a:t>
            </a:r>
            <a:r>
              <a:rPr lang="en-US" dirty="0">
                <a:solidFill>
                  <a:srgbClr val="FFFF00"/>
                </a:solidFill>
              </a:rPr>
              <a:t> </a:t>
            </a:r>
            <a:r>
              <a:rPr lang="en-US" dirty="0" err="1">
                <a:solidFill>
                  <a:srgbClr val="FFFF00"/>
                </a:solidFill>
              </a:rPr>
              <a:t>transaksi</a:t>
            </a:r>
            <a:r>
              <a:rPr lang="en-US" dirty="0">
                <a:solidFill>
                  <a:srgbClr val="FFFF00"/>
                </a:solidFill>
              </a:rPr>
              <a:t> </a:t>
            </a:r>
            <a:r>
              <a:rPr lang="en-US" dirty="0" err="1">
                <a:solidFill>
                  <a:srgbClr val="FFFF00"/>
                </a:solidFill>
              </a:rPr>
              <a:t>saham</a:t>
            </a:r>
            <a:r>
              <a:rPr lang="en-US" dirty="0">
                <a:solidFill>
                  <a:srgbClr val="FFFF00"/>
                </a:solidFill>
              </a:rPr>
              <a:t> </a:t>
            </a:r>
            <a:r>
              <a:rPr lang="en-US" dirty="0" err="1">
                <a:solidFill>
                  <a:srgbClr val="FFFF00"/>
                </a:solidFill>
              </a:rPr>
              <a:t>pendiri</a:t>
            </a:r>
            <a:r>
              <a:rPr lang="en-US" dirty="0">
                <a:solidFill>
                  <a:srgbClr val="FFFF00"/>
                </a:solidFill>
              </a:rPr>
              <a:t> = </a:t>
            </a:r>
            <a:r>
              <a:rPr lang="en-US" b="1" dirty="0">
                <a:solidFill>
                  <a:srgbClr val="FFFF00"/>
                </a:solidFill>
              </a:rPr>
              <a:t>0.6% x </a:t>
            </a:r>
            <a:r>
              <a:rPr lang="en-US" b="1" dirty="0" err="1">
                <a:solidFill>
                  <a:srgbClr val="FFFF00"/>
                </a:solidFill>
              </a:rPr>
              <a:t>Bruto</a:t>
            </a:r>
            <a:r>
              <a:rPr lang="en-US" dirty="0">
                <a:solidFill>
                  <a:srgbClr val="FFFF00"/>
                </a:solidFill>
              </a:rPr>
              <a:t>.</a:t>
            </a:r>
          </a:p>
          <a:p>
            <a:pPr>
              <a:lnSpc>
                <a:spcPct val="110000"/>
              </a:lnSpc>
              <a:spcBef>
                <a:spcPct val="25000"/>
              </a:spcBef>
              <a:buFont typeface="Wingdings" pitchFamily="2" charset="2"/>
              <a:buChar char="Ø"/>
            </a:pPr>
            <a:r>
              <a:rPr lang="en-US" dirty="0" err="1">
                <a:solidFill>
                  <a:srgbClr val="FFFF00"/>
                </a:solidFill>
              </a:rPr>
              <a:t>Penghasilan</a:t>
            </a:r>
            <a:r>
              <a:rPr lang="en-US" dirty="0">
                <a:solidFill>
                  <a:srgbClr val="FFFF00"/>
                </a:solidFill>
              </a:rPr>
              <a:t> </a:t>
            </a:r>
            <a:r>
              <a:rPr lang="en-US" dirty="0" err="1">
                <a:solidFill>
                  <a:srgbClr val="FFFF00"/>
                </a:solidFill>
              </a:rPr>
              <a:t>bunga</a:t>
            </a:r>
            <a:r>
              <a:rPr lang="en-US" dirty="0">
                <a:solidFill>
                  <a:srgbClr val="FFFF00"/>
                </a:solidFill>
              </a:rPr>
              <a:t> </a:t>
            </a:r>
            <a:r>
              <a:rPr lang="en-US" dirty="0" err="1">
                <a:solidFill>
                  <a:srgbClr val="FFFF00"/>
                </a:solidFill>
              </a:rPr>
              <a:t>deposito</a:t>
            </a:r>
            <a:r>
              <a:rPr lang="en-US" dirty="0">
                <a:solidFill>
                  <a:srgbClr val="FFFF00"/>
                </a:solidFill>
              </a:rPr>
              <a:t>, </a:t>
            </a:r>
            <a:r>
              <a:rPr lang="en-US" dirty="0" err="1">
                <a:solidFill>
                  <a:srgbClr val="FFFF00"/>
                </a:solidFill>
              </a:rPr>
              <a:t>tabungan</a:t>
            </a:r>
            <a:r>
              <a:rPr lang="en-US" dirty="0">
                <a:solidFill>
                  <a:srgbClr val="FFFF00"/>
                </a:solidFill>
              </a:rPr>
              <a:t>, </a:t>
            </a:r>
            <a:r>
              <a:rPr lang="en-US" dirty="0" err="1">
                <a:solidFill>
                  <a:srgbClr val="FFFF00"/>
                </a:solidFill>
              </a:rPr>
              <a:t>giro</a:t>
            </a:r>
            <a:r>
              <a:rPr lang="en-US" dirty="0">
                <a:solidFill>
                  <a:srgbClr val="FFFF00"/>
                </a:solidFill>
              </a:rPr>
              <a:t>, SBI, </a:t>
            </a:r>
            <a:r>
              <a:rPr lang="en-US" u="sng" dirty="0" err="1">
                <a:solidFill>
                  <a:srgbClr val="FFFF00"/>
                </a:solidFill>
              </a:rPr>
              <a:t>obligasi</a:t>
            </a:r>
            <a:r>
              <a:rPr lang="en-US" dirty="0">
                <a:solidFill>
                  <a:srgbClr val="FFFF00"/>
                </a:solidFill>
              </a:rPr>
              <a:t> </a:t>
            </a:r>
            <a:r>
              <a:rPr lang="en-US" dirty="0" err="1">
                <a:solidFill>
                  <a:srgbClr val="FFFF00"/>
                </a:solidFill>
              </a:rPr>
              <a:t>dan</a:t>
            </a:r>
            <a:r>
              <a:rPr lang="en-US" dirty="0">
                <a:solidFill>
                  <a:srgbClr val="FFFF00"/>
                </a:solidFill>
              </a:rPr>
              <a:t> </a:t>
            </a:r>
            <a:r>
              <a:rPr lang="en-US" dirty="0" err="1">
                <a:solidFill>
                  <a:srgbClr val="FFFF00"/>
                </a:solidFill>
              </a:rPr>
              <a:t>penghasilan</a:t>
            </a:r>
            <a:r>
              <a:rPr lang="en-US" dirty="0">
                <a:solidFill>
                  <a:srgbClr val="FFFF00"/>
                </a:solidFill>
              </a:rPr>
              <a:t> </a:t>
            </a:r>
            <a:r>
              <a:rPr lang="en-US" dirty="0" err="1">
                <a:solidFill>
                  <a:srgbClr val="FFFF00"/>
                </a:solidFill>
              </a:rPr>
              <a:t>bunga</a:t>
            </a:r>
            <a:r>
              <a:rPr lang="en-US" dirty="0">
                <a:solidFill>
                  <a:srgbClr val="FFFF00"/>
                </a:solidFill>
              </a:rPr>
              <a:t> </a:t>
            </a:r>
            <a:r>
              <a:rPr lang="en-US" dirty="0" err="1">
                <a:solidFill>
                  <a:srgbClr val="FFFF00"/>
                </a:solidFill>
              </a:rPr>
              <a:t>deposito</a:t>
            </a:r>
            <a:r>
              <a:rPr lang="en-US" dirty="0">
                <a:solidFill>
                  <a:srgbClr val="FFFF00"/>
                </a:solidFill>
              </a:rPr>
              <a:t> </a:t>
            </a:r>
            <a:r>
              <a:rPr lang="en-US" dirty="0" err="1">
                <a:solidFill>
                  <a:srgbClr val="FFFF00"/>
                </a:solidFill>
              </a:rPr>
              <a:t>dari</a:t>
            </a:r>
            <a:r>
              <a:rPr lang="en-US" dirty="0">
                <a:solidFill>
                  <a:srgbClr val="FFFF00"/>
                </a:solidFill>
              </a:rPr>
              <a:t> </a:t>
            </a:r>
            <a:r>
              <a:rPr lang="en-US" dirty="0" err="1">
                <a:solidFill>
                  <a:srgbClr val="FFFF00"/>
                </a:solidFill>
              </a:rPr>
              <a:t>simpanan</a:t>
            </a:r>
            <a:r>
              <a:rPr lang="en-US" dirty="0">
                <a:solidFill>
                  <a:srgbClr val="FFFF00"/>
                </a:solidFill>
              </a:rPr>
              <a:t> di </a:t>
            </a:r>
            <a:r>
              <a:rPr lang="en-US" dirty="0" err="1">
                <a:solidFill>
                  <a:srgbClr val="FFFF00"/>
                </a:solidFill>
              </a:rPr>
              <a:t>luar</a:t>
            </a:r>
            <a:r>
              <a:rPr lang="en-US" dirty="0">
                <a:solidFill>
                  <a:srgbClr val="FFFF00"/>
                </a:solidFill>
              </a:rPr>
              <a:t> </a:t>
            </a:r>
            <a:r>
              <a:rPr lang="en-US" dirty="0" err="1">
                <a:solidFill>
                  <a:srgbClr val="FFFF00"/>
                </a:solidFill>
              </a:rPr>
              <a:t>negeri</a:t>
            </a:r>
            <a:r>
              <a:rPr lang="en-US" dirty="0">
                <a:solidFill>
                  <a:srgbClr val="FFFF00"/>
                </a:solidFill>
              </a:rPr>
              <a:t> = </a:t>
            </a:r>
            <a:r>
              <a:rPr lang="en-US" b="1" dirty="0">
                <a:solidFill>
                  <a:srgbClr val="FFFF00"/>
                </a:solidFill>
              </a:rPr>
              <a:t>20% x </a:t>
            </a:r>
            <a:r>
              <a:rPr lang="en-US" b="1" dirty="0" err="1">
                <a:solidFill>
                  <a:srgbClr val="FFFF00"/>
                </a:solidFill>
              </a:rPr>
              <a:t>Bruto</a:t>
            </a:r>
            <a:r>
              <a:rPr lang="en-US" dirty="0">
                <a:solidFill>
                  <a:srgbClr val="FFFF00"/>
                </a:solidFill>
              </a:rPr>
              <a:t>.</a:t>
            </a:r>
          </a:p>
          <a:p>
            <a:pPr>
              <a:lnSpc>
                <a:spcPct val="110000"/>
              </a:lnSpc>
              <a:spcBef>
                <a:spcPct val="25000"/>
              </a:spcBef>
              <a:buFont typeface="Wingdings" pitchFamily="2" charset="2"/>
              <a:buChar char="Ø"/>
            </a:pPr>
            <a:r>
              <a:rPr lang="en-US" dirty="0" err="1">
                <a:solidFill>
                  <a:srgbClr val="FFFF00"/>
                </a:solidFill>
              </a:rPr>
              <a:t>Penghasilan</a:t>
            </a:r>
            <a:r>
              <a:rPr lang="en-US" dirty="0">
                <a:solidFill>
                  <a:srgbClr val="FFFF00"/>
                </a:solidFill>
              </a:rPr>
              <a:t> WP OP </a:t>
            </a:r>
            <a:r>
              <a:rPr lang="en-US" dirty="0" err="1">
                <a:solidFill>
                  <a:srgbClr val="FFFF00"/>
                </a:solidFill>
              </a:rPr>
              <a:t>dari</a:t>
            </a:r>
            <a:r>
              <a:rPr lang="en-US" dirty="0">
                <a:solidFill>
                  <a:srgbClr val="FFFF00"/>
                </a:solidFill>
              </a:rPr>
              <a:t> investor </a:t>
            </a:r>
            <a:r>
              <a:rPr lang="en-US" dirty="0" err="1">
                <a:solidFill>
                  <a:srgbClr val="FFFF00"/>
                </a:solidFill>
              </a:rPr>
              <a:t>atas</a:t>
            </a:r>
            <a:r>
              <a:rPr lang="en-US" dirty="0">
                <a:solidFill>
                  <a:srgbClr val="FFFF00"/>
                </a:solidFill>
              </a:rPr>
              <a:t> </a:t>
            </a:r>
            <a:r>
              <a:rPr lang="en-US" dirty="0" err="1">
                <a:solidFill>
                  <a:srgbClr val="FFFF00"/>
                </a:solidFill>
              </a:rPr>
              <a:t>penyerahan</a:t>
            </a:r>
            <a:r>
              <a:rPr lang="en-US" dirty="0">
                <a:solidFill>
                  <a:srgbClr val="FFFF00"/>
                </a:solidFill>
              </a:rPr>
              <a:t> </a:t>
            </a:r>
            <a:r>
              <a:rPr lang="en-US" dirty="0" err="1">
                <a:solidFill>
                  <a:srgbClr val="FFFF00"/>
                </a:solidFill>
              </a:rPr>
              <a:t>bangunan</a:t>
            </a:r>
            <a:r>
              <a:rPr lang="en-US" dirty="0">
                <a:solidFill>
                  <a:srgbClr val="FFFF00"/>
                </a:solidFill>
              </a:rPr>
              <a:t> </a:t>
            </a:r>
            <a:r>
              <a:rPr lang="en-US" dirty="0" err="1">
                <a:solidFill>
                  <a:srgbClr val="FFFF00"/>
                </a:solidFill>
              </a:rPr>
              <a:t>dengan</a:t>
            </a:r>
            <a:r>
              <a:rPr lang="en-US" dirty="0">
                <a:solidFill>
                  <a:srgbClr val="FFFF00"/>
                </a:solidFill>
              </a:rPr>
              <a:t> </a:t>
            </a:r>
            <a:r>
              <a:rPr lang="en-US" dirty="0" err="1">
                <a:solidFill>
                  <a:srgbClr val="FFFF00"/>
                </a:solidFill>
              </a:rPr>
              <a:t>kontrak</a:t>
            </a:r>
            <a:r>
              <a:rPr lang="en-US" dirty="0">
                <a:solidFill>
                  <a:srgbClr val="FFFF00"/>
                </a:solidFill>
              </a:rPr>
              <a:t> BOT (Build, Operate and Transfer) = </a:t>
            </a:r>
            <a:r>
              <a:rPr lang="en-US" b="1" dirty="0">
                <a:solidFill>
                  <a:srgbClr val="FFFF00"/>
                </a:solidFill>
              </a:rPr>
              <a:t>5% x </a:t>
            </a:r>
            <a:r>
              <a:rPr lang="en-US" b="1" dirty="0" err="1">
                <a:solidFill>
                  <a:srgbClr val="FFFF00"/>
                </a:solidFill>
              </a:rPr>
              <a:t>Bruto</a:t>
            </a:r>
            <a:r>
              <a:rPr lang="en-US" dirty="0">
                <a:solidFill>
                  <a:srgbClr val="FFFF00"/>
                </a:solidFill>
              </a:rPr>
              <a:t>.</a:t>
            </a:r>
          </a:p>
          <a:p>
            <a:pPr>
              <a:lnSpc>
                <a:spcPct val="110000"/>
              </a:lnSpc>
              <a:spcBef>
                <a:spcPct val="25000"/>
              </a:spcBef>
              <a:buFont typeface="Wingdings" pitchFamily="2" charset="2"/>
              <a:buChar char="Ø"/>
            </a:pPr>
            <a:r>
              <a:rPr lang="en-US" dirty="0" err="1">
                <a:solidFill>
                  <a:srgbClr val="FFFF00"/>
                </a:solidFill>
              </a:rPr>
              <a:t>Penghasilan</a:t>
            </a:r>
            <a:r>
              <a:rPr lang="en-US" dirty="0">
                <a:solidFill>
                  <a:srgbClr val="FFFF00"/>
                </a:solidFill>
              </a:rPr>
              <a:t> </a:t>
            </a:r>
            <a:r>
              <a:rPr lang="en-US" dirty="0" err="1">
                <a:solidFill>
                  <a:srgbClr val="FFFF00"/>
                </a:solidFill>
              </a:rPr>
              <a:t>transaksi</a:t>
            </a:r>
            <a:r>
              <a:rPr lang="en-US" dirty="0">
                <a:solidFill>
                  <a:srgbClr val="FFFF00"/>
                </a:solidFill>
              </a:rPr>
              <a:t> </a:t>
            </a:r>
            <a:r>
              <a:rPr lang="en-US" dirty="0" err="1">
                <a:solidFill>
                  <a:srgbClr val="FFFF00"/>
                </a:solidFill>
              </a:rPr>
              <a:t>pengalihan</a:t>
            </a:r>
            <a:r>
              <a:rPr lang="en-US" dirty="0">
                <a:solidFill>
                  <a:srgbClr val="FFFF00"/>
                </a:solidFill>
              </a:rPr>
              <a:t> </a:t>
            </a:r>
            <a:r>
              <a:rPr lang="en-US" dirty="0" err="1">
                <a:solidFill>
                  <a:srgbClr val="FFFF00"/>
                </a:solidFill>
              </a:rPr>
              <a:t>hak</a:t>
            </a:r>
            <a:r>
              <a:rPr lang="en-US" dirty="0">
                <a:solidFill>
                  <a:srgbClr val="FFFF00"/>
                </a:solidFill>
              </a:rPr>
              <a:t> </a:t>
            </a:r>
            <a:r>
              <a:rPr lang="en-US" dirty="0" err="1">
                <a:solidFill>
                  <a:srgbClr val="FFFF00"/>
                </a:solidFill>
              </a:rPr>
              <a:t>atas</a:t>
            </a:r>
            <a:r>
              <a:rPr lang="en-US" dirty="0">
                <a:solidFill>
                  <a:srgbClr val="FFFF00"/>
                </a:solidFill>
              </a:rPr>
              <a:t> </a:t>
            </a:r>
            <a:r>
              <a:rPr lang="en-US" dirty="0" err="1">
                <a:solidFill>
                  <a:srgbClr val="FFFF00"/>
                </a:solidFill>
              </a:rPr>
              <a:t>tanah</a:t>
            </a:r>
            <a:r>
              <a:rPr lang="en-US" dirty="0">
                <a:solidFill>
                  <a:srgbClr val="FFFF00"/>
                </a:solidFill>
              </a:rPr>
              <a:t>/</a:t>
            </a:r>
            <a:r>
              <a:rPr lang="en-US" dirty="0" err="1">
                <a:solidFill>
                  <a:srgbClr val="FFFF00"/>
                </a:solidFill>
              </a:rPr>
              <a:t>bangunan</a:t>
            </a:r>
            <a:r>
              <a:rPr lang="en-US" dirty="0">
                <a:solidFill>
                  <a:srgbClr val="FFFF00"/>
                </a:solidFill>
              </a:rPr>
              <a:t>= </a:t>
            </a:r>
            <a:r>
              <a:rPr lang="en-US" b="1" dirty="0">
                <a:solidFill>
                  <a:srgbClr val="FFFF00"/>
                </a:solidFill>
              </a:rPr>
              <a:t>5%xBruto</a:t>
            </a:r>
            <a:r>
              <a:rPr lang="en-US" dirty="0">
                <a:solidFill>
                  <a:srgbClr val="FFFF00"/>
                </a:solidFill>
              </a:rPr>
              <a:t>.</a:t>
            </a:r>
          </a:p>
          <a:p>
            <a:pPr>
              <a:lnSpc>
                <a:spcPct val="110000"/>
              </a:lnSpc>
              <a:spcBef>
                <a:spcPct val="25000"/>
              </a:spcBef>
              <a:buFont typeface="Wingdings" pitchFamily="2" charset="2"/>
              <a:buChar char="Ø"/>
            </a:pPr>
            <a:r>
              <a:rPr lang="en-US" dirty="0" err="1">
                <a:solidFill>
                  <a:srgbClr val="FFFF00"/>
                </a:solidFill>
              </a:rPr>
              <a:t>Penghasilan</a:t>
            </a:r>
            <a:r>
              <a:rPr lang="en-US" dirty="0">
                <a:solidFill>
                  <a:srgbClr val="FFFF00"/>
                </a:solidFill>
              </a:rPr>
              <a:t> </a:t>
            </a:r>
            <a:r>
              <a:rPr lang="en-US" dirty="0" err="1">
                <a:solidFill>
                  <a:srgbClr val="FFFF00"/>
                </a:solidFill>
              </a:rPr>
              <a:t>yg</a:t>
            </a:r>
            <a:r>
              <a:rPr lang="en-US" dirty="0">
                <a:solidFill>
                  <a:srgbClr val="FFFF00"/>
                </a:solidFill>
              </a:rPr>
              <a:t> </a:t>
            </a:r>
            <a:r>
              <a:rPr lang="en-US" dirty="0" err="1">
                <a:solidFill>
                  <a:srgbClr val="FFFF00"/>
                </a:solidFill>
              </a:rPr>
              <a:t>diterima</a:t>
            </a:r>
            <a:r>
              <a:rPr lang="en-US" dirty="0">
                <a:solidFill>
                  <a:srgbClr val="FFFF00"/>
                </a:solidFill>
              </a:rPr>
              <a:t> WP </a:t>
            </a:r>
            <a:r>
              <a:rPr lang="en-US" dirty="0" err="1">
                <a:solidFill>
                  <a:srgbClr val="FFFF00"/>
                </a:solidFill>
              </a:rPr>
              <a:t>perusahaan</a:t>
            </a:r>
            <a:r>
              <a:rPr lang="en-US" dirty="0">
                <a:solidFill>
                  <a:srgbClr val="FFFF00"/>
                </a:solidFill>
              </a:rPr>
              <a:t> </a:t>
            </a:r>
            <a:r>
              <a:rPr lang="en-US" dirty="0" err="1">
                <a:solidFill>
                  <a:srgbClr val="FFFF00"/>
                </a:solidFill>
              </a:rPr>
              <a:t>pelayaran</a:t>
            </a:r>
            <a:r>
              <a:rPr lang="en-US" dirty="0">
                <a:solidFill>
                  <a:srgbClr val="FFFF00"/>
                </a:solidFill>
              </a:rPr>
              <a:t> DN = </a:t>
            </a:r>
            <a:r>
              <a:rPr lang="en-US" b="1" dirty="0">
                <a:solidFill>
                  <a:srgbClr val="FFFF00"/>
                </a:solidFill>
              </a:rPr>
              <a:t>1.2% x </a:t>
            </a:r>
            <a:r>
              <a:rPr lang="en-US" b="1" dirty="0" err="1">
                <a:solidFill>
                  <a:srgbClr val="FFFF00"/>
                </a:solidFill>
              </a:rPr>
              <a:t>Bruto</a:t>
            </a:r>
            <a:r>
              <a:rPr lang="en-US" dirty="0">
                <a:solidFill>
                  <a:srgbClr val="FFFF00"/>
                </a:solidFill>
              </a:rPr>
              <a:t>.</a:t>
            </a:r>
          </a:p>
          <a:p>
            <a:pPr>
              <a:lnSpc>
                <a:spcPct val="110000"/>
              </a:lnSpc>
              <a:spcBef>
                <a:spcPct val="25000"/>
              </a:spcBef>
              <a:buFont typeface="Wingdings" pitchFamily="2" charset="2"/>
              <a:buChar char="Ø"/>
            </a:pPr>
            <a:r>
              <a:rPr lang="en-US" dirty="0" err="1">
                <a:solidFill>
                  <a:srgbClr val="FFFF00"/>
                </a:solidFill>
              </a:rPr>
              <a:t>Penghasilan</a:t>
            </a:r>
            <a:r>
              <a:rPr lang="en-US" dirty="0">
                <a:solidFill>
                  <a:srgbClr val="FFFF00"/>
                </a:solidFill>
              </a:rPr>
              <a:t> </a:t>
            </a:r>
            <a:r>
              <a:rPr lang="en-US" dirty="0" err="1">
                <a:solidFill>
                  <a:srgbClr val="FFFF00"/>
                </a:solidFill>
              </a:rPr>
              <a:t>yg</a:t>
            </a:r>
            <a:r>
              <a:rPr lang="en-US" dirty="0">
                <a:solidFill>
                  <a:srgbClr val="FFFF00"/>
                </a:solidFill>
              </a:rPr>
              <a:t> </a:t>
            </a:r>
            <a:r>
              <a:rPr lang="en-US" dirty="0" err="1">
                <a:solidFill>
                  <a:srgbClr val="FFFF00"/>
                </a:solidFill>
              </a:rPr>
              <a:t>diterima</a:t>
            </a:r>
            <a:r>
              <a:rPr lang="en-US" dirty="0">
                <a:solidFill>
                  <a:srgbClr val="FFFF00"/>
                </a:solidFill>
              </a:rPr>
              <a:t> WP </a:t>
            </a:r>
            <a:r>
              <a:rPr lang="en-US" dirty="0" err="1">
                <a:solidFill>
                  <a:srgbClr val="FFFF00"/>
                </a:solidFill>
              </a:rPr>
              <a:t>perusahaan</a:t>
            </a:r>
            <a:r>
              <a:rPr lang="en-US" dirty="0">
                <a:solidFill>
                  <a:srgbClr val="FFFF00"/>
                </a:solidFill>
              </a:rPr>
              <a:t> </a:t>
            </a:r>
            <a:r>
              <a:rPr lang="en-US" dirty="0" err="1">
                <a:solidFill>
                  <a:srgbClr val="FFFF00"/>
                </a:solidFill>
              </a:rPr>
              <a:t>pelayaran</a:t>
            </a:r>
            <a:r>
              <a:rPr lang="en-US" dirty="0">
                <a:solidFill>
                  <a:srgbClr val="FFFF00"/>
                </a:solidFill>
              </a:rPr>
              <a:t> </a:t>
            </a:r>
            <a:r>
              <a:rPr lang="en-US" dirty="0" err="1">
                <a:solidFill>
                  <a:srgbClr val="FFFF00"/>
                </a:solidFill>
              </a:rPr>
              <a:t>dan</a:t>
            </a:r>
            <a:r>
              <a:rPr lang="en-US" dirty="0">
                <a:solidFill>
                  <a:srgbClr val="FFFF00"/>
                </a:solidFill>
              </a:rPr>
              <a:t>/</a:t>
            </a:r>
            <a:r>
              <a:rPr lang="en-US" dirty="0" err="1">
                <a:solidFill>
                  <a:srgbClr val="FFFF00"/>
                </a:solidFill>
              </a:rPr>
              <a:t>atau</a:t>
            </a:r>
            <a:r>
              <a:rPr lang="en-US" dirty="0">
                <a:solidFill>
                  <a:srgbClr val="FFFF00"/>
                </a:solidFill>
              </a:rPr>
              <a:t> </a:t>
            </a:r>
            <a:r>
              <a:rPr lang="en-US" dirty="0" err="1">
                <a:solidFill>
                  <a:srgbClr val="FFFF00"/>
                </a:solidFill>
              </a:rPr>
              <a:t>penerbangan</a:t>
            </a:r>
            <a:r>
              <a:rPr lang="en-US" dirty="0">
                <a:solidFill>
                  <a:srgbClr val="FFFF00"/>
                </a:solidFill>
              </a:rPr>
              <a:t> </a:t>
            </a:r>
            <a:r>
              <a:rPr lang="en-US" dirty="0" err="1">
                <a:solidFill>
                  <a:srgbClr val="FFFF00"/>
                </a:solidFill>
              </a:rPr>
              <a:t>luar</a:t>
            </a:r>
            <a:r>
              <a:rPr lang="en-US" dirty="0">
                <a:solidFill>
                  <a:srgbClr val="FFFF00"/>
                </a:solidFill>
              </a:rPr>
              <a:t> </a:t>
            </a:r>
            <a:r>
              <a:rPr lang="en-US" dirty="0" err="1">
                <a:solidFill>
                  <a:srgbClr val="FFFF00"/>
                </a:solidFill>
              </a:rPr>
              <a:t>negeri</a:t>
            </a:r>
            <a:r>
              <a:rPr lang="en-US" dirty="0">
                <a:solidFill>
                  <a:srgbClr val="FFFF00"/>
                </a:solidFill>
              </a:rPr>
              <a:t> = </a:t>
            </a:r>
            <a:r>
              <a:rPr lang="en-US" b="1" dirty="0">
                <a:solidFill>
                  <a:srgbClr val="FFFF00"/>
                </a:solidFill>
              </a:rPr>
              <a:t>2.64% x </a:t>
            </a:r>
            <a:r>
              <a:rPr lang="en-US" b="1" dirty="0" err="1">
                <a:solidFill>
                  <a:srgbClr val="FFFF00"/>
                </a:solidFill>
              </a:rPr>
              <a:t>Bruto</a:t>
            </a:r>
            <a:r>
              <a:rPr lang="en-US" dirty="0">
                <a:solidFill>
                  <a:srgbClr val="FFFF00"/>
                </a:solidFill>
              </a:rPr>
              <a:t>.</a:t>
            </a:r>
          </a:p>
          <a:p>
            <a:pPr>
              <a:lnSpc>
                <a:spcPct val="110000"/>
              </a:lnSpc>
              <a:spcBef>
                <a:spcPct val="25000"/>
              </a:spcBef>
              <a:buFont typeface="Wingdings" pitchFamily="2" charset="2"/>
              <a:buChar char="Ø"/>
            </a:pPr>
            <a:r>
              <a:rPr lang="en-US" dirty="0" err="1">
                <a:solidFill>
                  <a:srgbClr val="FFFF00"/>
                </a:solidFill>
              </a:rPr>
              <a:t>Penghasilan</a:t>
            </a:r>
            <a:r>
              <a:rPr lang="en-US" dirty="0">
                <a:solidFill>
                  <a:srgbClr val="FFFF00"/>
                </a:solidFill>
              </a:rPr>
              <a:t> </a:t>
            </a:r>
            <a:r>
              <a:rPr lang="en-US" dirty="0" err="1">
                <a:solidFill>
                  <a:srgbClr val="FFFF00"/>
                </a:solidFill>
              </a:rPr>
              <a:t>perusahaan</a:t>
            </a:r>
            <a:r>
              <a:rPr lang="en-US" dirty="0">
                <a:solidFill>
                  <a:srgbClr val="FFFF00"/>
                </a:solidFill>
              </a:rPr>
              <a:t> </a:t>
            </a:r>
            <a:r>
              <a:rPr lang="en-US" dirty="0" err="1">
                <a:solidFill>
                  <a:srgbClr val="FFFF00"/>
                </a:solidFill>
              </a:rPr>
              <a:t>penerbangan</a:t>
            </a:r>
            <a:r>
              <a:rPr lang="en-US" dirty="0">
                <a:solidFill>
                  <a:srgbClr val="FFFF00"/>
                </a:solidFill>
              </a:rPr>
              <a:t> </a:t>
            </a:r>
            <a:r>
              <a:rPr lang="en-US" dirty="0" err="1">
                <a:solidFill>
                  <a:srgbClr val="FFFF00"/>
                </a:solidFill>
              </a:rPr>
              <a:t>dlm</a:t>
            </a:r>
            <a:r>
              <a:rPr lang="en-US" dirty="0">
                <a:solidFill>
                  <a:srgbClr val="FFFF00"/>
                </a:solidFill>
              </a:rPr>
              <a:t> </a:t>
            </a:r>
            <a:r>
              <a:rPr lang="en-US" dirty="0" err="1">
                <a:solidFill>
                  <a:srgbClr val="FFFF00"/>
                </a:solidFill>
              </a:rPr>
              <a:t>negeri</a:t>
            </a:r>
            <a:r>
              <a:rPr lang="en-US" dirty="0">
                <a:solidFill>
                  <a:srgbClr val="FFFF00"/>
                </a:solidFill>
              </a:rPr>
              <a:t> </a:t>
            </a:r>
            <a:r>
              <a:rPr lang="en-US" dirty="0" err="1">
                <a:solidFill>
                  <a:srgbClr val="FFFF00"/>
                </a:solidFill>
              </a:rPr>
              <a:t>berdasarkan</a:t>
            </a:r>
            <a:r>
              <a:rPr lang="en-US" dirty="0">
                <a:solidFill>
                  <a:srgbClr val="FFFF00"/>
                </a:solidFill>
              </a:rPr>
              <a:t> </a:t>
            </a:r>
            <a:r>
              <a:rPr lang="en-US" dirty="0" err="1">
                <a:solidFill>
                  <a:srgbClr val="FFFF00"/>
                </a:solidFill>
              </a:rPr>
              <a:t>perjanjian</a:t>
            </a:r>
            <a:r>
              <a:rPr lang="en-US" dirty="0">
                <a:solidFill>
                  <a:srgbClr val="FFFF00"/>
                </a:solidFill>
              </a:rPr>
              <a:t> </a:t>
            </a:r>
            <a:r>
              <a:rPr lang="en-US" dirty="0" err="1">
                <a:solidFill>
                  <a:srgbClr val="FFFF00"/>
                </a:solidFill>
              </a:rPr>
              <a:t>kontrak</a:t>
            </a:r>
            <a:r>
              <a:rPr lang="en-US" dirty="0">
                <a:solidFill>
                  <a:srgbClr val="FFFF00"/>
                </a:solidFill>
              </a:rPr>
              <a:t> (charter) = </a:t>
            </a:r>
            <a:r>
              <a:rPr lang="en-US" b="1" dirty="0">
                <a:solidFill>
                  <a:srgbClr val="FFFF00"/>
                </a:solidFill>
              </a:rPr>
              <a:t>1.8% x </a:t>
            </a:r>
            <a:r>
              <a:rPr lang="en-US" b="1" dirty="0" err="1">
                <a:solidFill>
                  <a:srgbClr val="FFFF00"/>
                </a:solidFill>
              </a:rPr>
              <a:t>Bruto</a:t>
            </a:r>
            <a:r>
              <a:rPr lang="en-US" dirty="0">
                <a:solidFill>
                  <a:srgbClr val="FFFF00"/>
                </a:solidFill>
              </a:rPr>
              <a:t> (</a:t>
            </a:r>
            <a:r>
              <a:rPr lang="en-US" dirty="0" err="1">
                <a:solidFill>
                  <a:srgbClr val="FFFF00"/>
                </a:solidFill>
              </a:rPr>
              <a:t>bersifat</a:t>
            </a:r>
            <a:r>
              <a:rPr lang="en-US" dirty="0">
                <a:solidFill>
                  <a:srgbClr val="FFFF00"/>
                </a:solidFill>
              </a:rPr>
              <a:t> </a:t>
            </a:r>
            <a:r>
              <a:rPr lang="en-US" dirty="0" err="1">
                <a:solidFill>
                  <a:srgbClr val="FFFF00"/>
                </a:solidFill>
              </a:rPr>
              <a:t>tidak</a:t>
            </a:r>
            <a:r>
              <a:rPr lang="en-US" dirty="0">
                <a:solidFill>
                  <a:srgbClr val="FFFF00"/>
                </a:solidFill>
              </a:rPr>
              <a:t> </a:t>
            </a:r>
            <a:r>
              <a:rPr lang="en-US" dirty="0">
                <a:solidFill>
                  <a:schemeClr val="bg1"/>
                </a:solidFill>
              </a:rPr>
              <a:t>final)</a:t>
            </a:r>
          </a:p>
        </p:txBody>
      </p:sp>
    </p:spTree>
    <p:extLst>
      <p:ext uri="{BB962C8B-B14F-4D97-AF65-F5344CB8AC3E}">
        <p14:creationId xmlns:p14="http://schemas.microsoft.com/office/powerpoint/2010/main" xmlns="" val="177333899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6"/>
          <p:cNvSpPr>
            <a:spLocks noChangeArrowheads="1"/>
          </p:cNvSpPr>
          <p:nvPr/>
        </p:nvSpPr>
        <p:spPr bwMode="auto">
          <a:xfrm>
            <a:off x="141288" y="381000"/>
            <a:ext cx="8915400" cy="6035675"/>
          </a:xfrm>
          <a:prstGeom prst="rect">
            <a:avLst/>
          </a:prstGeom>
          <a:solidFill>
            <a:schemeClr val="bg1"/>
          </a:solidFill>
          <a:ln w="9525">
            <a:noFill/>
            <a:miter lim="800000"/>
            <a:headEnd/>
            <a:tailEnd/>
          </a:ln>
        </p:spPr>
        <p:txBody>
          <a:bodyPr>
            <a:spAutoFit/>
          </a:bodyPr>
          <a:lstStyle/>
          <a:p>
            <a:pPr algn="l"/>
            <a:r>
              <a:rPr lang="en-US" sz="3200">
                <a:solidFill>
                  <a:schemeClr val="tx2"/>
                </a:solidFill>
              </a:rPr>
              <a:t>Contoh 1 PPh Pasal 4 ayat (2) :</a:t>
            </a:r>
          </a:p>
          <a:p>
            <a:pPr algn="l"/>
            <a:endParaRPr lang="en-US">
              <a:solidFill>
                <a:schemeClr val="tx2"/>
              </a:solidFill>
            </a:endParaRPr>
          </a:p>
          <a:p>
            <a:pPr algn="l"/>
            <a:r>
              <a:rPr lang="en-US" sz="2000"/>
              <a:t>Instansi X (NPWP : 00.123.456.7-115.000) </a:t>
            </a:r>
            <a:r>
              <a:rPr lang="fi-FI" sz="2000"/>
              <a:t>melakukan pengadaan Jasa Pelaksanaan Konstruksi (pembangunan gedung) yang dilakukan oleh PT. Konstruksi </a:t>
            </a:r>
            <a:r>
              <a:rPr lang="en-US" sz="2000"/>
              <a:t>(NPWP : 02.777.777.7-115.000) </a:t>
            </a:r>
            <a:r>
              <a:rPr lang="fi-FI" sz="2000"/>
              <a:t>pengusaha yang memiliki kualifikasi sebagai usaha kecil dengan nilai Jasa sebesar Rp 500.000.000 (lima ratus juta rupiah) dan Pajak Pertambahan Nilai (PPN) sebesar Rp 50.000.000 (lima puluh juta rupiah) </a:t>
            </a:r>
            <a:r>
              <a:rPr lang="en-US" sz="2000"/>
              <a:t>pada tanggal 02 Juli 2011.  Maka pajak yang harus dipotong oleh Instansi X atas jasa tersebut adalah :</a:t>
            </a:r>
            <a:br>
              <a:rPr lang="en-US" sz="2000"/>
            </a:br>
            <a:r>
              <a:rPr lang="en-US" sz="2000"/>
              <a:t>Nilai Kontrak	Rp	500.000.000</a:t>
            </a:r>
            <a:br>
              <a:rPr lang="en-US" sz="2000"/>
            </a:br>
            <a:r>
              <a:rPr lang="en-US" sz="2000"/>
              <a:t>PPN	             </a:t>
            </a:r>
            <a:r>
              <a:rPr lang="en-US" sz="2000" u="sng"/>
              <a:t>Rp	   50.000.000</a:t>
            </a:r>
            <a:r>
              <a:rPr lang="en-US" sz="2000" b="1"/>
              <a:t/>
            </a:r>
            <a:br>
              <a:rPr lang="en-US" sz="2000" b="1"/>
            </a:br>
            <a:r>
              <a:rPr lang="en-US" sz="2000" b="1"/>
              <a:t>Total tagihan dari rekanan (PT. Konstruksi)           Rp 	550.000.000</a:t>
            </a:r>
            <a:r>
              <a:rPr lang="en-US" sz="2000"/>
              <a:t/>
            </a:r>
            <a:br>
              <a:rPr lang="en-US" sz="2000"/>
            </a:br>
            <a:endParaRPr lang="en-US" sz="2000"/>
          </a:p>
          <a:p>
            <a:pPr algn="l"/>
            <a:r>
              <a:rPr lang="en-US" sz="2000"/>
              <a:t>PPh Pasal 4 ayat (2) yang dipotong : </a:t>
            </a:r>
          </a:p>
          <a:p>
            <a:pPr algn="l"/>
            <a:r>
              <a:rPr lang="en-US" sz="2000"/>
              <a:t>Tarif X Nilai Jasa : 2%  X Rp 500.000.000  =     Rp   10.000.000</a:t>
            </a:r>
            <a:br>
              <a:rPr lang="en-US" sz="2000"/>
            </a:br>
            <a:r>
              <a:rPr lang="en-US" sz="2000"/>
              <a:t>PPN dipungut  : 10% X Rp 500.000.000     =     Rp   50.000.000</a:t>
            </a:r>
            <a:r>
              <a:rPr lang="en-US" sz="2000" b="1"/>
              <a:t/>
            </a:r>
            <a:br>
              <a:rPr lang="en-US" sz="2000" b="1"/>
            </a:br>
            <a:r>
              <a:rPr lang="en-US" sz="2000" b="1"/>
              <a:t>Total PPN dan PPh dipungut/dipotong    =    Rp   60.000.000</a:t>
            </a:r>
            <a:r>
              <a:rPr lang="en-US" sz="2000"/>
              <a:t/>
            </a:r>
            <a:br>
              <a:rPr lang="en-US" sz="2000"/>
            </a:br>
            <a:r>
              <a:rPr lang="en-US" sz="2000"/>
              <a:t>Dibayar kepada rekanan (total tagihan dari rekanan – total PPN dan PPh dipungut/dipotong) : Rp 550.000.000 - Rp  60.000.000 =  </a:t>
            </a:r>
            <a:r>
              <a:rPr lang="en-US" sz="2000" b="1"/>
              <a:t>Rp   490.000.000</a:t>
            </a:r>
            <a:endParaRPr lang="en-US" sz="2000"/>
          </a:p>
        </p:txBody>
      </p:sp>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ChangeArrowheads="1"/>
          </p:cNvSpPr>
          <p:nvPr/>
        </p:nvSpPr>
        <p:spPr bwMode="auto">
          <a:xfrm>
            <a:off x="242888" y="533400"/>
            <a:ext cx="8686800" cy="4751388"/>
          </a:xfrm>
          <a:prstGeom prst="rect">
            <a:avLst/>
          </a:prstGeom>
          <a:solidFill>
            <a:schemeClr val="bg1"/>
          </a:solidFill>
          <a:ln w="9525">
            <a:noFill/>
            <a:miter lim="800000"/>
            <a:headEnd/>
            <a:tailEnd/>
          </a:ln>
        </p:spPr>
        <p:txBody>
          <a:bodyPr>
            <a:spAutoFit/>
          </a:bodyPr>
          <a:lstStyle/>
          <a:p>
            <a:pPr algn="l"/>
            <a:r>
              <a:rPr lang="en-US" sz="3200">
                <a:solidFill>
                  <a:schemeClr val="tx2"/>
                </a:solidFill>
              </a:rPr>
              <a:t>Contoh 2 PPh Pasal 4 ayat (2) :</a:t>
            </a:r>
          </a:p>
          <a:p>
            <a:pPr algn="l"/>
            <a:endParaRPr lang="en-US" sz="3200">
              <a:solidFill>
                <a:schemeClr val="tx2"/>
              </a:solidFill>
            </a:endParaRPr>
          </a:p>
          <a:p>
            <a:pPr algn="just"/>
            <a:r>
              <a:rPr lang="en-US" sz="2200"/>
              <a:t>Instansi Y </a:t>
            </a:r>
            <a:r>
              <a:rPr lang="fi-FI" sz="2200"/>
              <a:t>menyewa gedung untuk tempat belajar siswa kepada Pulan </a:t>
            </a:r>
            <a:r>
              <a:rPr lang="en-US" sz="2200"/>
              <a:t>(NPWP : 07.777.777.7-115.000), </a:t>
            </a:r>
            <a:r>
              <a:rPr lang="fi-FI" sz="2200"/>
              <a:t>selama 2 bulan dengan harga sewa sebesar Rp 4.000.000 pada tanggal 07 Juli 2010.</a:t>
            </a:r>
            <a:endParaRPr lang="en-US" sz="2200"/>
          </a:p>
          <a:p>
            <a:pPr algn="just"/>
            <a:r>
              <a:rPr lang="en-US" sz="2200"/>
              <a:t> </a:t>
            </a:r>
          </a:p>
          <a:p>
            <a:pPr algn="just"/>
            <a:r>
              <a:rPr lang="en-US" sz="2200"/>
              <a:t>Maka pajak yang harus dipotong oleh </a:t>
            </a:r>
            <a:r>
              <a:rPr lang="en-US"/>
              <a:t>Instansi Y </a:t>
            </a:r>
            <a:r>
              <a:rPr lang="en-US" sz="2200"/>
              <a:t>atas jasa tersebut adalah :</a:t>
            </a:r>
          </a:p>
          <a:p>
            <a:pPr algn="just"/>
            <a:r>
              <a:rPr lang="en-US" sz="2200"/>
              <a:t>PPh Pasal 4 ayat (2) = Tarif X Harga Sewa </a:t>
            </a:r>
          </a:p>
          <a:p>
            <a:pPr algn="just"/>
            <a:r>
              <a:rPr lang="en-US" sz="2200"/>
              <a:t>= 10% X 4.000.000 = Rp 400.000	</a:t>
            </a:r>
          </a:p>
          <a:p>
            <a:pPr algn="just"/>
            <a:r>
              <a:rPr lang="fi-FI" sz="2200"/>
              <a:t> </a:t>
            </a:r>
            <a:endParaRPr lang="en-US" sz="2200"/>
          </a:p>
          <a:p>
            <a:pPr algn="just"/>
            <a:r>
              <a:rPr lang="fi-FI" sz="2200"/>
              <a:t>Dibayar kepada Pulan (Harga sewa – PPh </a:t>
            </a:r>
          </a:p>
          <a:p>
            <a:pPr algn="just"/>
            <a:r>
              <a:rPr lang="fi-FI" sz="2200"/>
              <a:t>dipotong) : Rp 4.000.000 - Rp  400.000 =  Rp   3.600.000.</a:t>
            </a:r>
            <a:endParaRPr lang="en-US" sz="2200"/>
          </a:p>
        </p:txBody>
      </p:sp>
    </p:spTree>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0B69C79-A17E-4279-A560-E1E4F7C19B68}" type="slidenum">
              <a:rPr lang="en-US" smtClean="0"/>
              <a:pPr/>
              <a:t>125</a:t>
            </a:fld>
            <a:endParaRPr lang="en-US"/>
          </a:p>
        </p:txBody>
      </p:sp>
      <p:sp>
        <p:nvSpPr>
          <p:cNvPr id="3" name="Rounded Rectangle 2"/>
          <p:cNvSpPr/>
          <p:nvPr/>
        </p:nvSpPr>
        <p:spPr bwMode="auto">
          <a:xfrm>
            <a:off x="1600200" y="1676400"/>
            <a:ext cx="6172200" cy="2514600"/>
          </a:xfrm>
          <a:prstGeom prst="roundRect">
            <a:avLst/>
          </a:prstGeom>
          <a:solidFill>
            <a:srgbClr val="FF0000"/>
          </a:solidFill>
          <a:ln w="12700" cap="flat" cmpd="sng" algn="ctr">
            <a:solidFill>
              <a:schemeClr val="tx1"/>
            </a:solidFill>
            <a:prstDash val="solid"/>
            <a:round/>
            <a:headEnd type="none" w="med" len="med"/>
            <a:tailEnd type="none" w="med" len="med"/>
          </a:ln>
          <a:effectLst/>
        </p:spPr>
        <p:txBody>
          <a:bodyPr vert="horz" wrap="none" lIns="90488" tIns="44450" rIns="90488" bIns="4445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6000" b="1" dirty="0" smtClean="0"/>
              <a:t>PPN</a:t>
            </a:r>
            <a:endParaRPr kumimoji="0" lang="en-US" sz="6000" b="1" i="0" u="none" strike="noStrike" cap="none" normalizeH="0" baseline="0" dirty="0" smtClean="0">
              <a:ln>
                <a:noFill/>
              </a:ln>
              <a:solidFill>
                <a:schemeClr val="tx1"/>
              </a:solidFill>
              <a:effectLst/>
              <a:latin typeface="Tahoma" pitchFamily="34" charset="0"/>
              <a:cs typeface="Arial" pitchFamily="34" charset="0"/>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44" name="Rectangle 4"/>
          <p:cNvSpPr>
            <a:spLocks noGrp="1" noChangeArrowheads="1"/>
          </p:cNvSpPr>
          <p:nvPr>
            <p:ph type="title"/>
          </p:nvPr>
        </p:nvSpPr>
        <p:spPr>
          <a:xfrm>
            <a:off x="1441450" y="381000"/>
            <a:ext cx="5645150" cy="615950"/>
          </a:xfrm>
          <a:solidFill>
            <a:srgbClr val="DDDDDD"/>
          </a:solidFill>
          <a:ln/>
        </p:spPr>
        <p:txBody>
          <a:bodyPr wrap="none" lIns="90488" tIns="44450" rIns="90488" bIns="44450"/>
          <a:lstStyle/>
          <a:p>
            <a:pPr algn="ctr"/>
            <a:r>
              <a:rPr lang="en-US" sz="3200">
                <a:solidFill>
                  <a:srgbClr val="000066"/>
                </a:solidFill>
              </a:rPr>
              <a:t>PENGERTIAN</a:t>
            </a:r>
          </a:p>
        </p:txBody>
      </p:sp>
      <p:sp>
        <p:nvSpPr>
          <p:cNvPr id="18" name="Slide Number Placeholder 4"/>
          <p:cNvSpPr>
            <a:spLocks noGrp="1"/>
          </p:cNvSpPr>
          <p:nvPr>
            <p:ph type="sldNum" sz="quarter" idx="12"/>
          </p:nvPr>
        </p:nvSpPr>
        <p:spPr/>
        <p:txBody>
          <a:bodyPr/>
          <a:lstStyle/>
          <a:p>
            <a:fld id="{4D6B7B56-B759-4CD1-8124-35F3C693B0EC}" type="slidenum">
              <a:rPr lang="en-US"/>
              <a:pPr/>
              <a:t>126</a:t>
            </a:fld>
            <a:endParaRPr lang="en-US"/>
          </a:p>
        </p:txBody>
      </p:sp>
      <p:sp>
        <p:nvSpPr>
          <p:cNvPr id="727042"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27043"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27045" name="Rectangle 5"/>
          <p:cNvSpPr>
            <a:spLocks noChangeArrowheads="1"/>
          </p:cNvSpPr>
          <p:nvPr/>
        </p:nvSpPr>
        <p:spPr bwMode="auto">
          <a:xfrm>
            <a:off x="533400" y="1143000"/>
            <a:ext cx="3200400" cy="990600"/>
          </a:xfrm>
          <a:prstGeom prst="rect">
            <a:avLst/>
          </a:prstGeom>
          <a:solidFill>
            <a:srgbClr val="CCFF66"/>
          </a:solidFill>
          <a:ln w="12700">
            <a:solidFill>
              <a:schemeClr val="tx1"/>
            </a:solidFill>
            <a:miter lim="800000"/>
            <a:headEnd/>
            <a:tailEnd/>
          </a:ln>
          <a:effectLst/>
        </p:spPr>
        <p:txBody>
          <a:bodyPr wrap="none" lIns="90488" tIns="44450" rIns="90488" bIns="44450" anchor="ctr"/>
          <a:lstStyle/>
          <a:p>
            <a:pPr algn="ctr" eaLnBrk="0" hangingPunct="0"/>
            <a:r>
              <a:rPr lang="en-US" sz="2000" b="1">
                <a:solidFill>
                  <a:srgbClr val="000066"/>
                </a:solidFill>
                <a:effectLst>
                  <a:outerShdw blurRad="38100" dist="38100" dir="2700000" algn="tl">
                    <a:srgbClr val="000000"/>
                  </a:outerShdw>
                </a:effectLst>
                <a:latin typeface="Arial" pitchFamily="34" charset="0"/>
              </a:rPr>
              <a:t>PAJAK </a:t>
            </a:r>
          </a:p>
          <a:p>
            <a:pPr algn="ctr" eaLnBrk="0" hangingPunct="0"/>
            <a:r>
              <a:rPr lang="en-US" sz="2000" b="1">
                <a:solidFill>
                  <a:srgbClr val="000066"/>
                </a:solidFill>
                <a:effectLst>
                  <a:outerShdw blurRad="38100" dist="38100" dir="2700000" algn="tl">
                    <a:srgbClr val="000000"/>
                  </a:outerShdw>
                </a:effectLst>
                <a:latin typeface="Arial" pitchFamily="34" charset="0"/>
              </a:rPr>
              <a:t>PERTAMBAHAN</a:t>
            </a:r>
          </a:p>
          <a:p>
            <a:pPr algn="ctr" eaLnBrk="0" hangingPunct="0"/>
            <a:r>
              <a:rPr lang="en-US" sz="2000" b="1">
                <a:solidFill>
                  <a:srgbClr val="000066"/>
                </a:solidFill>
                <a:effectLst>
                  <a:outerShdw blurRad="38100" dist="38100" dir="2700000" algn="tl">
                    <a:srgbClr val="000000"/>
                  </a:outerShdw>
                </a:effectLst>
                <a:latin typeface="Arial" pitchFamily="34" charset="0"/>
              </a:rPr>
              <a:t>NILAI (PPN)</a:t>
            </a:r>
          </a:p>
        </p:txBody>
      </p:sp>
      <p:sp>
        <p:nvSpPr>
          <p:cNvPr id="727046" name="Rectangle 6"/>
          <p:cNvSpPr>
            <a:spLocks noChangeArrowheads="1"/>
          </p:cNvSpPr>
          <p:nvPr/>
        </p:nvSpPr>
        <p:spPr bwMode="auto">
          <a:xfrm>
            <a:off x="376238" y="2647950"/>
            <a:ext cx="3581400" cy="1162050"/>
          </a:xfrm>
          <a:prstGeom prst="rect">
            <a:avLst/>
          </a:prstGeom>
          <a:solidFill>
            <a:srgbClr val="CCFF66"/>
          </a:solidFill>
          <a:ln w="12700">
            <a:solidFill>
              <a:schemeClr val="tx1"/>
            </a:solidFill>
            <a:miter lim="800000"/>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PAJAK YG DIKENAKAN </a:t>
            </a:r>
          </a:p>
          <a:p>
            <a:pPr algn="ctr" eaLnBrk="0" hangingPunct="0"/>
            <a:r>
              <a:rPr lang="en-US" sz="2000" b="1">
                <a:solidFill>
                  <a:srgbClr val="000066"/>
                </a:solidFill>
                <a:latin typeface="Arial" pitchFamily="34" charset="0"/>
              </a:rPr>
              <a:t>ATAS KONSUMSI </a:t>
            </a:r>
          </a:p>
          <a:p>
            <a:pPr algn="ctr" eaLnBrk="0" hangingPunct="0"/>
            <a:r>
              <a:rPr lang="en-US" sz="2000" b="1">
                <a:solidFill>
                  <a:srgbClr val="000066"/>
                </a:solidFill>
                <a:latin typeface="Arial" pitchFamily="34" charset="0"/>
              </a:rPr>
              <a:t>BARANG DAN JASA </a:t>
            </a:r>
          </a:p>
        </p:txBody>
      </p:sp>
      <p:sp>
        <p:nvSpPr>
          <p:cNvPr id="727047" name="Rectangle 7"/>
          <p:cNvSpPr>
            <a:spLocks noChangeArrowheads="1"/>
          </p:cNvSpPr>
          <p:nvPr/>
        </p:nvSpPr>
        <p:spPr bwMode="auto">
          <a:xfrm>
            <a:off x="5334000" y="1143000"/>
            <a:ext cx="3276600" cy="990600"/>
          </a:xfrm>
          <a:prstGeom prst="rect">
            <a:avLst/>
          </a:prstGeom>
          <a:solidFill>
            <a:srgbClr val="CCFF66"/>
          </a:solidFill>
          <a:ln w="12700">
            <a:solidFill>
              <a:schemeClr val="tx1"/>
            </a:solidFill>
            <a:miter lim="800000"/>
            <a:headEnd/>
            <a:tailEnd/>
          </a:ln>
          <a:effectLst/>
        </p:spPr>
        <p:txBody>
          <a:bodyPr wrap="none" lIns="90488" tIns="44450" rIns="90488" bIns="44450" anchor="ctr"/>
          <a:lstStyle/>
          <a:p>
            <a:pPr algn="ctr" eaLnBrk="0" hangingPunct="0"/>
            <a:r>
              <a:rPr lang="en-US" sz="2000" b="1">
                <a:solidFill>
                  <a:srgbClr val="000066"/>
                </a:solidFill>
                <a:effectLst>
                  <a:outerShdw blurRad="38100" dist="38100" dir="2700000" algn="tl">
                    <a:srgbClr val="000000"/>
                  </a:outerShdw>
                </a:effectLst>
                <a:latin typeface="Arial" pitchFamily="34" charset="0"/>
              </a:rPr>
              <a:t>PAJAK PENJUALAN</a:t>
            </a:r>
          </a:p>
          <a:p>
            <a:pPr algn="ctr" eaLnBrk="0" hangingPunct="0"/>
            <a:r>
              <a:rPr lang="en-US" sz="2000" b="1">
                <a:solidFill>
                  <a:srgbClr val="000066"/>
                </a:solidFill>
                <a:effectLst>
                  <a:outerShdw blurRad="38100" dist="38100" dir="2700000" algn="tl">
                    <a:srgbClr val="000000"/>
                  </a:outerShdw>
                </a:effectLst>
                <a:latin typeface="Arial" pitchFamily="34" charset="0"/>
              </a:rPr>
              <a:t> ATAS BARANG MEWAH </a:t>
            </a:r>
          </a:p>
          <a:p>
            <a:pPr algn="ctr" eaLnBrk="0" hangingPunct="0"/>
            <a:r>
              <a:rPr lang="en-US" sz="2000" b="1">
                <a:solidFill>
                  <a:srgbClr val="000066"/>
                </a:solidFill>
                <a:effectLst>
                  <a:outerShdw blurRad="38100" dist="38100" dir="2700000" algn="tl">
                    <a:srgbClr val="000000"/>
                  </a:outerShdw>
                </a:effectLst>
                <a:latin typeface="Arial" pitchFamily="34" charset="0"/>
              </a:rPr>
              <a:t>(PPn BM)</a:t>
            </a:r>
          </a:p>
        </p:txBody>
      </p:sp>
      <p:sp>
        <p:nvSpPr>
          <p:cNvPr id="727048" name="Rectangle 8"/>
          <p:cNvSpPr>
            <a:spLocks noChangeArrowheads="1"/>
          </p:cNvSpPr>
          <p:nvPr/>
        </p:nvSpPr>
        <p:spPr bwMode="auto">
          <a:xfrm>
            <a:off x="4953000" y="2590800"/>
            <a:ext cx="3810000" cy="1233488"/>
          </a:xfrm>
          <a:prstGeom prst="rect">
            <a:avLst/>
          </a:prstGeom>
          <a:solidFill>
            <a:srgbClr val="CCFF66"/>
          </a:solidFill>
          <a:ln w="12700">
            <a:solidFill>
              <a:schemeClr val="tx1"/>
            </a:solidFill>
            <a:miter lim="800000"/>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PAJAK YG DIKENAKAN </a:t>
            </a:r>
          </a:p>
          <a:p>
            <a:pPr algn="ctr" eaLnBrk="0" hangingPunct="0"/>
            <a:r>
              <a:rPr lang="en-US" sz="2000" b="1">
                <a:solidFill>
                  <a:srgbClr val="000066"/>
                </a:solidFill>
                <a:latin typeface="Arial" pitchFamily="34" charset="0"/>
              </a:rPr>
              <a:t>ATAS KONSUMSI BARANG </a:t>
            </a:r>
          </a:p>
          <a:p>
            <a:pPr algn="ctr" eaLnBrk="0" hangingPunct="0"/>
            <a:r>
              <a:rPr lang="en-US" sz="2000" b="1">
                <a:solidFill>
                  <a:srgbClr val="000066"/>
                </a:solidFill>
                <a:latin typeface="Arial" pitchFamily="34" charset="0"/>
              </a:rPr>
              <a:t>YG BERDSRKAN KMK </a:t>
            </a:r>
          </a:p>
          <a:p>
            <a:pPr algn="ctr" eaLnBrk="0" hangingPunct="0"/>
            <a:r>
              <a:rPr lang="en-US" sz="2000" b="1">
                <a:solidFill>
                  <a:srgbClr val="000066"/>
                </a:solidFill>
                <a:latin typeface="Arial" pitchFamily="34" charset="0"/>
              </a:rPr>
              <a:t>TERGOLONG BRG MEWAH</a:t>
            </a:r>
          </a:p>
        </p:txBody>
      </p:sp>
      <p:sp>
        <p:nvSpPr>
          <p:cNvPr id="727049" name="Rectangle 9"/>
          <p:cNvSpPr>
            <a:spLocks noChangeArrowheads="1"/>
          </p:cNvSpPr>
          <p:nvPr/>
        </p:nvSpPr>
        <p:spPr bwMode="auto">
          <a:xfrm>
            <a:off x="1633538" y="5133975"/>
            <a:ext cx="5978525" cy="1419225"/>
          </a:xfrm>
          <a:prstGeom prst="rect">
            <a:avLst/>
          </a:prstGeom>
          <a:solidFill>
            <a:schemeClr val="hlink"/>
          </a:solidFill>
          <a:ln w="12700">
            <a:solidFill>
              <a:schemeClr val="tx1"/>
            </a:solidFill>
            <a:miter lim="800000"/>
            <a:headEnd/>
            <a:tailEnd/>
          </a:ln>
          <a:effectLst/>
        </p:spPr>
        <p:txBody>
          <a:bodyPr wrap="none" lIns="90488" tIns="44450" rIns="90488" bIns="44450" anchor="ctr"/>
          <a:lstStyle/>
          <a:p>
            <a:pPr algn="ctr" eaLnBrk="0" hangingPunct="0"/>
            <a:r>
              <a:rPr lang="en-US" b="1">
                <a:latin typeface="Arial" pitchFamily="34" charset="0"/>
              </a:rPr>
              <a:t>WILAYAH RI YG DI DALAMNYA </a:t>
            </a:r>
          </a:p>
          <a:p>
            <a:pPr algn="ctr" eaLnBrk="0" hangingPunct="0"/>
            <a:r>
              <a:rPr lang="en-US" b="1">
                <a:latin typeface="Arial" pitchFamily="34" charset="0"/>
              </a:rPr>
              <a:t>BERLAKU PERATURAN </a:t>
            </a:r>
          </a:p>
          <a:p>
            <a:pPr algn="ctr" eaLnBrk="0" hangingPunct="0"/>
            <a:r>
              <a:rPr lang="en-US" b="1">
                <a:latin typeface="Arial" pitchFamily="34" charset="0"/>
              </a:rPr>
              <a:t>PERUNDANG-UNDANGAN PABEAN</a:t>
            </a:r>
          </a:p>
        </p:txBody>
      </p:sp>
      <p:sp>
        <p:nvSpPr>
          <p:cNvPr id="727050" name="AutoShape 10"/>
          <p:cNvSpPr>
            <a:spLocks noChangeArrowheads="1"/>
          </p:cNvSpPr>
          <p:nvPr/>
        </p:nvSpPr>
        <p:spPr bwMode="auto">
          <a:xfrm flipH="1">
            <a:off x="1460500" y="2233613"/>
            <a:ext cx="1406525" cy="333375"/>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727051" name="AutoShape 11"/>
          <p:cNvSpPr>
            <a:spLocks noChangeArrowheads="1"/>
          </p:cNvSpPr>
          <p:nvPr/>
        </p:nvSpPr>
        <p:spPr bwMode="auto">
          <a:xfrm flipH="1">
            <a:off x="6416675" y="2233613"/>
            <a:ext cx="1406525" cy="333375"/>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727052" name="AutoShape 12"/>
          <p:cNvSpPr>
            <a:spLocks noChangeArrowheads="1"/>
          </p:cNvSpPr>
          <p:nvPr/>
        </p:nvSpPr>
        <p:spPr bwMode="auto">
          <a:xfrm flipH="1">
            <a:off x="3157538" y="3890963"/>
            <a:ext cx="2625725" cy="504825"/>
          </a:xfrm>
          <a:prstGeom prst="downArrow">
            <a:avLst>
              <a:gd name="adj1" fmla="val 75009"/>
              <a:gd name="adj2" fmla="val 50014"/>
            </a:avLst>
          </a:prstGeom>
          <a:solidFill>
            <a:schemeClr val="bg2">
              <a:lumMod val="90000"/>
            </a:schemeClr>
          </a:solidFill>
          <a:ln w="12700">
            <a:solidFill>
              <a:schemeClr val="tx1"/>
            </a:solidFill>
            <a:miter lim="800000"/>
            <a:headEnd/>
            <a:tailEnd/>
          </a:ln>
          <a:effectLst/>
        </p:spPr>
        <p:txBody>
          <a:bodyPr wrap="none" anchor="ctr"/>
          <a:lstStyle/>
          <a:p>
            <a:endParaRPr lang="en-US"/>
          </a:p>
        </p:txBody>
      </p:sp>
      <p:sp>
        <p:nvSpPr>
          <p:cNvPr id="727053" name="Rectangle 13"/>
          <p:cNvSpPr>
            <a:spLocks noChangeArrowheads="1"/>
          </p:cNvSpPr>
          <p:nvPr/>
        </p:nvSpPr>
        <p:spPr bwMode="auto">
          <a:xfrm>
            <a:off x="3657600" y="3962400"/>
            <a:ext cx="1625600" cy="228600"/>
          </a:xfrm>
          <a:prstGeom prst="rect">
            <a:avLst/>
          </a:prstGeom>
          <a:noFill/>
          <a:ln w="9525">
            <a:noFill/>
            <a:miter lim="800000"/>
            <a:headEnd/>
            <a:tailEnd/>
          </a:ln>
          <a:effectLst/>
        </p:spPr>
        <p:txBody>
          <a:bodyPr wrap="none" anchor="ctr"/>
          <a:lstStyle/>
          <a:p>
            <a:endParaRPr lang="en-US"/>
          </a:p>
        </p:txBody>
      </p:sp>
      <p:sp>
        <p:nvSpPr>
          <p:cNvPr id="727054" name="Rectangle 14"/>
          <p:cNvSpPr>
            <a:spLocks noChangeArrowheads="1"/>
          </p:cNvSpPr>
          <p:nvPr/>
        </p:nvSpPr>
        <p:spPr bwMode="auto">
          <a:xfrm>
            <a:off x="3557588" y="3944938"/>
            <a:ext cx="1825625" cy="333375"/>
          </a:xfrm>
          <a:prstGeom prst="rect">
            <a:avLst/>
          </a:prstGeom>
          <a:noFill/>
          <a:ln w="9525">
            <a:noFill/>
            <a:miter lim="800000"/>
            <a:headEnd/>
            <a:tailEnd/>
          </a:ln>
          <a:effectLst/>
        </p:spPr>
        <p:txBody>
          <a:bodyPr lIns="90488" tIns="44450" rIns="90488" bIns="44450">
            <a:spAutoFit/>
          </a:bodyPr>
          <a:lstStyle/>
          <a:p>
            <a:pPr algn="ctr" eaLnBrk="0" hangingPunct="0">
              <a:spcBef>
                <a:spcPct val="50000"/>
              </a:spcBef>
            </a:pPr>
            <a:r>
              <a:rPr lang="en-US" sz="1600" b="1">
                <a:latin typeface="Arial" pitchFamily="34" charset="0"/>
              </a:rPr>
              <a:t>DI DALAM</a:t>
            </a:r>
          </a:p>
        </p:txBody>
      </p:sp>
      <p:sp>
        <p:nvSpPr>
          <p:cNvPr id="727055" name="Rectangle 15"/>
          <p:cNvSpPr>
            <a:spLocks noChangeArrowheads="1"/>
          </p:cNvSpPr>
          <p:nvPr/>
        </p:nvSpPr>
        <p:spPr bwMode="auto">
          <a:xfrm>
            <a:off x="3106738" y="4524375"/>
            <a:ext cx="2930525" cy="504825"/>
          </a:xfrm>
          <a:prstGeom prst="rect">
            <a:avLst/>
          </a:prstGeom>
          <a:solidFill>
            <a:schemeClr val="hlink"/>
          </a:solidFill>
          <a:ln w="12700">
            <a:solidFill>
              <a:schemeClr val="tx1"/>
            </a:solidFill>
            <a:miter lim="800000"/>
            <a:headEnd/>
            <a:tailEnd/>
          </a:ln>
          <a:effectLst/>
        </p:spPr>
        <p:txBody>
          <a:bodyPr wrap="none" lIns="90488" tIns="44450" rIns="90488" bIns="44450" anchor="ctr"/>
          <a:lstStyle/>
          <a:p>
            <a:pPr algn="ctr" eaLnBrk="0" hangingPunct="0"/>
            <a:r>
              <a:rPr lang="en-US" b="1">
                <a:latin typeface="Arial" pitchFamily="34" charset="0"/>
              </a:rPr>
              <a:t>DAERAH PABEAN</a:t>
            </a:r>
          </a:p>
        </p:txBody>
      </p:sp>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090" name="Rectangle 2"/>
          <p:cNvSpPr>
            <a:spLocks noGrp="1" noChangeArrowheads="1"/>
          </p:cNvSpPr>
          <p:nvPr>
            <p:ph type="title"/>
          </p:nvPr>
        </p:nvSpPr>
        <p:spPr>
          <a:xfrm>
            <a:off x="685800" y="468313"/>
            <a:ext cx="7772400" cy="1152525"/>
          </a:xfrm>
          <a:solidFill>
            <a:srgbClr val="FFFF66"/>
          </a:solidFill>
        </p:spPr>
        <p:txBody>
          <a:bodyPr/>
          <a:lstStyle/>
          <a:p>
            <a:r>
              <a:rPr lang="en-US" sz="3600" b="1">
                <a:solidFill>
                  <a:srgbClr val="000066"/>
                </a:solidFill>
                <a:effectLst/>
              </a:rPr>
              <a:t>SYARAT PEMUNGUTAN PPN</a:t>
            </a:r>
            <a:r>
              <a:rPr lang="en-US" sz="3600">
                <a:solidFill>
                  <a:srgbClr val="000066"/>
                </a:solidFill>
              </a:rPr>
              <a:t> :</a:t>
            </a:r>
          </a:p>
        </p:txBody>
      </p:sp>
      <p:sp>
        <p:nvSpPr>
          <p:cNvPr id="729091" name="Rectangle 3"/>
          <p:cNvSpPr>
            <a:spLocks noGrp="1" noChangeArrowheads="1"/>
          </p:cNvSpPr>
          <p:nvPr>
            <p:ph idx="1"/>
          </p:nvPr>
        </p:nvSpPr>
        <p:spPr>
          <a:xfrm>
            <a:off x="1500188" y="2643188"/>
            <a:ext cx="6816725" cy="2987675"/>
          </a:xfrm>
          <a:solidFill>
            <a:srgbClr val="FFFF66"/>
          </a:solidFill>
          <a:ln>
            <a:solidFill>
              <a:schemeClr val="tx1"/>
            </a:solidFill>
          </a:ln>
          <a:effectLst>
            <a:outerShdw dist="107763" dir="18900000" algn="ctr" rotWithShape="0">
              <a:schemeClr val="bg2">
                <a:alpha val="50000"/>
              </a:schemeClr>
            </a:outerShdw>
          </a:effectLst>
        </p:spPr>
        <p:txBody>
          <a:bodyPr>
            <a:normAutofit/>
          </a:bodyPr>
          <a:lstStyle/>
          <a:p>
            <a:r>
              <a:rPr lang="en-US" sz="2800" b="1">
                <a:solidFill>
                  <a:srgbClr val="000066"/>
                </a:solidFill>
              </a:rPr>
              <a:t>ADANYA PENYERAHAN DI DALAM DAERAH PABEAN;</a:t>
            </a:r>
          </a:p>
          <a:p>
            <a:r>
              <a:rPr lang="en-US" sz="2800" b="1">
                <a:solidFill>
                  <a:srgbClr val="000066"/>
                </a:solidFill>
              </a:rPr>
              <a:t>YANG DISERAHKAN BARANG KENA PAJAK / JASA KENA PAJAK;</a:t>
            </a:r>
          </a:p>
          <a:p>
            <a:r>
              <a:rPr lang="en-US" sz="2800" b="1">
                <a:solidFill>
                  <a:srgbClr val="000066"/>
                </a:solidFill>
              </a:rPr>
              <a:t>YANG MENYERAHKAN ADALAH PENGUSAHA KENA PAJAK.</a:t>
            </a:r>
          </a:p>
        </p:txBody>
      </p:sp>
      <p:sp>
        <p:nvSpPr>
          <p:cNvPr id="4" name="Slide Number Placeholder 5"/>
          <p:cNvSpPr>
            <a:spLocks noGrp="1"/>
          </p:cNvSpPr>
          <p:nvPr>
            <p:ph type="sldNum" sz="quarter" idx="12"/>
          </p:nvPr>
        </p:nvSpPr>
        <p:spPr/>
        <p:txBody>
          <a:bodyPr/>
          <a:lstStyle/>
          <a:p>
            <a:fld id="{B92F85A3-504C-49AE-9C85-A2F2B91756C1}" type="slidenum">
              <a:rPr lang="en-US"/>
              <a:pPr/>
              <a:t>127</a:t>
            </a:fld>
            <a:endParaRPr lang="en-US"/>
          </a:p>
        </p:txBody>
      </p:sp>
    </p:spTree>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3"/>
          <p:cNvSpPr>
            <a:spLocks noGrp="1"/>
          </p:cNvSpPr>
          <p:nvPr>
            <p:ph type="sldNum" sz="quarter" idx="12"/>
          </p:nvPr>
        </p:nvSpPr>
        <p:spPr/>
        <p:txBody>
          <a:bodyPr/>
          <a:lstStyle/>
          <a:p>
            <a:fld id="{84FA72DE-4EB5-49FB-9989-8C639F023537}" type="slidenum">
              <a:rPr lang="en-US"/>
              <a:pPr/>
              <a:t>128</a:t>
            </a:fld>
            <a:endParaRPr lang="en-US"/>
          </a:p>
        </p:txBody>
      </p:sp>
      <p:sp>
        <p:nvSpPr>
          <p:cNvPr id="731138"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31139" name="Rectangle 3"/>
          <p:cNvSpPr>
            <a:spLocks noChangeArrowheads="1"/>
          </p:cNvSpPr>
          <p:nvPr/>
        </p:nvSpPr>
        <p:spPr bwMode="auto">
          <a:xfrm>
            <a:off x="2438400" y="180975"/>
            <a:ext cx="4352925" cy="962025"/>
          </a:xfrm>
          <a:prstGeom prst="rect">
            <a:avLst/>
          </a:prstGeom>
          <a:solidFill>
            <a:schemeClr val="bg2">
              <a:lumMod val="75000"/>
            </a:schemeClr>
          </a:solidFill>
          <a:ln w="12700">
            <a:noFill/>
            <a:miter lim="800000"/>
            <a:headEnd/>
            <a:tailEnd/>
          </a:ln>
          <a:effectLst/>
        </p:spPr>
        <p:txBody>
          <a:bodyPr wrap="none" lIns="90488" tIns="44450" rIns="90488" bIns="44450" anchor="ctr"/>
          <a:lstStyle/>
          <a:p>
            <a:pPr algn="ctr" eaLnBrk="0" hangingPunct="0"/>
            <a:r>
              <a:rPr lang="en-US" sz="2400" b="1" dirty="0">
                <a:latin typeface="Arial" pitchFamily="34" charset="0"/>
              </a:rPr>
              <a:t>BARANG KENA PAJAK </a:t>
            </a:r>
          </a:p>
          <a:p>
            <a:pPr algn="ctr" eaLnBrk="0" hangingPunct="0"/>
            <a:r>
              <a:rPr lang="en-US" sz="2400" b="1" dirty="0">
                <a:latin typeface="Arial" pitchFamily="34" charset="0"/>
              </a:rPr>
              <a:t>(BKP)</a:t>
            </a:r>
          </a:p>
        </p:txBody>
      </p:sp>
      <p:sp>
        <p:nvSpPr>
          <p:cNvPr id="731140" name="Rectangle 4"/>
          <p:cNvSpPr>
            <a:spLocks noChangeArrowheads="1"/>
          </p:cNvSpPr>
          <p:nvPr/>
        </p:nvSpPr>
        <p:spPr bwMode="auto">
          <a:xfrm>
            <a:off x="90488" y="3508375"/>
            <a:ext cx="3924300" cy="527050"/>
          </a:xfrm>
          <a:prstGeom prst="rect">
            <a:avLst/>
          </a:prstGeom>
          <a:noFill/>
          <a:ln w="9525">
            <a:noFill/>
            <a:miter lim="800000"/>
            <a:headEnd/>
            <a:tailEnd/>
          </a:ln>
          <a:effectLst/>
        </p:spPr>
        <p:txBody>
          <a:bodyPr wrap="none" anchor="ctr"/>
          <a:lstStyle/>
          <a:p>
            <a:endParaRPr lang="en-US"/>
          </a:p>
        </p:txBody>
      </p:sp>
      <p:sp>
        <p:nvSpPr>
          <p:cNvPr id="731141" name="AutoShape 5"/>
          <p:cNvSpPr>
            <a:spLocks noChangeArrowheads="1"/>
          </p:cNvSpPr>
          <p:nvPr/>
        </p:nvSpPr>
        <p:spPr bwMode="auto">
          <a:xfrm>
            <a:off x="838200" y="2133600"/>
            <a:ext cx="2971800" cy="665163"/>
          </a:xfrm>
          <a:prstGeom prst="roundRect">
            <a:avLst>
              <a:gd name="adj" fmla="val 12486"/>
            </a:avLst>
          </a:prstGeom>
          <a:solidFill>
            <a:schemeClr val="bg2">
              <a:lumMod val="50000"/>
            </a:schemeClr>
          </a:solidFill>
          <a:ln w="12700">
            <a:solidFill>
              <a:schemeClr val="tx1"/>
            </a:solidFill>
            <a:round/>
            <a:headEnd/>
            <a:tailEnd/>
          </a:ln>
          <a:effectLst/>
        </p:spPr>
        <p:txBody>
          <a:bodyPr wrap="none" lIns="90488" tIns="44450" rIns="90488" bIns="44450" anchor="ctr"/>
          <a:lstStyle/>
          <a:p>
            <a:pPr algn="ctr" eaLnBrk="0" hangingPunct="0"/>
            <a:r>
              <a:rPr lang="en-US" b="1" dirty="0">
                <a:latin typeface="Arial" pitchFamily="34" charset="0"/>
              </a:rPr>
              <a:t>BARANG</a:t>
            </a:r>
          </a:p>
          <a:p>
            <a:pPr algn="ctr" eaLnBrk="0" hangingPunct="0"/>
            <a:r>
              <a:rPr lang="en-US" b="1" dirty="0">
                <a:latin typeface="Arial" pitchFamily="34" charset="0"/>
              </a:rPr>
              <a:t>BERWUJUD</a:t>
            </a:r>
          </a:p>
        </p:txBody>
      </p:sp>
      <p:sp>
        <p:nvSpPr>
          <p:cNvPr id="731142" name="AutoShape 6"/>
          <p:cNvSpPr>
            <a:spLocks noChangeArrowheads="1"/>
          </p:cNvSpPr>
          <p:nvPr/>
        </p:nvSpPr>
        <p:spPr bwMode="auto">
          <a:xfrm>
            <a:off x="5486400" y="2133600"/>
            <a:ext cx="2895600" cy="684213"/>
          </a:xfrm>
          <a:prstGeom prst="roundRect">
            <a:avLst>
              <a:gd name="adj" fmla="val 12486"/>
            </a:avLst>
          </a:prstGeom>
          <a:solidFill>
            <a:schemeClr val="bg2">
              <a:lumMod val="50000"/>
            </a:schemeClr>
          </a:solidFill>
          <a:ln w="12700">
            <a:solidFill>
              <a:schemeClr val="tx1"/>
            </a:solidFill>
            <a:round/>
            <a:headEnd/>
            <a:tailEnd/>
          </a:ln>
          <a:effectLst/>
        </p:spPr>
        <p:txBody>
          <a:bodyPr wrap="none" lIns="90488" tIns="44450" rIns="90488" bIns="44450" anchor="ctr"/>
          <a:lstStyle/>
          <a:p>
            <a:pPr algn="ctr" eaLnBrk="0" hangingPunct="0"/>
            <a:r>
              <a:rPr lang="en-US" b="1" dirty="0">
                <a:latin typeface="Arial" pitchFamily="34" charset="0"/>
              </a:rPr>
              <a:t>BARANG </a:t>
            </a:r>
          </a:p>
          <a:p>
            <a:pPr algn="ctr" eaLnBrk="0" hangingPunct="0"/>
            <a:r>
              <a:rPr lang="en-US" b="1" dirty="0">
                <a:latin typeface="Arial" pitchFamily="34" charset="0"/>
              </a:rPr>
              <a:t>TIDAK BERWUJUD</a:t>
            </a:r>
          </a:p>
        </p:txBody>
      </p:sp>
      <p:sp>
        <p:nvSpPr>
          <p:cNvPr id="731143" name="AutoShape 7"/>
          <p:cNvSpPr>
            <a:spLocks noChangeArrowheads="1"/>
          </p:cNvSpPr>
          <p:nvPr/>
        </p:nvSpPr>
        <p:spPr bwMode="auto">
          <a:xfrm>
            <a:off x="838200" y="3505200"/>
            <a:ext cx="2971800" cy="557213"/>
          </a:xfrm>
          <a:prstGeom prst="roundRect">
            <a:avLst>
              <a:gd name="adj" fmla="val 12486"/>
            </a:avLst>
          </a:prstGeom>
          <a:solidFill>
            <a:schemeClr val="bg2">
              <a:lumMod val="50000"/>
            </a:schemeClr>
          </a:solidFill>
          <a:ln w="12700">
            <a:solidFill>
              <a:schemeClr val="tx1"/>
            </a:solidFill>
            <a:round/>
            <a:headEnd/>
            <a:tailEnd/>
          </a:ln>
          <a:effectLst/>
        </p:spPr>
        <p:txBody>
          <a:bodyPr wrap="none" lIns="90488" tIns="44450" rIns="90488" bIns="44450" anchor="ctr"/>
          <a:lstStyle/>
          <a:p>
            <a:pPr algn="ctr" eaLnBrk="0" hangingPunct="0"/>
            <a:r>
              <a:rPr lang="en-US" b="1" dirty="0">
                <a:latin typeface="Arial" pitchFamily="34" charset="0"/>
              </a:rPr>
              <a:t>SIFAT/HUKUMNYA</a:t>
            </a:r>
          </a:p>
        </p:txBody>
      </p:sp>
      <p:sp>
        <p:nvSpPr>
          <p:cNvPr id="731144" name="AutoShape 8"/>
          <p:cNvSpPr>
            <a:spLocks noChangeArrowheads="1"/>
          </p:cNvSpPr>
          <p:nvPr/>
        </p:nvSpPr>
        <p:spPr bwMode="auto">
          <a:xfrm>
            <a:off x="4876800" y="4495800"/>
            <a:ext cx="3581400" cy="1581150"/>
          </a:xfrm>
          <a:prstGeom prst="roundRect">
            <a:avLst>
              <a:gd name="adj" fmla="val 12486"/>
            </a:avLst>
          </a:prstGeom>
          <a:solidFill>
            <a:schemeClr val="bg2">
              <a:lumMod val="75000"/>
            </a:schemeClr>
          </a:solidFill>
          <a:ln w="12700">
            <a:solidFill>
              <a:schemeClr val="tx1"/>
            </a:solidFill>
            <a:round/>
            <a:headEnd/>
            <a:tailEnd/>
          </a:ln>
          <a:effectLst>
            <a:outerShdw dist="107763" dir="2700000" algn="ctr" rotWithShape="0">
              <a:srgbClr val="714400"/>
            </a:outerShdw>
          </a:effectLst>
        </p:spPr>
        <p:txBody>
          <a:bodyPr wrap="none" lIns="90488" tIns="44450" rIns="90488" bIns="44450" anchor="ctr"/>
          <a:lstStyle/>
          <a:p>
            <a:pPr algn="ctr" eaLnBrk="0" hangingPunct="0"/>
            <a:r>
              <a:rPr lang="en-US" sz="2000" b="1" dirty="0">
                <a:latin typeface="Arial" pitchFamily="34" charset="0"/>
              </a:rPr>
              <a:t>YANG DIKENAKAN</a:t>
            </a:r>
          </a:p>
          <a:p>
            <a:pPr algn="ctr" eaLnBrk="0" hangingPunct="0"/>
            <a:r>
              <a:rPr lang="en-US" sz="2000" b="1" dirty="0">
                <a:latin typeface="Arial" pitchFamily="34" charset="0"/>
              </a:rPr>
              <a:t>PPN</a:t>
            </a:r>
          </a:p>
        </p:txBody>
      </p:sp>
      <p:sp>
        <p:nvSpPr>
          <p:cNvPr id="731145" name="AutoShape 9"/>
          <p:cNvSpPr>
            <a:spLocks noChangeArrowheads="1"/>
          </p:cNvSpPr>
          <p:nvPr/>
        </p:nvSpPr>
        <p:spPr bwMode="auto">
          <a:xfrm>
            <a:off x="1066800" y="4648200"/>
            <a:ext cx="3000375" cy="676275"/>
          </a:xfrm>
          <a:prstGeom prst="roundRect">
            <a:avLst>
              <a:gd name="adj" fmla="val 12486"/>
            </a:avLst>
          </a:prstGeom>
          <a:solidFill>
            <a:schemeClr val="bg2">
              <a:lumMod val="50000"/>
            </a:schemeClr>
          </a:solidFill>
          <a:ln w="12700">
            <a:solidFill>
              <a:schemeClr val="tx1"/>
            </a:solidFill>
            <a:round/>
            <a:headEnd/>
            <a:tailEnd/>
          </a:ln>
          <a:effectLst/>
        </p:spPr>
        <p:txBody>
          <a:bodyPr wrap="none" lIns="90488" tIns="44450" rIns="90488" bIns="44450" anchor="ctr"/>
          <a:lstStyle/>
          <a:p>
            <a:pPr algn="ctr" eaLnBrk="0" hangingPunct="0"/>
            <a:r>
              <a:rPr lang="en-US" b="1" dirty="0">
                <a:latin typeface="Arial" pitchFamily="34" charset="0"/>
              </a:rPr>
              <a:t>BARANG </a:t>
            </a:r>
          </a:p>
          <a:p>
            <a:pPr algn="ctr" eaLnBrk="0" hangingPunct="0"/>
            <a:r>
              <a:rPr lang="en-US" b="1" dirty="0">
                <a:latin typeface="Arial" pitchFamily="34" charset="0"/>
              </a:rPr>
              <a:t>BERGERAK</a:t>
            </a:r>
          </a:p>
        </p:txBody>
      </p:sp>
      <p:sp>
        <p:nvSpPr>
          <p:cNvPr id="731146" name="AutoShape 10"/>
          <p:cNvSpPr>
            <a:spLocks noChangeArrowheads="1"/>
          </p:cNvSpPr>
          <p:nvPr/>
        </p:nvSpPr>
        <p:spPr bwMode="auto">
          <a:xfrm>
            <a:off x="1093788" y="5559425"/>
            <a:ext cx="3000375" cy="687388"/>
          </a:xfrm>
          <a:prstGeom prst="roundRect">
            <a:avLst>
              <a:gd name="adj" fmla="val 12486"/>
            </a:avLst>
          </a:prstGeom>
          <a:solidFill>
            <a:schemeClr val="bg2">
              <a:lumMod val="50000"/>
            </a:schemeClr>
          </a:solidFill>
          <a:ln w="12700">
            <a:solidFill>
              <a:schemeClr val="tx1"/>
            </a:solidFill>
            <a:round/>
            <a:headEnd/>
            <a:tailEnd/>
          </a:ln>
          <a:effectLst/>
        </p:spPr>
        <p:txBody>
          <a:bodyPr wrap="none" lIns="90488" tIns="44450" rIns="90488" bIns="44450" anchor="ctr"/>
          <a:lstStyle/>
          <a:p>
            <a:pPr algn="ctr" eaLnBrk="0" hangingPunct="0"/>
            <a:r>
              <a:rPr lang="en-US" b="1" dirty="0">
                <a:latin typeface="Arial" pitchFamily="34" charset="0"/>
              </a:rPr>
              <a:t>BARANG </a:t>
            </a:r>
          </a:p>
          <a:p>
            <a:pPr algn="ctr" eaLnBrk="0" hangingPunct="0"/>
            <a:r>
              <a:rPr lang="en-US" b="1" dirty="0">
                <a:latin typeface="Arial" pitchFamily="34" charset="0"/>
              </a:rPr>
              <a:t>TIDAK BERGERAK</a:t>
            </a:r>
          </a:p>
        </p:txBody>
      </p:sp>
      <p:sp>
        <p:nvSpPr>
          <p:cNvPr id="731147" name="AutoShape 11"/>
          <p:cNvSpPr>
            <a:spLocks noChangeArrowheads="1"/>
          </p:cNvSpPr>
          <p:nvPr/>
        </p:nvSpPr>
        <p:spPr bwMode="auto">
          <a:xfrm flipH="1">
            <a:off x="1981200" y="2895600"/>
            <a:ext cx="533400" cy="530225"/>
          </a:xfrm>
          <a:prstGeom prst="downArrow">
            <a:avLst>
              <a:gd name="adj1" fmla="val 75009"/>
              <a:gd name="adj2" fmla="val 50014"/>
            </a:avLst>
          </a:prstGeom>
          <a:solidFill>
            <a:schemeClr val="tx2">
              <a:lumMod val="50000"/>
            </a:schemeClr>
          </a:solidFill>
          <a:ln w="9525">
            <a:noFill/>
            <a:miter lim="800000"/>
            <a:headEnd/>
            <a:tailEnd/>
          </a:ln>
          <a:effectLst/>
        </p:spPr>
        <p:txBody>
          <a:bodyPr wrap="none" anchor="ctr"/>
          <a:lstStyle/>
          <a:p>
            <a:endParaRPr lang="en-US"/>
          </a:p>
        </p:txBody>
      </p:sp>
      <p:sp>
        <p:nvSpPr>
          <p:cNvPr id="731148" name="AutoShape 12"/>
          <p:cNvSpPr>
            <a:spLocks noChangeArrowheads="1"/>
          </p:cNvSpPr>
          <p:nvPr/>
        </p:nvSpPr>
        <p:spPr bwMode="auto">
          <a:xfrm flipH="1">
            <a:off x="6629400" y="2895600"/>
            <a:ext cx="773113" cy="1463675"/>
          </a:xfrm>
          <a:prstGeom prst="downArrow">
            <a:avLst>
              <a:gd name="adj1" fmla="val 50000"/>
              <a:gd name="adj2" fmla="val 60057"/>
            </a:avLst>
          </a:prstGeom>
          <a:solidFill>
            <a:schemeClr val="tx2">
              <a:lumMod val="50000"/>
            </a:schemeClr>
          </a:solidFill>
          <a:ln w="9525">
            <a:noFill/>
            <a:miter lim="800000"/>
            <a:headEnd/>
            <a:tailEnd/>
          </a:ln>
          <a:effectLst/>
        </p:spPr>
        <p:txBody>
          <a:bodyPr wrap="none" anchor="ctr"/>
          <a:lstStyle/>
          <a:p>
            <a:endParaRPr lang="en-US"/>
          </a:p>
        </p:txBody>
      </p:sp>
      <p:sp>
        <p:nvSpPr>
          <p:cNvPr id="731149" name="Rectangle 13"/>
          <p:cNvSpPr>
            <a:spLocks noChangeArrowheads="1"/>
          </p:cNvSpPr>
          <p:nvPr/>
        </p:nvSpPr>
        <p:spPr bwMode="auto">
          <a:xfrm>
            <a:off x="2057400" y="1600200"/>
            <a:ext cx="5048250" cy="160338"/>
          </a:xfrm>
          <a:prstGeom prst="rect">
            <a:avLst/>
          </a:prstGeom>
          <a:solidFill>
            <a:schemeClr val="tx2">
              <a:lumMod val="50000"/>
            </a:schemeClr>
          </a:solidFill>
          <a:ln w="9525">
            <a:noFill/>
            <a:miter lim="800000"/>
            <a:headEnd/>
            <a:tailEnd/>
          </a:ln>
          <a:effectLst/>
        </p:spPr>
        <p:txBody>
          <a:bodyPr wrap="none" anchor="ctr"/>
          <a:lstStyle/>
          <a:p>
            <a:endParaRPr lang="en-US"/>
          </a:p>
        </p:txBody>
      </p:sp>
      <p:sp>
        <p:nvSpPr>
          <p:cNvPr id="731150" name="AutoShape 14"/>
          <p:cNvSpPr>
            <a:spLocks noChangeArrowheads="1"/>
          </p:cNvSpPr>
          <p:nvPr/>
        </p:nvSpPr>
        <p:spPr bwMode="auto">
          <a:xfrm flipH="1">
            <a:off x="1905000" y="1600200"/>
            <a:ext cx="571500" cy="457200"/>
          </a:xfrm>
          <a:prstGeom prst="downArrow">
            <a:avLst>
              <a:gd name="adj1" fmla="val 50000"/>
              <a:gd name="adj2" fmla="val 50014"/>
            </a:avLst>
          </a:prstGeom>
          <a:solidFill>
            <a:schemeClr val="tx2">
              <a:lumMod val="50000"/>
            </a:schemeClr>
          </a:solidFill>
          <a:ln w="9525">
            <a:noFill/>
            <a:miter lim="800000"/>
            <a:headEnd/>
            <a:tailEnd/>
          </a:ln>
          <a:effectLst/>
        </p:spPr>
        <p:txBody>
          <a:bodyPr wrap="none" anchor="ctr"/>
          <a:lstStyle/>
          <a:p>
            <a:endParaRPr lang="en-US"/>
          </a:p>
        </p:txBody>
      </p:sp>
      <p:sp>
        <p:nvSpPr>
          <p:cNvPr id="731151" name="AutoShape 15"/>
          <p:cNvSpPr>
            <a:spLocks noChangeArrowheads="1"/>
          </p:cNvSpPr>
          <p:nvPr/>
        </p:nvSpPr>
        <p:spPr bwMode="auto">
          <a:xfrm flipH="1">
            <a:off x="6705600" y="1600200"/>
            <a:ext cx="571500" cy="457200"/>
          </a:xfrm>
          <a:prstGeom prst="downArrow">
            <a:avLst>
              <a:gd name="adj1" fmla="val 50000"/>
              <a:gd name="adj2" fmla="val 50014"/>
            </a:avLst>
          </a:prstGeom>
          <a:solidFill>
            <a:schemeClr val="tx2">
              <a:lumMod val="50000"/>
            </a:schemeClr>
          </a:solidFill>
          <a:ln w="9525">
            <a:noFill/>
            <a:miter lim="800000"/>
            <a:headEnd/>
            <a:tailEnd/>
          </a:ln>
          <a:effectLst/>
        </p:spPr>
        <p:txBody>
          <a:bodyPr wrap="none" anchor="ctr"/>
          <a:lstStyle/>
          <a:p>
            <a:endParaRPr lang="en-US"/>
          </a:p>
        </p:txBody>
      </p:sp>
      <p:sp>
        <p:nvSpPr>
          <p:cNvPr id="731152" name="Rectangle 16"/>
          <p:cNvSpPr>
            <a:spLocks noChangeArrowheads="1"/>
          </p:cNvSpPr>
          <p:nvPr/>
        </p:nvSpPr>
        <p:spPr bwMode="auto">
          <a:xfrm>
            <a:off x="4495800" y="1143000"/>
            <a:ext cx="285750" cy="447675"/>
          </a:xfrm>
          <a:prstGeom prst="rect">
            <a:avLst/>
          </a:prstGeom>
          <a:solidFill>
            <a:schemeClr val="tx2">
              <a:lumMod val="50000"/>
            </a:schemeClr>
          </a:solidFill>
          <a:ln w="9525">
            <a:noFill/>
            <a:miter lim="800000"/>
            <a:headEnd/>
            <a:tailEnd/>
          </a:ln>
          <a:effectLst/>
        </p:spPr>
        <p:txBody>
          <a:bodyPr wrap="none" anchor="ctr"/>
          <a:lstStyle/>
          <a:p>
            <a:endParaRPr lang="en-US"/>
          </a:p>
        </p:txBody>
      </p:sp>
      <p:sp>
        <p:nvSpPr>
          <p:cNvPr id="731153" name="AutoShape 17"/>
          <p:cNvSpPr>
            <a:spLocks noChangeArrowheads="1"/>
          </p:cNvSpPr>
          <p:nvPr/>
        </p:nvSpPr>
        <p:spPr bwMode="auto">
          <a:xfrm>
            <a:off x="4197350" y="5037138"/>
            <a:ext cx="628650" cy="892175"/>
          </a:xfrm>
          <a:prstGeom prst="rightArrow">
            <a:avLst>
              <a:gd name="adj1" fmla="val 75009"/>
              <a:gd name="adj2" fmla="val 50014"/>
            </a:avLst>
          </a:prstGeom>
          <a:solidFill>
            <a:schemeClr val="tx2">
              <a:lumMod val="50000"/>
            </a:schemeClr>
          </a:solidFill>
          <a:ln w="9525">
            <a:noFill/>
            <a:miter lim="800000"/>
            <a:headEnd/>
            <a:tailEnd/>
          </a:ln>
          <a:effectLst/>
        </p:spPr>
        <p:txBody>
          <a:bodyPr wrap="none" anchor="ctr"/>
          <a:lstStyle/>
          <a:p>
            <a:endParaRPr lang="en-US"/>
          </a:p>
        </p:txBody>
      </p:sp>
      <p:sp>
        <p:nvSpPr>
          <p:cNvPr id="731154" name="Rectangle 18"/>
          <p:cNvSpPr>
            <a:spLocks noChangeArrowheads="1"/>
          </p:cNvSpPr>
          <p:nvPr/>
        </p:nvSpPr>
        <p:spPr bwMode="auto">
          <a:xfrm>
            <a:off x="539750" y="4322763"/>
            <a:ext cx="222250" cy="1731962"/>
          </a:xfrm>
          <a:prstGeom prst="rect">
            <a:avLst/>
          </a:prstGeom>
          <a:solidFill>
            <a:schemeClr val="tx2">
              <a:lumMod val="50000"/>
            </a:schemeClr>
          </a:solidFill>
          <a:ln w="9525">
            <a:noFill/>
            <a:miter lim="800000"/>
            <a:headEnd/>
            <a:tailEnd/>
          </a:ln>
          <a:effectLst/>
        </p:spPr>
        <p:txBody>
          <a:bodyPr wrap="none" anchor="ctr"/>
          <a:lstStyle/>
          <a:p>
            <a:endParaRPr lang="en-US"/>
          </a:p>
        </p:txBody>
      </p:sp>
      <p:sp>
        <p:nvSpPr>
          <p:cNvPr id="731155" name="AutoShape 19"/>
          <p:cNvSpPr>
            <a:spLocks noChangeArrowheads="1"/>
          </p:cNvSpPr>
          <p:nvPr/>
        </p:nvSpPr>
        <p:spPr bwMode="auto">
          <a:xfrm>
            <a:off x="730250" y="5857875"/>
            <a:ext cx="285750" cy="250825"/>
          </a:xfrm>
          <a:prstGeom prst="rightArrow">
            <a:avLst>
              <a:gd name="adj1" fmla="val 50000"/>
              <a:gd name="adj2" fmla="val 56978"/>
            </a:avLst>
          </a:prstGeom>
          <a:solidFill>
            <a:schemeClr val="tx2">
              <a:lumMod val="50000"/>
            </a:schemeClr>
          </a:solidFill>
          <a:ln w="9525">
            <a:noFill/>
            <a:miter lim="800000"/>
            <a:headEnd/>
            <a:tailEnd/>
          </a:ln>
          <a:effectLst/>
        </p:spPr>
        <p:txBody>
          <a:bodyPr wrap="none" anchor="ctr"/>
          <a:lstStyle/>
          <a:p>
            <a:endParaRPr lang="en-US"/>
          </a:p>
        </p:txBody>
      </p:sp>
      <p:sp>
        <p:nvSpPr>
          <p:cNvPr id="731156" name="AutoShape 20"/>
          <p:cNvSpPr>
            <a:spLocks noChangeArrowheads="1"/>
          </p:cNvSpPr>
          <p:nvPr/>
        </p:nvSpPr>
        <p:spPr bwMode="auto">
          <a:xfrm>
            <a:off x="774700" y="4883150"/>
            <a:ext cx="285750" cy="249238"/>
          </a:xfrm>
          <a:prstGeom prst="rightArrow">
            <a:avLst>
              <a:gd name="adj1" fmla="val 50000"/>
              <a:gd name="adj2" fmla="val 57341"/>
            </a:avLst>
          </a:prstGeom>
          <a:solidFill>
            <a:schemeClr val="tx2">
              <a:lumMod val="50000"/>
            </a:schemeClr>
          </a:solidFill>
          <a:ln w="9525">
            <a:noFill/>
            <a:miter lim="800000"/>
            <a:headEnd/>
            <a:tailEnd/>
          </a:ln>
          <a:effectLst/>
        </p:spPr>
        <p:txBody>
          <a:bodyPr wrap="none" anchor="ctr"/>
          <a:lstStyle/>
          <a:p>
            <a:endParaRPr lang="en-US"/>
          </a:p>
        </p:txBody>
      </p:sp>
      <p:sp>
        <p:nvSpPr>
          <p:cNvPr id="731157" name="Rectangle 21"/>
          <p:cNvSpPr>
            <a:spLocks noChangeArrowheads="1"/>
          </p:cNvSpPr>
          <p:nvPr/>
        </p:nvSpPr>
        <p:spPr bwMode="auto">
          <a:xfrm>
            <a:off x="539750" y="4322763"/>
            <a:ext cx="1809750" cy="123825"/>
          </a:xfrm>
          <a:prstGeom prst="rect">
            <a:avLst/>
          </a:prstGeom>
          <a:solidFill>
            <a:schemeClr val="tx2">
              <a:lumMod val="50000"/>
            </a:schemeClr>
          </a:solidFill>
          <a:ln w="9525">
            <a:noFill/>
            <a:miter lim="800000"/>
            <a:headEnd/>
            <a:tailEnd/>
          </a:ln>
          <a:effectLst/>
        </p:spPr>
        <p:txBody>
          <a:bodyPr wrap="none" anchor="ctr"/>
          <a:lstStyle/>
          <a:p>
            <a:endParaRPr lang="en-US"/>
          </a:p>
        </p:txBody>
      </p:sp>
      <p:sp>
        <p:nvSpPr>
          <p:cNvPr id="731158" name="Rectangle 22"/>
          <p:cNvSpPr>
            <a:spLocks noChangeArrowheads="1"/>
          </p:cNvSpPr>
          <p:nvPr/>
        </p:nvSpPr>
        <p:spPr bwMode="auto">
          <a:xfrm>
            <a:off x="2159000" y="4160838"/>
            <a:ext cx="254000" cy="285750"/>
          </a:xfrm>
          <a:prstGeom prst="rect">
            <a:avLst/>
          </a:prstGeom>
          <a:solidFill>
            <a:schemeClr val="tx2">
              <a:lumMod val="50000"/>
            </a:schemeClr>
          </a:solidFill>
          <a:ln w="9525">
            <a:no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D90B29D8-17CB-4424-8ACE-10CD0F765B19}" type="slidenum">
              <a:rPr lang="en-US"/>
              <a:pPr/>
              <a:t>129</a:t>
            </a:fld>
            <a:endParaRPr lang="en-US"/>
          </a:p>
        </p:txBody>
      </p:sp>
      <p:sp>
        <p:nvSpPr>
          <p:cNvPr id="733186"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33187"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33188" name="Rectangle 4"/>
          <p:cNvSpPr>
            <a:spLocks noChangeArrowheads="1"/>
          </p:cNvSpPr>
          <p:nvPr/>
        </p:nvSpPr>
        <p:spPr bwMode="auto">
          <a:xfrm>
            <a:off x="2133600" y="219075"/>
            <a:ext cx="4695825" cy="771525"/>
          </a:xfrm>
          <a:prstGeom prst="rect">
            <a:avLst/>
          </a:prstGeom>
          <a:solidFill>
            <a:schemeClr val="bg2">
              <a:lumMod val="75000"/>
            </a:schemeClr>
          </a:solidFill>
          <a:ln w="12700">
            <a:noFill/>
            <a:miter lim="800000"/>
            <a:headEnd/>
            <a:tailEnd/>
          </a:ln>
          <a:effectLst/>
        </p:spPr>
        <p:txBody>
          <a:bodyPr wrap="none" lIns="90488" tIns="44450" rIns="90488" bIns="44450" anchor="ctr"/>
          <a:lstStyle/>
          <a:p>
            <a:pPr algn="ctr" eaLnBrk="0" hangingPunct="0"/>
            <a:r>
              <a:rPr lang="en-US" sz="2400" b="1" dirty="0">
                <a:latin typeface="Arial" pitchFamily="34" charset="0"/>
              </a:rPr>
              <a:t>JASA KENA PAJAK</a:t>
            </a:r>
          </a:p>
          <a:p>
            <a:pPr algn="ctr" eaLnBrk="0" hangingPunct="0"/>
            <a:r>
              <a:rPr lang="en-US" sz="2400" b="1" dirty="0">
                <a:latin typeface="Arial" pitchFamily="34" charset="0"/>
              </a:rPr>
              <a:t>(JKP)</a:t>
            </a:r>
          </a:p>
        </p:txBody>
      </p:sp>
      <p:sp>
        <p:nvSpPr>
          <p:cNvPr id="733189" name="AutoShape 5"/>
          <p:cNvSpPr>
            <a:spLocks noChangeArrowheads="1"/>
          </p:cNvSpPr>
          <p:nvPr/>
        </p:nvSpPr>
        <p:spPr bwMode="auto">
          <a:xfrm>
            <a:off x="1284288" y="4540250"/>
            <a:ext cx="6597650" cy="954088"/>
          </a:xfrm>
          <a:prstGeom prst="roundRect">
            <a:avLst>
              <a:gd name="adj" fmla="val 5847"/>
            </a:avLst>
          </a:prstGeom>
          <a:solidFill>
            <a:schemeClr val="hlink"/>
          </a:solidFill>
          <a:ln w="12700">
            <a:solidFill>
              <a:schemeClr val="tx1"/>
            </a:solidFill>
            <a:round/>
            <a:headEnd/>
            <a:tailEnd/>
          </a:ln>
          <a:effectLst/>
        </p:spPr>
        <p:txBody>
          <a:bodyPr lIns="90488" tIns="44450" rIns="90488" bIns="44450">
            <a:spAutoFit/>
          </a:bodyPr>
          <a:lstStyle/>
          <a:p>
            <a:pPr algn="ctr" eaLnBrk="0" hangingPunct="0"/>
            <a:r>
              <a:rPr lang="en-US" b="1">
                <a:solidFill>
                  <a:srgbClr val="000000"/>
                </a:solidFill>
                <a:latin typeface="Arial" pitchFamily="34" charset="0"/>
              </a:rPr>
              <a:t>JASA YANG DILAKUKAN UNTUK MENGHASILKAN BARANG KARENA PESANAN/PERMINTAAN </a:t>
            </a:r>
          </a:p>
          <a:p>
            <a:pPr algn="ctr" eaLnBrk="0" hangingPunct="0"/>
            <a:r>
              <a:rPr lang="en-US" b="1">
                <a:solidFill>
                  <a:srgbClr val="000000"/>
                </a:solidFill>
                <a:latin typeface="Arial" pitchFamily="34" charset="0"/>
              </a:rPr>
              <a:t>DGN BAHAN DAN ATAS PETUNJUK DARI PEMESAN</a:t>
            </a:r>
          </a:p>
        </p:txBody>
      </p:sp>
      <p:sp>
        <p:nvSpPr>
          <p:cNvPr id="733190" name="AutoShape 6"/>
          <p:cNvSpPr>
            <a:spLocks noChangeArrowheads="1"/>
          </p:cNvSpPr>
          <p:nvPr/>
        </p:nvSpPr>
        <p:spPr bwMode="auto">
          <a:xfrm>
            <a:off x="1447800" y="1447800"/>
            <a:ext cx="6096000" cy="1001713"/>
          </a:xfrm>
          <a:prstGeom prst="roundRect">
            <a:avLst>
              <a:gd name="adj" fmla="val 5866"/>
            </a:avLst>
          </a:prstGeom>
          <a:solidFill>
            <a:srgbClr val="CCFF66"/>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SETIAP KEGIATAN PELAYANAN</a:t>
            </a:r>
          </a:p>
          <a:p>
            <a:pPr algn="ctr" eaLnBrk="0" hangingPunct="0"/>
            <a:r>
              <a:rPr lang="en-US" b="1">
                <a:solidFill>
                  <a:srgbClr val="000066"/>
                </a:solidFill>
                <a:latin typeface="Arial" pitchFamily="34" charset="0"/>
              </a:rPr>
              <a:t>BERDASARKAN </a:t>
            </a:r>
          </a:p>
          <a:p>
            <a:pPr algn="ctr" eaLnBrk="0" hangingPunct="0"/>
            <a:r>
              <a:rPr lang="en-US" b="1">
                <a:solidFill>
                  <a:srgbClr val="000066"/>
                </a:solidFill>
                <a:latin typeface="Arial" pitchFamily="34" charset="0"/>
              </a:rPr>
              <a:t>SUATU PERIKATAN/PERBUATAN HUKUM </a:t>
            </a:r>
          </a:p>
        </p:txBody>
      </p:sp>
      <p:sp>
        <p:nvSpPr>
          <p:cNvPr id="733191" name="AutoShape 7"/>
          <p:cNvSpPr>
            <a:spLocks noChangeArrowheads="1"/>
          </p:cNvSpPr>
          <p:nvPr/>
        </p:nvSpPr>
        <p:spPr bwMode="auto">
          <a:xfrm>
            <a:off x="1447800" y="2819400"/>
            <a:ext cx="6096000" cy="862013"/>
          </a:xfrm>
          <a:prstGeom prst="roundRect">
            <a:avLst>
              <a:gd name="adj" fmla="val 12486"/>
            </a:avLst>
          </a:prstGeom>
          <a:solidFill>
            <a:schemeClr val="bg2">
              <a:lumMod val="50000"/>
            </a:schemeClr>
          </a:solidFill>
          <a:ln w="12700">
            <a:solidFill>
              <a:schemeClr val="tx1"/>
            </a:solidFill>
            <a:round/>
            <a:headEnd/>
            <a:tailEnd/>
          </a:ln>
          <a:effectLst/>
        </p:spPr>
        <p:txBody>
          <a:bodyPr wrap="none" lIns="90488" tIns="44450" rIns="90488" bIns="44450" anchor="ctr"/>
          <a:lstStyle/>
          <a:p>
            <a:pPr algn="ctr" eaLnBrk="0" hangingPunct="0"/>
            <a:r>
              <a:rPr lang="en-US" b="1" dirty="0">
                <a:latin typeface="Arial" pitchFamily="34" charset="0"/>
              </a:rPr>
              <a:t>YANG MENYEBABKAN</a:t>
            </a:r>
          </a:p>
          <a:p>
            <a:pPr algn="ctr" eaLnBrk="0" hangingPunct="0"/>
            <a:r>
              <a:rPr lang="en-US" b="1" dirty="0">
                <a:latin typeface="Arial" pitchFamily="34" charset="0"/>
              </a:rPr>
              <a:t>BARANG/FASILITAS/KEMUDAHAN/HAK, </a:t>
            </a:r>
          </a:p>
          <a:p>
            <a:pPr algn="ctr" eaLnBrk="0" hangingPunct="0"/>
            <a:r>
              <a:rPr lang="en-US" b="1" dirty="0">
                <a:latin typeface="Arial" pitchFamily="34" charset="0"/>
              </a:rPr>
              <a:t>TERSEDIA UTK DIPAKAI</a:t>
            </a:r>
          </a:p>
        </p:txBody>
      </p:sp>
      <p:sp>
        <p:nvSpPr>
          <p:cNvPr id="733192" name="AutoShape 8"/>
          <p:cNvSpPr>
            <a:spLocks noChangeArrowheads="1"/>
          </p:cNvSpPr>
          <p:nvPr/>
        </p:nvSpPr>
        <p:spPr bwMode="auto">
          <a:xfrm flipH="1">
            <a:off x="3995738" y="2519363"/>
            <a:ext cx="1165225" cy="304800"/>
          </a:xfrm>
          <a:prstGeom prst="downArrow">
            <a:avLst>
              <a:gd name="adj1" fmla="val 75009"/>
              <a:gd name="adj2" fmla="val 50014"/>
            </a:avLst>
          </a:prstGeom>
          <a:solidFill>
            <a:schemeClr val="accent2"/>
          </a:solidFill>
          <a:ln w="12700">
            <a:solidFill>
              <a:schemeClr val="tx1"/>
            </a:solidFill>
            <a:miter lim="800000"/>
            <a:headEnd/>
            <a:tailEnd/>
          </a:ln>
          <a:effectLst/>
        </p:spPr>
        <p:txBody>
          <a:bodyPr wrap="none" anchor="ctr"/>
          <a:lstStyle/>
          <a:p>
            <a:endParaRPr lang="en-US"/>
          </a:p>
        </p:txBody>
      </p:sp>
      <p:sp>
        <p:nvSpPr>
          <p:cNvPr id="733193" name="AutoShape 9"/>
          <p:cNvSpPr>
            <a:spLocks noChangeArrowheads="1"/>
          </p:cNvSpPr>
          <p:nvPr/>
        </p:nvSpPr>
        <p:spPr bwMode="auto">
          <a:xfrm flipH="1">
            <a:off x="3341688" y="3748088"/>
            <a:ext cx="2473325" cy="690562"/>
          </a:xfrm>
          <a:prstGeom prst="downArrow">
            <a:avLst>
              <a:gd name="adj1" fmla="val 75009"/>
              <a:gd name="adj2" fmla="val 50014"/>
            </a:avLst>
          </a:prstGeom>
          <a:solidFill>
            <a:schemeClr val="accent2"/>
          </a:solidFill>
          <a:ln w="12700">
            <a:solidFill>
              <a:schemeClr val="tx1"/>
            </a:solidFill>
            <a:miter lim="800000"/>
            <a:headEnd/>
            <a:tailEnd/>
          </a:ln>
          <a:effectLst/>
        </p:spPr>
        <p:txBody>
          <a:bodyPr wrap="none" anchor="ctr"/>
          <a:lstStyle/>
          <a:p>
            <a:endParaRPr lang="en-US"/>
          </a:p>
        </p:txBody>
      </p:sp>
      <p:sp>
        <p:nvSpPr>
          <p:cNvPr id="733194" name="Rectangle 10"/>
          <p:cNvSpPr>
            <a:spLocks noChangeArrowheads="1"/>
          </p:cNvSpPr>
          <p:nvPr/>
        </p:nvSpPr>
        <p:spPr bwMode="auto">
          <a:xfrm>
            <a:off x="3784600" y="3886200"/>
            <a:ext cx="1587500" cy="228600"/>
          </a:xfrm>
          <a:prstGeom prst="rect">
            <a:avLst/>
          </a:prstGeom>
          <a:solidFill>
            <a:schemeClr val="bg1"/>
          </a:solidFill>
          <a:ln w="9525">
            <a:noFill/>
            <a:miter lim="800000"/>
            <a:headEnd/>
            <a:tailEnd/>
          </a:ln>
          <a:effectLst/>
        </p:spPr>
        <p:txBody>
          <a:bodyPr wrap="none" lIns="90488" tIns="44450" rIns="90488" bIns="44450" anchor="ctr"/>
          <a:lstStyle/>
          <a:p>
            <a:pPr algn="ctr" eaLnBrk="0" hangingPunct="0"/>
            <a:r>
              <a:rPr lang="en-US" sz="1600" b="1">
                <a:latin typeface="Arial" pitchFamily="34" charset="0"/>
              </a:rPr>
              <a:t>TERMASUK</a:t>
            </a:r>
          </a:p>
        </p:txBody>
      </p:sp>
      <p:sp>
        <p:nvSpPr>
          <p:cNvPr id="733195" name="AutoShape 11"/>
          <p:cNvSpPr>
            <a:spLocks noChangeArrowheads="1"/>
          </p:cNvSpPr>
          <p:nvPr/>
        </p:nvSpPr>
        <p:spPr bwMode="auto">
          <a:xfrm flipH="1">
            <a:off x="4021138" y="1062038"/>
            <a:ext cx="1114425" cy="347662"/>
          </a:xfrm>
          <a:prstGeom prst="downArrow">
            <a:avLst>
              <a:gd name="adj1" fmla="val 75009"/>
              <a:gd name="adj2" fmla="val 50014"/>
            </a:avLst>
          </a:prstGeom>
          <a:solidFill>
            <a:schemeClr val="accent2"/>
          </a:solidFill>
          <a:ln w="12700">
            <a:solidFill>
              <a:schemeClr val="tx1"/>
            </a:solidFill>
            <a:miter lim="800000"/>
            <a:headEnd/>
            <a:tailEnd/>
          </a:ln>
          <a:effectLst/>
        </p:spPr>
        <p:txBody>
          <a:bodyPr wrap="none" anchor="ctr"/>
          <a:lstStyle/>
          <a:p>
            <a:endParaRPr lang="en-US"/>
          </a:p>
        </p:txBody>
      </p:sp>
      <p:sp>
        <p:nvSpPr>
          <p:cNvPr id="733196" name="AutoShape 12"/>
          <p:cNvSpPr>
            <a:spLocks noChangeArrowheads="1"/>
          </p:cNvSpPr>
          <p:nvPr/>
        </p:nvSpPr>
        <p:spPr bwMode="auto">
          <a:xfrm>
            <a:off x="1404938" y="6019800"/>
            <a:ext cx="6346825" cy="504825"/>
          </a:xfrm>
          <a:prstGeom prst="roundRect">
            <a:avLst>
              <a:gd name="adj" fmla="val 12486"/>
            </a:avLst>
          </a:prstGeom>
          <a:solidFill>
            <a:schemeClr val="bg2">
              <a:lumMod val="75000"/>
            </a:schemeClr>
          </a:solidFill>
          <a:ln w="12700">
            <a:solidFill>
              <a:schemeClr val="tx1"/>
            </a:solidFill>
            <a:round/>
            <a:headEnd/>
            <a:tailEnd/>
          </a:ln>
          <a:effectLst>
            <a:outerShdw dist="107763" dir="2700000" algn="ctr" rotWithShape="0">
              <a:srgbClr val="714400"/>
            </a:outerShdw>
          </a:effectLst>
        </p:spPr>
        <p:txBody>
          <a:bodyPr wrap="none" lIns="90488" tIns="44450" rIns="90488" bIns="44450" anchor="ctr"/>
          <a:lstStyle/>
          <a:p>
            <a:pPr algn="ctr" eaLnBrk="0" hangingPunct="0"/>
            <a:r>
              <a:rPr lang="en-US" sz="2000" b="1" dirty="0">
                <a:latin typeface="Arial" pitchFamily="34" charset="0"/>
              </a:rPr>
              <a:t>DIKENAKAN PPN</a:t>
            </a:r>
          </a:p>
        </p:txBody>
      </p:sp>
      <p:sp>
        <p:nvSpPr>
          <p:cNvPr id="733197" name="AutoShape 13"/>
          <p:cNvSpPr>
            <a:spLocks noChangeArrowheads="1"/>
          </p:cNvSpPr>
          <p:nvPr/>
        </p:nvSpPr>
        <p:spPr bwMode="auto">
          <a:xfrm flipH="1">
            <a:off x="3741738" y="5562600"/>
            <a:ext cx="1673225" cy="361950"/>
          </a:xfrm>
          <a:prstGeom prst="downArrow">
            <a:avLst>
              <a:gd name="adj1" fmla="val 75009"/>
              <a:gd name="adj2" fmla="val 50014"/>
            </a:avLst>
          </a:prstGeom>
          <a:solidFill>
            <a:schemeClr val="accent2"/>
          </a:solidFill>
          <a:ln w="12700">
            <a:solidFill>
              <a:schemeClr val="tx1"/>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4370" name="Picture 2" descr="~max0008"/>
          <p:cNvPicPr>
            <a:picLocks noChangeAspect="1" noChangeArrowheads="1"/>
          </p:cNvPicPr>
          <p:nvPr/>
        </p:nvPicPr>
        <p:blipFill>
          <a:blip r:embed="rId3" cstate="print">
            <a:lum bright="38000" contrast="32000"/>
            <a:grayscl/>
          </a:blip>
          <a:srcRect/>
          <a:stretch>
            <a:fillRect/>
          </a:stretch>
        </p:blipFill>
        <p:spPr bwMode="auto">
          <a:xfrm>
            <a:off x="1524000" y="0"/>
            <a:ext cx="6781800" cy="6845300"/>
          </a:xfrm>
          <a:prstGeom prst="rect">
            <a:avLst/>
          </a:prstGeom>
          <a:solidFill>
            <a:schemeClr val="folHlink"/>
          </a:solidFill>
          <a:ln w="9525">
            <a:solidFill>
              <a:schemeClr val="tx2"/>
            </a:solidFill>
            <a:miter lim="800000"/>
            <a:headEnd/>
            <a:tailEnd/>
          </a:ln>
        </p:spPr>
      </p:pic>
      <p:sp>
        <p:nvSpPr>
          <p:cNvPr id="7171" name="AutoShape 3"/>
          <p:cNvSpPr>
            <a:spLocks noChangeArrowheads="1"/>
          </p:cNvSpPr>
          <p:nvPr/>
        </p:nvSpPr>
        <p:spPr bwMode="auto">
          <a:xfrm>
            <a:off x="3886200" y="990600"/>
            <a:ext cx="2438400" cy="1295400"/>
          </a:xfrm>
          <a:prstGeom prst="downArrow">
            <a:avLst>
              <a:gd name="adj1" fmla="val 50000"/>
              <a:gd name="adj2" fmla="val 25000"/>
            </a:avLst>
          </a:prstGeom>
          <a:solidFill>
            <a:srgbClr val="006600"/>
          </a:solidFill>
          <a:ln w="12700" algn="ctr">
            <a:solidFill>
              <a:schemeClr val="tx1"/>
            </a:solidFill>
            <a:miter lim="800000"/>
            <a:headEnd/>
            <a:tailEnd/>
          </a:ln>
          <a:effectLst/>
        </p:spPr>
        <p:txBody>
          <a:bodyPr wrap="none" lIns="90488" tIns="44450" rIns="90488" bIns="44450" anchor="ctr"/>
          <a:lstStyle/>
          <a:p>
            <a:pPr algn="ctr" fontAlgn="auto">
              <a:spcBef>
                <a:spcPts val="0"/>
              </a:spcBef>
              <a:spcAft>
                <a:spcPts val="0"/>
              </a:spcAft>
              <a:defRPr/>
            </a:pPr>
            <a:r>
              <a:rPr lang="en-US" b="0" dirty="0">
                <a:solidFill>
                  <a:srgbClr val="FFFF00"/>
                </a:solidFill>
                <a:effectLst>
                  <a:outerShdw blurRad="38100" dist="38100" dir="2700000" algn="tl">
                    <a:srgbClr val="000000"/>
                  </a:outerShdw>
                </a:effectLst>
                <a:latin typeface="Antique Olive Compact" pitchFamily="34" charset="0"/>
                <a:cs typeface="+mn-cs"/>
              </a:rPr>
              <a:t>DIKELOLA</a:t>
            </a:r>
          </a:p>
        </p:txBody>
      </p:sp>
      <p:sp>
        <p:nvSpPr>
          <p:cNvPr id="7172" name="Rectangle 4"/>
          <p:cNvSpPr>
            <a:spLocks noChangeArrowheads="1"/>
          </p:cNvSpPr>
          <p:nvPr/>
        </p:nvSpPr>
        <p:spPr bwMode="auto">
          <a:xfrm>
            <a:off x="1752600" y="2362200"/>
            <a:ext cx="6096000" cy="1143000"/>
          </a:xfrm>
          <a:prstGeom prst="rect">
            <a:avLst/>
          </a:prstGeom>
          <a:solidFill>
            <a:schemeClr val="bg1"/>
          </a:solidFill>
          <a:ln w="12700" algn="ctr">
            <a:solidFill>
              <a:schemeClr val="tx1"/>
            </a:solidFill>
            <a:miter lim="800000"/>
            <a:headEnd/>
            <a:tailEnd/>
          </a:ln>
          <a:effectLst/>
        </p:spPr>
        <p:txBody>
          <a:bodyPr wrap="none" lIns="90488" tIns="44450" rIns="90488" bIns="44450" anchor="ctr"/>
          <a:lstStyle/>
          <a:p>
            <a:pPr algn="ctr" fontAlgn="auto">
              <a:spcBef>
                <a:spcPts val="0"/>
              </a:spcBef>
              <a:spcAft>
                <a:spcPts val="0"/>
              </a:spcAft>
              <a:defRPr/>
            </a:pPr>
            <a:r>
              <a:rPr lang="en-US" sz="2400" b="0" dirty="0">
                <a:solidFill>
                  <a:srgbClr val="000066"/>
                </a:solidFill>
                <a:effectLst>
                  <a:outerShdw blurRad="38100" dist="38100" dir="2700000" algn="tl">
                    <a:srgbClr val="000000"/>
                  </a:outerShdw>
                </a:effectLst>
                <a:latin typeface="+mn-lt"/>
                <a:cs typeface="+mn-cs"/>
              </a:rPr>
              <a:t> </a:t>
            </a:r>
            <a:r>
              <a:rPr lang="en-US" sz="2400" b="0" dirty="0">
                <a:solidFill>
                  <a:srgbClr val="000066"/>
                </a:solidFill>
                <a:effectLst>
                  <a:outerShdw blurRad="38100" dist="38100" dir="2700000" algn="tl">
                    <a:srgbClr val="000000"/>
                  </a:outerShdw>
                </a:effectLst>
                <a:latin typeface="+mn-lt"/>
                <a:cs typeface="+mn-cs"/>
                <a:sym typeface="Wingdings" pitchFamily="2" charset="2"/>
              </a:rPr>
              <a:t> </a:t>
            </a:r>
            <a:r>
              <a:rPr lang="en-US" sz="2400" b="0" dirty="0">
                <a:solidFill>
                  <a:srgbClr val="FF6600"/>
                </a:solidFill>
                <a:effectLst>
                  <a:outerShdw blurRad="38100" dist="38100" dir="2700000" algn="tl">
                    <a:srgbClr val="000000"/>
                  </a:outerShdw>
                </a:effectLst>
                <a:latin typeface="+mn-lt"/>
                <a:cs typeface="+mn-cs"/>
                <a:sym typeface="Wingdings" pitchFamily="2" charset="2"/>
              </a:rPr>
              <a:t></a:t>
            </a:r>
            <a:r>
              <a:rPr lang="en-US" sz="2400" b="0" dirty="0">
                <a:solidFill>
                  <a:srgbClr val="000066"/>
                </a:solidFill>
                <a:effectLst>
                  <a:outerShdw blurRad="38100" dist="38100" dir="2700000" algn="tl">
                    <a:srgbClr val="000000"/>
                  </a:outerShdw>
                </a:effectLst>
                <a:latin typeface="+mn-lt"/>
                <a:cs typeface="+mn-cs"/>
                <a:sym typeface="Wingdings" pitchFamily="2" charset="2"/>
              </a:rPr>
              <a:t> </a:t>
            </a:r>
            <a:r>
              <a:rPr lang="en-US" sz="2400" b="0" dirty="0">
                <a:solidFill>
                  <a:srgbClr val="FFFF00"/>
                </a:solidFill>
                <a:effectLst>
                  <a:outerShdw blurRad="38100" dist="38100" dir="2700000" algn="tl">
                    <a:srgbClr val="000000"/>
                  </a:outerShdw>
                </a:effectLst>
                <a:latin typeface="+mn-lt"/>
                <a:cs typeface="+mn-cs"/>
              </a:rPr>
              <a:t>INSTANSI PEMERINTAH PUSAT</a:t>
            </a:r>
          </a:p>
          <a:p>
            <a:pPr algn="ctr" fontAlgn="auto">
              <a:spcBef>
                <a:spcPts val="0"/>
              </a:spcBef>
              <a:spcAft>
                <a:spcPts val="0"/>
              </a:spcAft>
              <a:defRPr/>
            </a:pPr>
            <a:r>
              <a:rPr lang="en-US" sz="2400" b="0" dirty="0">
                <a:solidFill>
                  <a:srgbClr val="FFFF00"/>
                </a:solidFill>
                <a:effectLst>
                  <a:outerShdw blurRad="38100" dist="38100" dir="2700000" algn="tl">
                    <a:srgbClr val="000000"/>
                  </a:outerShdw>
                </a:effectLst>
                <a:latin typeface="+mn-lt"/>
                <a:cs typeface="+mn-cs"/>
                <a:sym typeface="Wingdings" pitchFamily="2" charset="2"/>
              </a:rPr>
              <a:t> </a:t>
            </a:r>
            <a:r>
              <a:rPr lang="en-US" sz="2400" b="0" dirty="0">
                <a:solidFill>
                  <a:srgbClr val="FFFF00"/>
                </a:solidFill>
                <a:effectLst>
                  <a:outerShdw blurRad="38100" dist="38100" dir="2700000" algn="tl">
                    <a:srgbClr val="000000"/>
                  </a:outerShdw>
                </a:effectLst>
                <a:latin typeface="+mn-lt"/>
                <a:cs typeface="+mn-cs"/>
              </a:rPr>
              <a:t>INSTANSI PEMERINTAH</a:t>
            </a:r>
            <a:r>
              <a:rPr lang="en-US" sz="2400" b="0" dirty="0">
                <a:solidFill>
                  <a:srgbClr val="FFFF00"/>
                </a:solidFill>
                <a:latin typeface="+mn-lt"/>
                <a:cs typeface="+mn-cs"/>
              </a:rPr>
              <a:t> </a:t>
            </a:r>
            <a:r>
              <a:rPr lang="en-US" sz="2400" b="0" dirty="0">
                <a:solidFill>
                  <a:srgbClr val="FFFF00"/>
                </a:solidFill>
                <a:effectLst>
                  <a:outerShdw blurRad="38100" dist="38100" dir="2700000" algn="tl">
                    <a:srgbClr val="000000"/>
                  </a:outerShdw>
                </a:effectLst>
                <a:latin typeface="+mn-lt"/>
                <a:cs typeface="+mn-cs"/>
              </a:rPr>
              <a:t>DAERAH</a:t>
            </a:r>
          </a:p>
          <a:p>
            <a:pPr algn="ctr" fontAlgn="auto">
              <a:spcBef>
                <a:spcPts val="0"/>
              </a:spcBef>
              <a:spcAft>
                <a:spcPts val="0"/>
              </a:spcAft>
              <a:defRPr/>
            </a:pPr>
            <a:r>
              <a:rPr lang="en-US" sz="2400" b="0" dirty="0">
                <a:solidFill>
                  <a:srgbClr val="FFFF00"/>
                </a:solidFill>
                <a:effectLst>
                  <a:outerShdw blurRad="38100" dist="38100" dir="2700000" algn="tl">
                    <a:srgbClr val="000000"/>
                  </a:outerShdw>
                </a:effectLst>
                <a:latin typeface="+mn-lt"/>
                <a:cs typeface="+mn-cs"/>
              </a:rPr>
              <a:t> </a:t>
            </a:r>
            <a:r>
              <a:rPr lang="en-US" sz="2400" b="0" dirty="0">
                <a:solidFill>
                  <a:srgbClr val="FFFF00"/>
                </a:solidFill>
                <a:effectLst>
                  <a:outerShdw blurRad="38100" dist="38100" dir="2700000" algn="tl">
                    <a:srgbClr val="000000"/>
                  </a:outerShdw>
                </a:effectLst>
                <a:latin typeface="+mn-lt"/>
                <a:cs typeface="+mn-cs"/>
                <a:sym typeface="Wingdings" pitchFamily="2" charset="2"/>
              </a:rPr>
              <a:t> </a:t>
            </a:r>
            <a:r>
              <a:rPr lang="en-US" sz="2400" b="0" dirty="0">
                <a:solidFill>
                  <a:srgbClr val="FFFF00"/>
                </a:solidFill>
                <a:effectLst>
                  <a:outerShdw blurRad="38100" dist="38100" dir="2700000" algn="tl">
                    <a:srgbClr val="000000"/>
                  </a:outerShdw>
                </a:effectLst>
                <a:latin typeface="+mn-lt"/>
                <a:cs typeface="+mn-cs"/>
              </a:rPr>
              <a:t>LEMBAGA NEGARA </a:t>
            </a:r>
          </a:p>
        </p:txBody>
      </p:sp>
      <p:sp>
        <p:nvSpPr>
          <p:cNvPr id="7173" name="AutoShape 5"/>
          <p:cNvSpPr>
            <a:spLocks noChangeArrowheads="1"/>
          </p:cNvSpPr>
          <p:nvPr/>
        </p:nvSpPr>
        <p:spPr bwMode="auto">
          <a:xfrm>
            <a:off x="3886200" y="3581400"/>
            <a:ext cx="2667000" cy="1219200"/>
          </a:xfrm>
          <a:prstGeom prst="downArrow">
            <a:avLst>
              <a:gd name="adj1" fmla="val 50000"/>
              <a:gd name="adj2" fmla="val 25000"/>
            </a:avLst>
          </a:prstGeom>
          <a:solidFill>
            <a:srgbClr val="006600"/>
          </a:solidFill>
          <a:ln w="12700" algn="ctr">
            <a:solidFill>
              <a:schemeClr val="tx1"/>
            </a:solidFill>
            <a:miter lim="800000"/>
            <a:headEnd/>
            <a:tailEnd/>
          </a:ln>
          <a:effectLst/>
        </p:spPr>
        <p:txBody>
          <a:bodyPr wrap="none" lIns="90488" tIns="44450" rIns="90488" bIns="44450" anchor="ctr"/>
          <a:lstStyle/>
          <a:p>
            <a:pPr algn="ctr" fontAlgn="auto">
              <a:spcBef>
                <a:spcPts val="0"/>
              </a:spcBef>
              <a:spcAft>
                <a:spcPts val="0"/>
              </a:spcAft>
              <a:defRPr/>
            </a:pPr>
            <a:r>
              <a:rPr lang="en-US" b="0">
                <a:solidFill>
                  <a:srgbClr val="FFFF00"/>
                </a:solidFill>
                <a:effectLst>
                  <a:outerShdw blurRad="38100" dist="38100" dir="2700000" algn="tl">
                    <a:srgbClr val="000000"/>
                  </a:outerShdw>
                </a:effectLst>
                <a:latin typeface="Adobe Garamond Pro Bold" pitchFamily="18" charset="0"/>
                <a:cs typeface="+mn-cs"/>
              </a:rPr>
              <a:t>MELALUI </a:t>
            </a:r>
          </a:p>
          <a:p>
            <a:pPr algn="ctr" fontAlgn="auto">
              <a:spcBef>
                <a:spcPts val="0"/>
              </a:spcBef>
              <a:spcAft>
                <a:spcPts val="0"/>
              </a:spcAft>
              <a:defRPr/>
            </a:pPr>
            <a:r>
              <a:rPr lang="en-US" b="0">
                <a:solidFill>
                  <a:srgbClr val="FFFF00"/>
                </a:solidFill>
                <a:effectLst>
                  <a:outerShdw blurRad="38100" dist="38100" dir="2700000" algn="tl">
                    <a:srgbClr val="000000"/>
                  </a:outerShdw>
                </a:effectLst>
                <a:latin typeface="Adobe Garamond Pro Bold" pitchFamily="18" charset="0"/>
                <a:cs typeface="+mn-cs"/>
              </a:rPr>
              <a:t>SUATU</a:t>
            </a:r>
          </a:p>
          <a:p>
            <a:pPr algn="ctr" fontAlgn="auto">
              <a:spcBef>
                <a:spcPts val="0"/>
              </a:spcBef>
              <a:spcAft>
                <a:spcPts val="0"/>
              </a:spcAft>
              <a:defRPr/>
            </a:pPr>
            <a:r>
              <a:rPr lang="en-US" b="0">
                <a:solidFill>
                  <a:srgbClr val="FFFF00"/>
                </a:solidFill>
                <a:effectLst>
                  <a:outerShdw blurRad="38100" dist="38100" dir="2700000" algn="tl">
                    <a:srgbClr val="000000"/>
                  </a:outerShdw>
                </a:effectLst>
                <a:latin typeface="Adobe Garamond Pro Bold" pitchFamily="18" charset="0"/>
                <a:cs typeface="+mn-cs"/>
              </a:rPr>
              <a:t>KEGIATAN</a:t>
            </a:r>
          </a:p>
        </p:txBody>
      </p:sp>
      <p:sp>
        <p:nvSpPr>
          <p:cNvPr id="7174" name="AutoShape 6"/>
          <p:cNvSpPr>
            <a:spLocks noChangeArrowheads="1"/>
          </p:cNvSpPr>
          <p:nvPr/>
        </p:nvSpPr>
        <p:spPr bwMode="auto">
          <a:xfrm>
            <a:off x="2286000" y="4876800"/>
            <a:ext cx="5562600" cy="1524000"/>
          </a:xfrm>
          <a:prstGeom prst="flowChartAlternateProcess">
            <a:avLst/>
          </a:prstGeom>
          <a:solidFill>
            <a:schemeClr val="bg1"/>
          </a:solidFill>
          <a:ln w="12700" algn="ctr">
            <a:solidFill>
              <a:schemeClr val="tx1"/>
            </a:solidFill>
            <a:miter lim="800000"/>
            <a:headEnd/>
            <a:tailEnd/>
          </a:ln>
          <a:effectLst/>
        </p:spPr>
        <p:txBody>
          <a:bodyPr wrap="none" lIns="90488" tIns="44450" rIns="90488" bIns="44450" anchor="ctr"/>
          <a:lstStyle/>
          <a:p>
            <a:pPr algn="ctr" fontAlgn="auto">
              <a:spcBef>
                <a:spcPts val="0"/>
              </a:spcBef>
              <a:spcAft>
                <a:spcPts val="0"/>
              </a:spcAft>
              <a:defRPr/>
            </a:pPr>
            <a:r>
              <a:rPr lang="en-US" sz="2400" b="1">
                <a:solidFill>
                  <a:srgbClr val="FFFF00"/>
                </a:solidFill>
                <a:effectLst>
                  <a:outerShdw blurRad="38100" dist="38100" dir="2700000" algn="tl">
                    <a:srgbClr val="000000"/>
                  </a:outerShdw>
                </a:effectLst>
                <a:latin typeface="+mn-lt"/>
                <a:cs typeface="+mn-cs"/>
              </a:rPr>
              <a:t>BENDAHARA /PEMEGANG KAS</a:t>
            </a:r>
          </a:p>
          <a:p>
            <a:pPr algn="ctr" fontAlgn="auto">
              <a:spcBef>
                <a:spcPts val="0"/>
              </a:spcBef>
              <a:spcAft>
                <a:spcPts val="0"/>
              </a:spcAft>
              <a:defRPr/>
            </a:pPr>
            <a:r>
              <a:rPr lang="en-US" sz="2400" b="1">
                <a:solidFill>
                  <a:srgbClr val="FFFF00"/>
                </a:solidFill>
                <a:effectLst>
                  <a:outerShdw blurRad="38100" dist="38100" dir="2700000" algn="tl">
                    <a:srgbClr val="000000"/>
                  </a:outerShdw>
                </a:effectLst>
                <a:latin typeface="+mn-lt"/>
                <a:cs typeface="+mn-cs"/>
              </a:rPr>
              <a:t>WAJIB MELAKUKAN</a:t>
            </a:r>
          </a:p>
          <a:p>
            <a:pPr algn="ctr" fontAlgn="auto">
              <a:spcBef>
                <a:spcPts val="0"/>
              </a:spcBef>
              <a:spcAft>
                <a:spcPts val="0"/>
              </a:spcAft>
              <a:defRPr/>
            </a:pPr>
            <a:r>
              <a:rPr lang="en-US" sz="2400" b="1">
                <a:solidFill>
                  <a:srgbClr val="FFFF00"/>
                </a:solidFill>
                <a:effectLst>
                  <a:outerShdw blurRad="38100" dist="38100" dir="2700000" algn="tl">
                    <a:srgbClr val="000000"/>
                  </a:outerShdw>
                </a:effectLst>
                <a:latin typeface="+mn-lt"/>
                <a:cs typeface="+mn-cs"/>
              </a:rPr>
              <a:t>PEMOTONGAN DAN</a:t>
            </a:r>
          </a:p>
          <a:p>
            <a:pPr algn="ctr" fontAlgn="auto">
              <a:spcBef>
                <a:spcPts val="0"/>
              </a:spcBef>
              <a:spcAft>
                <a:spcPts val="0"/>
              </a:spcAft>
              <a:defRPr/>
            </a:pPr>
            <a:r>
              <a:rPr lang="en-US" sz="2400" b="1">
                <a:solidFill>
                  <a:srgbClr val="FFFF00"/>
                </a:solidFill>
                <a:effectLst>
                  <a:outerShdw blurRad="38100" dist="38100" dir="2700000" algn="tl">
                    <a:srgbClr val="000000"/>
                  </a:outerShdw>
                </a:effectLst>
                <a:latin typeface="+mn-lt"/>
                <a:cs typeface="+mn-cs"/>
              </a:rPr>
              <a:t>PEMUNGUTAN PAJAK PUSAT</a:t>
            </a:r>
          </a:p>
        </p:txBody>
      </p:sp>
      <p:sp>
        <p:nvSpPr>
          <p:cNvPr id="7175" name="AutoShape 7"/>
          <p:cNvSpPr>
            <a:spLocks noChangeArrowheads="1"/>
          </p:cNvSpPr>
          <p:nvPr/>
        </p:nvSpPr>
        <p:spPr bwMode="auto">
          <a:xfrm>
            <a:off x="3200400" y="228600"/>
            <a:ext cx="4114800" cy="685800"/>
          </a:xfrm>
          <a:prstGeom prst="bevel">
            <a:avLst>
              <a:gd name="adj" fmla="val 12500"/>
            </a:avLst>
          </a:prstGeom>
          <a:solidFill>
            <a:srgbClr val="FF0000"/>
          </a:solidFill>
          <a:ln w="9525">
            <a:solidFill>
              <a:schemeClr val="tx1"/>
            </a:solidFill>
            <a:miter lim="800000"/>
            <a:headEnd/>
            <a:tailEnd/>
          </a:ln>
          <a:effectLst/>
        </p:spPr>
        <p:txBody>
          <a:bodyPr wrap="none" anchor="ctr"/>
          <a:lstStyle/>
          <a:p>
            <a:pPr algn="ctr" fontAlgn="auto">
              <a:spcBef>
                <a:spcPts val="0"/>
              </a:spcBef>
              <a:spcAft>
                <a:spcPts val="0"/>
              </a:spcAft>
              <a:defRPr/>
            </a:pPr>
            <a:r>
              <a:rPr lang="en-US" sz="3200" b="1">
                <a:solidFill>
                  <a:srgbClr val="FFFF00"/>
                </a:solidFill>
                <a:effectLst>
                  <a:outerShdw blurRad="38100" dist="38100" dir="2700000" algn="tl">
                    <a:srgbClr val="000000"/>
                  </a:outerShdw>
                </a:effectLst>
                <a:latin typeface="+mn-lt"/>
                <a:cs typeface="+mn-cs"/>
              </a:rPr>
              <a:t>APBN/APBD</a:t>
            </a:r>
            <a:endParaRPr lang="en-US" sz="3200" b="1">
              <a:solidFill>
                <a:srgbClr val="FFFF00"/>
              </a:solidFill>
              <a:latin typeface="+mn-lt"/>
              <a:cs typeface="+mn-cs"/>
            </a:endParaRPr>
          </a:p>
        </p:txBody>
      </p:sp>
      <p:pic>
        <p:nvPicPr>
          <p:cNvPr id="954376" name="Picture 8" descr="image_049"/>
          <p:cNvPicPr>
            <a:picLocks noChangeAspect="1" noChangeArrowheads="1"/>
          </p:cNvPicPr>
          <p:nvPr/>
        </p:nvPicPr>
        <p:blipFill>
          <a:blip r:embed="rId4" cstate="print"/>
          <a:srcRect/>
          <a:stretch>
            <a:fillRect/>
          </a:stretch>
        </p:blipFill>
        <p:spPr bwMode="auto">
          <a:xfrm>
            <a:off x="0" y="0"/>
            <a:ext cx="2667000" cy="1193800"/>
          </a:xfrm>
          <a:prstGeom prst="rect">
            <a:avLst/>
          </a:prstGeom>
          <a:noFill/>
          <a:ln w="9525">
            <a:noFill/>
            <a:miter lim="800000"/>
            <a:headEnd/>
            <a:tailEnd/>
          </a:ln>
        </p:spPr>
      </p:pic>
      <p:pic>
        <p:nvPicPr>
          <p:cNvPr id="954377" name="Picture 9" descr="image_051"/>
          <p:cNvPicPr>
            <a:picLocks noChangeAspect="1" noChangeArrowheads="1"/>
          </p:cNvPicPr>
          <p:nvPr/>
        </p:nvPicPr>
        <p:blipFill>
          <a:blip r:embed="rId5" cstate="print"/>
          <a:srcRect/>
          <a:stretch>
            <a:fillRect/>
          </a:stretch>
        </p:blipFill>
        <p:spPr bwMode="auto">
          <a:xfrm>
            <a:off x="0" y="3657600"/>
            <a:ext cx="2819400" cy="1143000"/>
          </a:xfrm>
          <a:prstGeom prst="rect">
            <a:avLst/>
          </a:prstGeom>
          <a:noFill/>
          <a:ln w="9525">
            <a:noFill/>
            <a:miter lim="800000"/>
            <a:headEnd/>
            <a:tailEnd/>
          </a:ln>
        </p:spPr>
      </p:pic>
      <p:pic>
        <p:nvPicPr>
          <p:cNvPr id="954378" name="Picture 10" descr="image_052"/>
          <p:cNvPicPr>
            <a:picLocks noChangeAspect="1" noChangeArrowheads="1"/>
          </p:cNvPicPr>
          <p:nvPr/>
        </p:nvPicPr>
        <p:blipFill>
          <a:blip r:embed="rId6" cstate="print"/>
          <a:srcRect/>
          <a:stretch>
            <a:fillRect/>
          </a:stretch>
        </p:blipFill>
        <p:spPr bwMode="auto">
          <a:xfrm>
            <a:off x="0" y="1981200"/>
            <a:ext cx="1828800" cy="1371600"/>
          </a:xfrm>
          <a:prstGeom prst="rect">
            <a:avLst/>
          </a:prstGeom>
          <a:noFill/>
          <a:ln w="9525">
            <a:noFill/>
            <a:miter lim="800000"/>
            <a:headEnd/>
            <a:tailEnd/>
          </a:ln>
        </p:spPr>
      </p:pic>
      <p:pic>
        <p:nvPicPr>
          <p:cNvPr id="954380" name="Picture 12" descr="2171683-Jln_Jend_Sudirman_Jakartas_main_street-Special_Capital_Region_of_Jakarta"/>
          <p:cNvPicPr>
            <a:picLocks noChangeAspect="1" noChangeArrowheads="1"/>
          </p:cNvPicPr>
          <p:nvPr/>
        </p:nvPicPr>
        <p:blipFill>
          <a:blip r:embed="rId7" cstate="print"/>
          <a:srcRect/>
          <a:stretch>
            <a:fillRect/>
          </a:stretch>
        </p:blipFill>
        <p:spPr bwMode="auto">
          <a:xfrm>
            <a:off x="152400" y="5181600"/>
            <a:ext cx="1828800" cy="106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4"/>
          <p:cNvSpPr>
            <a:spLocks noGrp="1"/>
          </p:cNvSpPr>
          <p:nvPr>
            <p:ph type="sldNum" sz="quarter" idx="12"/>
          </p:nvPr>
        </p:nvSpPr>
        <p:spPr/>
        <p:txBody>
          <a:bodyPr/>
          <a:lstStyle/>
          <a:p>
            <a:fld id="{819A7D34-9E9C-4758-BDB6-461BEEFCCAEF}" type="slidenum">
              <a:rPr lang="en-US"/>
              <a:pPr/>
              <a:t>130</a:t>
            </a:fld>
            <a:endParaRPr lang="en-US"/>
          </a:p>
        </p:txBody>
      </p:sp>
      <p:sp>
        <p:nvSpPr>
          <p:cNvPr id="735234"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35235"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35236" name="AutoShape 4"/>
          <p:cNvSpPr>
            <a:spLocks noChangeArrowheads="1"/>
          </p:cNvSpPr>
          <p:nvPr/>
        </p:nvSpPr>
        <p:spPr bwMode="auto">
          <a:xfrm>
            <a:off x="541338" y="2705100"/>
            <a:ext cx="8074025" cy="3009900"/>
          </a:xfrm>
          <a:prstGeom prst="roundRect">
            <a:avLst>
              <a:gd name="adj" fmla="val 3620"/>
            </a:avLst>
          </a:prstGeom>
          <a:solidFill>
            <a:srgbClr val="CCFF66"/>
          </a:solidFill>
          <a:ln w="12700">
            <a:solidFill>
              <a:schemeClr val="tx1"/>
            </a:solidFill>
            <a:round/>
            <a:headEnd/>
            <a:tailEnd/>
          </a:ln>
          <a:effectLst/>
        </p:spPr>
        <p:txBody>
          <a:bodyPr wrap="none" anchor="ctr"/>
          <a:lstStyle/>
          <a:p>
            <a:endParaRPr lang="en-US"/>
          </a:p>
        </p:txBody>
      </p:sp>
      <p:sp>
        <p:nvSpPr>
          <p:cNvPr id="735237" name="Rectangle 5"/>
          <p:cNvSpPr>
            <a:spLocks noChangeArrowheads="1"/>
          </p:cNvSpPr>
          <p:nvPr/>
        </p:nvSpPr>
        <p:spPr bwMode="auto">
          <a:xfrm>
            <a:off x="1219200" y="209550"/>
            <a:ext cx="6499225" cy="704850"/>
          </a:xfrm>
          <a:prstGeom prst="rect">
            <a:avLst/>
          </a:prstGeom>
          <a:noFill/>
          <a:ln w="12700">
            <a:noFill/>
            <a:miter lim="800000"/>
            <a:headEnd/>
            <a:tailEnd/>
          </a:ln>
          <a:effectLst/>
        </p:spPr>
        <p:txBody>
          <a:bodyPr wrap="none" lIns="90488" tIns="44450" rIns="90488" bIns="44450" anchor="ctr"/>
          <a:lstStyle/>
          <a:p>
            <a:pPr algn="ctr" eaLnBrk="0" hangingPunct="0"/>
            <a:r>
              <a:rPr lang="en-US" sz="2400" b="1" dirty="0">
                <a:solidFill>
                  <a:schemeClr val="bg2">
                    <a:lumMod val="85000"/>
                    <a:lumOff val="15000"/>
                  </a:schemeClr>
                </a:solidFill>
                <a:effectLst>
                  <a:outerShdw blurRad="38100" dist="38100" dir="2700000" algn="tl">
                    <a:srgbClr val="000000"/>
                  </a:outerShdw>
                </a:effectLst>
                <a:latin typeface="Arial" pitchFamily="34" charset="0"/>
              </a:rPr>
              <a:t>PENGUSAHA KENA PAJAK</a:t>
            </a:r>
          </a:p>
          <a:p>
            <a:pPr algn="ctr" eaLnBrk="0" hangingPunct="0"/>
            <a:r>
              <a:rPr lang="en-US" sz="2400" b="1" dirty="0">
                <a:solidFill>
                  <a:schemeClr val="bg2">
                    <a:lumMod val="85000"/>
                    <a:lumOff val="15000"/>
                  </a:schemeClr>
                </a:solidFill>
                <a:effectLst>
                  <a:outerShdw blurRad="38100" dist="38100" dir="2700000" algn="tl">
                    <a:srgbClr val="000000"/>
                  </a:outerShdw>
                </a:effectLst>
                <a:latin typeface="Arial" pitchFamily="34" charset="0"/>
              </a:rPr>
              <a:t>(PKP)</a:t>
            </a:r>
          </a:p>
        </p:txBody>
      </p:sp>
      <p:sp>
        <p:nvSpPr>
          <p:cNvPr id="735238" name="Rectangle 6"/>
          <p:cNvSpPr>
            <a:spLocks noChangeArrowheads="1"/>
          </p:cNvSpPr>
          <p:nvPr/>
        </p:nvSpPr>
        <p:spPr bwMode="auto">
          <a:xfrm>
            <a:off x="65088" y="822325"/>
            <a:ext cx="4460875" cy="527050"/>
          </a:xfrm>
          <a:prstGeom prst="rect">
            <a:avLst/>
          </a:prstGeom>
          <a:noFill/>
          <a:ln w="9525">
            <a:noFill/>
            <a:miter lim="800000"/>
            <a:headEnd/>
            <a:tailEnd/>
          </a:ln>
          <a:effectLst/>
        </p:spPr>
        <p:txBody>
          <a:bodyPr wrap="none" anchor="ctr"/>
          <a:lstStyle/>
          <a:p>
            <a:endParaRPr lang="en-US"/>
          </a:p>
        </p:txBody>
      </p:sp>
      <p:sp>
        <p:nvSpPr>
          <p:cNvPr id="735239" name="Rectangle 7"/>
          <p:cNvSpPr>
            <a:spLocks noChangeArrowheads="1"/>
          </p:cNvSpPr>
          <p:nvPr/>
        </p:nvSpPr>
        <p:spPr bwMode="auto">
          <a:xfrm>
            <a:off x="609600" y="3173413"/>
            <a:ext cx="8001000" cy="2560637"/>
          </a:xfrm>
          <a:prstGeom prst="rect">
            <a:avLst/>
          </a:prstGeom>
          <a:solidFill>
            <a:srgbClr val="CCFF66"/>
          </a:solidFill>
          <a:ln w="9525">
            <a:noFill/>
            <a:miter lim="800000"/>
            <a:headEnd/>
            <a:tailEnd/>
          </a:ln>
          <a:effectLst/>
        </p:spPr>
        <p:txBody>
          <a:bodyPr lIns="90488" tIns="44450" rIns="90488" bIns="44450">
            <a:spAutoFit/>
          </a:bodyPr>
          <a:lstStyle/>
          <a:p>
            <a:pPr marL="114300" indent="-114300" eaLnBrk="0" hangingPunct="0"/>
            <a:r>
              <a:rPr lang="en-US">
                <a:solidFill>
                  <a:srgbClr val="001918"/>
                </a:solidFill>
                <a:latin typeface="Impress BT" charset="0"/>
              </a:rPr>
              <a:t>- MENGHASILKAN BARANG;</a:t>
            </a:r>
          </a:p>
          <a:p>
            <a:pPr marL="114300" indent="-114300" eaLnBrk="0" hangingPunct="0"/>
            <a:r>
              <a:rPr lang="en-US">
                <a:solidFill>
                  <a:srgbClr val="001918"/>
                </a:solidFill>
                <a:latin typeface="Impress BT" charset="0"/>
              </a:rPr>
              <a:t>- MENGIMPOR BARANG;</a:t>
            </a:r>
          </a:p>
          <a:p>
            <a:pPr marL="114300" indent="-114300" eaLnBrk="0" hangingPunct="0"/>
            <a:r>
              <a:rPr lang="en-US">
                <a:solidFill>
                  <a:srgbClr val="001918"/>
                </a:solidFill>
                <a:latin typeface="Impress BT" charset="0"/>
              </a:rPr>
              <a:t>- MENGEKSPOR BARANG;</a:t>
            </a:r>
          </a:p>
          <a:p>
            <a:pPr marL="114300" indent="-114300" eaLnBrk="0" hangingPunct="0"/>
            <a:r>
              <a:rPr lang="en-US">
                <a:solidFill>
                  <a:srgbClr val="001918"/>
                </a:solidFill>
                <a:latin typeface="Impress BT" charset="0"/>
              </a:rPr>
              <a:t>- MELAKUKAN USAHA PERDAGANGAN;</a:t>
            </a:r>
          </a:p>
          <a:p>
            <a:pPr marL="114300" indent="-114300" eaLnBrk="0" hangingPunct="0"/>
            <a:r>
              <a:rPr lang="en-US">
                <a:solidFill>
                  <a:srgbClr val="001918"/>
                </a:solidFill>
                <a:latin typeface="Impress BT" charset="0"/>
              </a:rPr>
              <a:t>- MEMANFAATKAN BRG TDK BERWUJUD DARI LUAR DAERAH PABEAN;</a:t>
            </a:r>
          </a:p>
          <a:p>
            <a:pPr marL="114300" indent="-114300" eaLnBrk="0" hangingPunct="0"/>
            <a:r>
              <a:rPr lang="en-US">
                <a:solidFill>
                  <a:srgbClr val="001918"/>
                </a:solidFill>
                <a:latin typeface="Impress BT" charset="0"/>
              </a:rPr>
              <a:t>- MELAKUKAN USAHA JASA; ATAU</a:t>
            </a:r>
          </a:p>
          <a:p>
            <a:pPr marL="114300" indent="-114300" eaLnBrk="0" hangingPunct="0"/>
            <a:r>
              <a:rPr lang="en-US">
                <a:solidFill>
                  <a:srgbClr val="001918"/>
                </a:solidFill>
                <a:latin typeface="Impress BT" charset="0"/>
              </a:rPr>
              <a:t>- MEMANFAATKAN JASA DARI LUAR DAERAH PABEAN YG MELAKUKAN PENYERAHAN BKP DAN/ATAU JKP YG DIKENAKAN PPN;</a:t>
            </a:r>
          </a:p>
        </p:txBody>
      </p:sp>
      <p:sp>
        <p:nvSpPr>
          <p:cNvPr id="735240" name="AutoShape 8"/>
          <p:cNvSpPr>
            <a:spLocks noChangeArrowheads="1"/>
          </p:cNvSpPr>
          <p:nvPr/>
        </p:nvSpPr>
        <p:spPr bwMode="auto">
          <a:xfrm>
            <a:off x="1760538" y="1404938"/>
            <a:ext cx="5635625" cy="547687"/>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Impress BT" charset="0"/>
              </a:rPr>
              <a:t>ORANG PRIBADI/</a:t>
            </a:r>
          </a:p>
          <a:p>
            <a:pPr algn="ctr" eaLnBrk="0" hangingPunct="0"/>
            <a:r>
              <a:rPr lang="en-US" b="1">
                <a:solidFill>
                  <a:srgbClr val="000066"/>
                </a:solidFill>
                <a:latin typeface="Impress BT" charset="0"/>
              </a:rPr>
              <a:t>BADAN DALAM BENTUK APAPUN</a:t>
            </a:r>
          </a:p>
        </p:txBody>
      </p:sp>
      <p:sp>
        <p:nvSpPr>
          <p:cNvPr id="735241" name="AutoShape 9"/>
          <p:cNvSpPr>
            <a:spLocks noChangeArrowheads="1"/>
          </p:cNvSpPr>
          <p:nvPr/>
        </p:nvSpPr>
        <p:spPr bwMode="auto">
          <a:xfrm>
            <a:off x="1443038" y="2284413"/>
            <a:ext cx="6270625" cy="596900"/>
          </a:xfrm>
          <a:prstGeom prst="roundRect">
            <a:avLst>
              <a:gd name="adj" fmla="val 12486"/>
            </a:avLst>
          </a:prstGeom>
          <a:solidFill>
            <a:schemeClr val="accent1"/>
          </a:solidFill>
          <a:ln w="12700">
            <a:solidFill>
              <a:schemeClr val="tx1"/>
            </a:solidFill>
            <a:round/>
            <a:headEnd/>
            <a:tailEnd/>
          </a:ln>
          <a:effectLst>
            <a:outerShdw dist="107763" dir="2700000" algn="ctr" rotWithShape="0">
              <a:schemeClr val="tx1"/>
            </a:outerShdw>
          </a:effectLst>
        </p:spPr>
        <p:txBody>
          <a:bodyPr wrap="none" lIns="90488" tIns="44450" rIns="90488" bIns="44450" anchor="ctr"/>
          <a:lstStyle/>
          <a:p>
            <a:pPr algn="ctr" eaLnBrk="0" hangingPunct="0"/>
            <a:r>
              <a:rPr lang="en-US" b="1">
                <a:solidFill>
                  <a:srgbClr val="000066"/>
                </a:solidFill>
                <a:latin typeface="Impress BT" charset="0"/>
              </a:rPr>
              <a:t>DALAM LINGKUNGAN </a:t>
            </a:r>
          </a:p>
          <a:p>
            <a:pPr algn="ctr" eaLnBrk="0" hangingPunct="0"/>
            <a:r>
              <a:rPr lang="en-US" b="1">
                <a:solidFill>
                  <a:srgbClr val="000066"/>
                </a:solidFill>
                <a:latin typeface="Impress BT" charset="0"/>
              </a:rPr>
              <a:t>PERUSAHAAN ATAU PEKERJAANNYA</a:t>
            </a:r>
          </a:p>
        </p:txBody>
      </p:sp>
      <p:sp>
        <p:nvSpPr>
          <p:cNvPr id="735242" name="AutoShape 10"/>
          <p:cNvSpPr>
            <a:spLocks noChangeArrowheads="1"/>
          </p:cNvSpPr>
          <p:nvPr/>
        </p:nvSpPr>
        <p:spPr bwMode="auto">
          <a:xfrm>
            <a:off x="457200" y="6019800"/>
            <a:ext cx="2938463" cy="676275"/>
          </a:xfrm>
          <a:prstGeom prst="roundRect">
            <a:avLst>
              <a:gd name="adj" fmla="val 12486"/>
            </a:avLst>
          </a:prstGeom>
          <a:solidFill>
            <a:schemeClr val="bg2">
              <a:lumMod val="75000"/>
            </a:schemeClr>
          </a:solidFill>
          <a:ln w="12700">
            <a:solidFill>
              <a:schemeClr val="tx1"/>
            </a:solidFill>
            <a:round/>
            <a:headEnd/>
            <a:tailEnd/>
          </a:ln>
          <a:effectLst/>
        </p:spPr>
        <p:txBody>
          <a:bodyPr wrap="none" lIns="90488" tIns="44450" rIns="90488" bIns="44450" anchor="ctr"/>
          <a:lstStyle/>
          <a:p>
            <a:pPr algn="ctr" eaLnBrk="0" hangingPunct="0"/>
            <a:r>
              <a:rPr lang="en-US" sz="1600" b="1" dirty="0">
                <a:latin typeface="Arial" pitchFamily="34" charset="0"/>
              </a:rPr>
              <a:t>TIDAK TERMASUK </a:t>
            </a:r>
          </a:p>
          <a:p>
            <a:pPr algn="ctr" eaLnBrk="0" hangingPunct="0"/>
            <a:r>
              <a:rPr lang="en-US" sz="1600" b="1" dirty="0">
                <a:latin typeface="Arial" pitchFamily="34" charset="0"/>
              </a:rPr>
              <a:t>PENGUSAHA KECIL</a:t>
            </a:r>
          </a:p>
        </p:txBody>
      </p:sp>
      <p:sp>
        <p:nvSpPr>
          <p:cNvPr id="735243" name="AutoShape 11"/>
          <p:cNvSpPr>
            <a:spLocks noChangeArrowheads="1"/>
          </p:cNvSpPr>
          <p:nvPr/>
        </p:nvSpPr>
        <p:spPr bwMode="auto">
          <a:xfrm>
            <a:off x="5418138" y="6019800"/>
            <a:ext cx="3497262" cy="685800"/>
          </a:xfrm>
          <a:prstGeom prst="roundRect">
            <a:avLst>
              <a:gd name="adj" fmla="val 12486"/>
            </a:avLst>
          </a:prstGeom>
          <a:solidFill>
            <a:schemeClr val="bg2">
              <a:lumMod val="75000"/>
            </a:schemeClr>
          </a:solidFill>
          <a:ln w="12700">
            <a:solidFill>
              <a:schemeClr val="tx1"/>
            </a:solidFill>
            <a:round/>
            <a:headEnd/>
            <a:tailEnd/>
          </a:ln>
          <a:effectLst/>
        </p:spPr>
        <p:txBody>
          <a:bodyPr wrap="none" lIns="90488" tIns="44450" rIns="90488" bIns="44450" anchor="ctr"/>
          <a:lstStyle/>
          <a:p>
            <a:pPr algn="ctr" eaLnBrk="0" hangingPunct="0"/>
            <a:r>
              <a:rPr lang="en-US" sz="1600" b="1" dirty="0">
                <a:latin typeface="Arial" pitchFamily="34" charset="0"/>
              </a:rPr>
              <a:t>PENGUSAHA KECIL YG MEMILIH </a:t>
            </a:r>
          </a:p>
          <a:p>
            <a:pPr algn="ctr" eaLnBrk="0" hangingPunct="0"/>
            <a:r>
              <a:rPr lang="en-US" sz="1600" b="1" dirty="0">
                <a:latin typeface="Arial" pitchFamily="34" charset="0"/>
              </a:rPr>
              <a:t>UTK DIKUKUHKAN MENJADI PKP</a:t>
            </a:r>
            <a:r>
              <a:rPr lang="en-US" sz="1600" b="1" dirty="0">
                <a:solidFill>
                  <a:srgbClr val="001918"/>
                </a:solidFill>
                <a:latin typeface="Arial" pitchFamily="34" charset="0"/>
              </a:rPr>
              <a:t>.</a:t>
            </a:r>
          </a:p>
        </p:txBody>
      </p:sp>
      <p:sp>
        <p:nvSpPr>
          <p:cNvPr id="735244" name="AutoShape 12"/>
          <p:cNvSpPr>
            <a:spLocks noChangeArrowheads="1"/>
          </p:cNvSpPr>
          <p:nvPr/>
        </p:nvSpPr>
        <p:spPr bwMode="auto">
          <a:xfrm>
            <a:off x="3570288" y="6105525"/>
            <a:ext cx="1692275" cy="504825"/>
          </a:xfrm>
          <a:prstGeom prst="rightArrow">
            <a:avLst>
              <a:gd name="adj1" fmla="val 75009"/>
              <a:gd name="adj2" fmla="val 96003"/>
            </a:avLst>
          </a:prstGeom>
          <a:solidFill>
            <a:schemeClr val="accent2"/>
          </a:solidFill>
          <a:ln w="12700">
            <a:solidFill>
              <a:schemeClr val="tx1"/>
            </a:solidFill>
            <a:miter lim="800000"/>
            <a:headEnd/>
            <a:tailEnd/>
          </a:ln>
          <a:effectLst/>
        </p:spPr>
        <p:txBody>
          <a:bodyPr wrap="none" anchor="ctr"/>
          <a:lstStyle/>
          <a:p>
            <a:endParaRPr lang="en-US"/>
          </a:p>
        </p:txBody>
      </p:sp>
      <p:sp>
        <p:nvSpPr>
          <p:cNvPr id="735245" name="Rectangle 13"/>
          <p:cNvSpPr>
            <a:spLocks noChangeArrowheads="1"/>
          </p:cNvSpPr>
          <p:nvPr/>
        </p:nvSpPr>
        <p:spPr bwMode="auto">
          <a:xfrm>
            <a:off x="3606800" y="6229350"/>
            <a:ext cx="1193800" cy="242888"/>
          </a:xfrm>
          <a:prstGeom prst="rect">
            <a:avLst/>
          </a:prstGeom>
          <a:solidFill>
            <a:schemeClr val="bg1"/>
          </a:solidFill>
          <a:ln w="9525">
            <a:noFill/>
            <a:miter lim="800000"/>
            <a:headEnd/>
            <a:tailEnd/>
          </a:ln>
          <a:effectLst/>
        </p:spPr>
        <p:txBody>
          <a:bodyPr wrap="none" lIns="90488" tIns="44450" rIns="90488" bIns="44450" anchor="ctr"/>
          <a:lstStyle/>
          <a:p>
            <a:pPr algn="ctr" eaLnBrk="0" hangingPunct="0"/>
            <a:r>
              <a:rPr lang="en-US" sz="1400" b="1">
                <a:latin typeface="Arial" pitchFamily="34" charset="0"/>
              </a:rPr>
              <a:t>KECUALI</a:t>
            </a:r>
          </a:p>
        </p:txBody>
      </p:sp>
      <p:sp>
        <p:nvSpPr>
          <p:cNvPr id="735246" name="AutoShape 14"/>
          <p:cNvSpPr>
            <a:spLocks noChangeArrowheads="1"/>
          </p:cNvSpPr>
          <p:nvPr/>
        </p:nvSpPr>
        <p:spPr bwMode="auto">
          <a:xfrm flipH="1">
            <a:off x="1114425" y="5743575"/>
            <a:ext cx="1457325" cy="247650"/>
          </a:xfrm>
          <a:prstGeom prst="downArrow">
            <a:avLst>
              <a:gd name="adj1" fmla="val 75009"/>
              <a:gd name="adj2" fmla="val 50014"/>
            </a:avLst>
          </a:prstGeom>
          <a:solidFill>
            <a:schemeClr val="accent2"/>
          </a:solidFill>
          <a:ln w="12700">
            <a:solidFill>
              <a:schemeClr val="tx1"/>
            </a:solidFill>
            <a:miter lim="800000"/>
            <a:headEnd/>
            <a:tailEnd/>
          </a:ln>
          <a:effectLst/>
        </p:spPr>
        <p:txBody>
          <a:bodyPr wrap="none" anchor="ctr"/>
          <a:lstStyle/>
          <a:p>
            <a:endParaRPr lang="en-US"/>
          </a:p>
        </p:txBody>
      </p:sp>
      <p:sp>
        <p:nvSpPr>
          <p:cNvPr id="735247" name="AutoShape 15"/>
          <p:cNvSpPr>
            <a:spLocks noChangeArrowheads="1"/>
          </p:cNvSpPr>
          <p:nvPr/>
        </p:nvSpPr>
        <p:spPr bwMode="auto">
          <a:xfrm flipH="1">
            <a:off x="3795713" y="2019300"/>
            <a:ext cx="1409700" cy="212725"/>
          </a:xfrm>
          <a:prstGeom prst="downArrow">
            <a:avLst>
              <a:gd name="adj1" fmla="val 75009"/>
              <a:gd name="adj2" fmla="val 50014"/>
            </a:avLst>
          </a:prstGeom>
          <a:solidFill>
            <a:schemeClr val="accent2"/>
          </a:solidFill>
          <a:ln w="12700">
            <a:solidFill>
              <a:schemeClr val="tx1"/>
            </a:solidFill>
            <a:miter lim="800000"/>
            <a:headEnd/>
            <a:tailEnd/>
          </a:ln>
          <a:effectLst/>
        </p:spPr>
        <p:txBody>
          <a:bodyPr wrap="none" anchor="ctr"/>
          <a:lstStyle/>
          <a:p>
            <a:endParaRPr lang="en-US"/>
          </a:p>
        </p:txBody>
      </p:sp>
      <p:sp>
        <p:nvSpPr>
          <p:cNvPr id="735248" name="AutoShape 16"/>
          <p:cNvSpPr>
            <a:spLocks noChangeArrowheads="1"/>
          </p:cNvSpPr>
          <p:nvPr/>
        </p:nvSpPr>
        <p:spPr bwMode="auto">
          <a:xfrm flipH="1">
            <a:off x="3821113" y="1119188"/>
            <a:ext cx="1384300" cy="247650"/>
          </a:xfrm>
          <a:prstGeom prst="downArrow">
            <a:avLst>
              <a:gd name="adj1" fmla="val 75009"/>
              <a:gd name="adj2" fmla="val 50014"/>
            </a:avLst>
          </a:prstGeom>
          <a:solidFill>
            <a:schemeClr val="accent2"/>
          </a:solidFill>
          <a:ln w="12700">
            <a:solidFill>
              <a:schemeClr val="tx1"/>
            </a:solidFill>
            <a:miter lim="800000"/>
            <a:headEnd/>
            <a:tailEnd/>
          </a:ln>
          <a:effectLst/>
        </p:spPr>
        <p:txBody>
          <a:bodyPr wrap="none" anchor="ctr"/>
          <a:lstStyle/>
          <a:p>
            <a:endParaRPr lang="en-US"/>
          </a:p>
        </p:txBody>
      </p:sp>
      <p:grpSp>
        <p:nvGrpSpPr>
          <p:cNvPr id="2" name="Group 17"/>
          <p:cNvGrpSpPr>
            <a:grpSpLocks/>
          </p:cNvGrpSpPr>
          <p:nvPr/>
        </p:nvGrpSpPr>
        <p:grpSpPr bwMode="auto">
          <a:xfrm>
            <a:off x="808038" y="2505075"/>
            <a:ext cx="847725" cy="376238"/>
            <a:chOff x="382" y="2104"/>
            <a:chExt cx="400" cy="316"/>
          </a:xfrm>
        </p:grpSpPr>
        <p:sp>
          <p:nvSpPr>
            <p:cNvPr id="735250" name="Oval 18"/>
            <p:cNvSpPr>
              <a:spLocks noChangeArrowheads="1"/>
            </p:cNvSpPr>
            <p:nvPr/>
          </p:nvSpPr>
          <p:spPr bwMode="auto">
            <a:xfrm>
              <a:off x="718" y="2104"/>
              <a:ext cx="64" cy="64"/>
            </a:xfrm>
            <a:prstGeom prst="ellipse">
              <a:avLst/>
            </a:prstGeom>
            <a:solidFill>
              <a:srgbClr val="FFC5CF"/>
            </a:solidFill>
            <a:ln w="12700">
              <a:solidFill>
                <a:schemeClr val="tx1"/>
              </a:solidFill>
              <a:round/>
              <a:headEnd/>
              <a:tailEnd/>
            </a:ln>
            <a:effectLst/>
          </p:spPr>
          <p:txBody>
            <a:bodyPr wrap="none" anchor="ctr"/>
            <a:lstStyle/>
            <a:p>
              <a:endParaRPr lang="en-US"/>
            </a:p>
          </p:txBody>
        </p:sp>
        <p:sp>
          <p:nvSpPr>
            <p:cNvPr id="735251" name="Oval 19"/>
            <p:cNvSpPr>
              <a:spLocks noChangeArrowheads="1"/>
            </p:cNvSpPr>
            <p:nvPr/>
          </p:nvSpPr>
          <p:spPr bwMode="auto">
            <a:xfrm>
              <a:off x="382" y="2356"/>
              <a:ext cx="64" cy="64"/>
            </a:xfrm>
            <a:prstGeom prst="ellipse">
              <a:avLst/>
            </a:prstGeom>
            <a:solidFill>
              <a:srgbClr val="FFC5CF"/>
            </a:solidFill>
            <a:ln w="12700">
              <a:solidFill>
                <a:schemeClr val="tx1"/>
              </a:solidFill>
              <a:round/>
              <a:headEnd/>
              <a:tailEnd/>
            </a:ln>
            <a:effectLst/>
          </p:spPr>
          <p:txBody>
            <a:bodyPr wrap="none" anchor="ctr"/>
            <a:lstStyle/>
            <a:p>
              <a:endParaRPr lang="en-US"/>
            </a:p>
          </p:txBody>
        </p:sp>
        <p:sp>
          <p:nvSpPr>
            <p:cNvPr id="735252" name="Arc 20"/>
            <p:cNvSpPr>
              <a:spLocks/>
            </p:cNvSpPr>
            <p:nvPr/>
          </p:nvSpPr>
          <p:spPr bwMode="auto">
            <a:xfrm>
              <a:off x="414" y="2142"/>
              <a:ext cx="344" cy="248"/>
            </a:xfrm>
            <a:custGeom>
              <a:avLst/>
              <a:gdLst>
                <a:gd name="G0" fmla="+- 21600 0 0"/>
                <a:gd name="G1" fmla="+- 21600 0 0"/>
                <a:gd name="G2" fmla="+- 21600 0 0"/>
                <a:gd name="T0" fmla="*/ 0 w 21600"/>
                <a:gd name="T1" fmla="*/ 21513 h 21600"/>
                <a:gd name="T2" fmla="*/ 21537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513"/>
                  </a:moveTo>
                  <a:cubicBezTo>
                    <a:pt x="47" y="9642"/>
                    <a:pt x="9666" y="34"/>
                    <a:pt x="21537" y="0"/>
                  </a:cubicBezTo>
                </a:path>
                <a:path w="21600" h="21600" stroke="0" extrusionOk="0">
                  <a:moveTo>
                    <a:pt x="0" y="21513"/>
                  </a:moveTo>
                  <a:cubicBezTo>
                    <a:pt x="47" y="9642"/>
                    <a:pt x="9666" y="34"/>
                    <a:pt x="21537" y="0"/>
                  </a:cubicBezTo>
                  <a:lnTo>
                    <a:pt x="21600" y="21600"/>
                  </a:lnTo>
                  <a:close/>
                </a:path>
              </a:pathLst>
            </a:custGeom>
            <a:noFill/>
            <a:ln w="50800" cap="rnd">
              <a:solidFill>
                <a:schemeClr val="tx1"/>
              </a:solidFill>
              <a:round/>
              <a:headEnd type="none" w="sm" len="sm"/>
              <a:tailEnd type="none" w="sm" len="sm"/>
            </a:ln>
            <a:effectLst/>
          </p:spPr>
          <p:txBody>
            <a:bodyPr wrap="none" anchor="ctr"/>
            <a:lstStyle/>
            <a:p>
              <a:endParaRPr lang="en-US"/>
            </a:p>
          </p:txBody>
        </p:sp>
      </p:grpSp>
      <p:grpSp>
        <p:nvGrpSpPr>
          <p:cNvPr id="3" name="Group 21"/>
          <p:cNvGrpSpPr>
            <a:grpSpLocks/>
          </p:cNvGrpSpPr>
          <p:nvPr/>
        </p:nvGrpSpPr>
        <p:grpSpPr bwMode="auto">
          <a:xfrm>
            <a:off x="7386638" y="2476500"/>
            <a:ext cx="847725" cy="376238"/>
            <a:chOff x="3490" y="2080"/>
            <a:chExt cx="400" cy="316"/>
          </a:xfrm>
        </p:grpSpPr>
        <p:sp>
          <p:nvSpPr>
            <p:cNvPr id="735254" name="Oval 22"/>
            <p:cNvSpPr>
              <a:spLocks noChangeArrowheads="1"/>
            </p:cNvSpPr>
            <p:nvPr/>
          </p:nvSpPr>
          <p:spPr bwMode="auto">
            <a:xfrm>
              <a:off x="3490" y="2080"/>
              <a:ext cx="64" cy="64"/>
            </a:xfrm>
            <a:prstGeom prst="ellipse">
              <a:avLst/>
            </a:prstGeom>
            <a:solidFill>
              <a:srgbClr val="CCFF66"/>
            </a:solidFill>
            <a:ln w="12700">
              <a:solidFill>
                <a:schemeClr val="tx1"/>
              </a:solidFill>
              <a:round/>
              <a:headEnd/>
              <a:tailEnd/>
            </a:ln>
            <a:effectLst/>
          </p:spPr>
          <p:txBody>
            <a:bodyPr wrap="none" anchor="ctr"/>
            <a:lstStyle/>
            <a:p>
              <a:endParaRPr lang="en-US"/>
            </a:p>
          </p:txBody>
        </p:sp>
        <p:sp>
          <p:nvSpPr>
            <p:cNvPr id="735255" name="Oval 23"/>
            <p:cNvSpPr>
              <a:spLocks noChangeArrowheads="1"/>
            </p:cNvSpPr>
            <p:nvPr/>
          </p:nvSpPr>
          <p:spPr bwMode="auto">
            <a:xfrm>
              <a:off x="3826" y="2332"/>
              <a:ext cx="64" cy="64"/>
            </a:xfrm>
            <a:prstGeom prst="ellipse">
              <a:avLst/>
            </a:prstGeom>
            <a:solidFill>
              <a:srgbClr val="CCFF66"/>
            </a:solidFill>
            <a:ln w="12700">
              <a:solidFill>
                <a:schemeClr val="tx1"/>
              </a:solidFill>
              <a:round/>
              <a:headEnd/>
              <a:tailEnd/>
            </a:ln>
            <a:effectLst/>
          </p:spPr>
          <p:txBody>
            <a:bodyPr wrap="none" anchor="ctr"/>
            <a:lstStyle/>
            <a:p>
              <a:endParaRPr lang="en-US"/>
            </a:p>
          </p:txBody>
        </p:sp>
        <p:sp>
          <p:nvSpPr>
            <p:cNvPr id="735256" name="Arc 24"/>
            <p:cNvSpPr>
              <a:spLocks/>
            </p:cNvSpPr>
            <p:nvPr/>
          </p:nvSpPr>
          <p:spPr bwMode="auto">
            <a:xfrm>
              <a:off x="3516" y="2118"/>
              <a:ext cx="344" cy="2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CCFF66"/>
            </a:solidFill>
            <a:ln w="50800" cap="rnd">
              <a:solidFill>
                <a:schemeClr val="tx1"/>
              </a:solidFill>
              <a:round/>
              <a:headEnd type="none" w="sm" len="sm"/>
              <a:tailEnd type="none" w="sm" len="sm"/>
            </a:ln>
            <a:effectLst/>
          </p:spPr>
          <p:txBody>
            <a:bodyPr wrap="none" anchor="ctr"/>
            <a:lstStyle/>
            <a:p>
              <a:endParaRPr lang="en-US"/>
            </a:p>
          </p:txBody>
        </p:sp>
      </p:grpSp>
    </p:spTree>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a:spLocks noGrp="1"/>
          </p:cNvSpPr>
          <p:nvPr>
            <p:ph type="sldNum" sz="quarter" idx="12"/>
          </p:nvPr>
        </p:nvSpPr>
        <p:spPr/>
        <p:txBody>
          <a:bodyPr/>
          <a:lstStyle/>
          <a:p>
            <a:fld id="{C658FF59-42AD-4E96-8431-38021708BF99}" type="slidenum">
              <a:rPr lang="en-US"/>
              <a:pPr/>
              <a:t>131</a:t>
            </a:fld>
            <a:endParaRPr lang="en-US"/>
          </a:p>
        </p:txBody>
      </p:sp>
      <p:sp>
        <p:nvSpPr>
          <p:cNvPr id="737282" name="Rectangle 2"/>
          <p:cNvSpPr>
            <a:spLocks noChangeArrowheads="1"/>
          </p:cNvSpPr>
          <p:nvPr/>
        </p:nvSpPr>
        <p:spPr bwMode="auto">
          <a:xfrm>
            <a:off x="1676400" y="228600"/>
            <a:ext cx="6045200" cy="1143000"/>
          </a:xfrm>
          <a:prstGeom prst="rect">
            <a:avLst/>
          </a:prstGeom>
          <a:solidFill>
            <a:srgbClr val="CCFF66"/>
          </a:solidFill>
          <a:ln w="12700">
            <a:noFill/>
            <a:miter lim="800000"/>
            <a:headEnd/>
            <a:tailEnd/>
          </a:ln>
          <a:effectLst/>
        </p:spPr>
        <p:txBody>
          <a:bodyPr wrap="none" lIns="90488" tIns="44450" rIns="90488" bIns="44450" anchor="ctr"/>
          <a:lstStyle/>
          <a:p>
            <a:pPr algn="ctr" eaLnBrk="0" hangingPunct="0"/>
            <a:r>
              <a:rPr lang="en-US" sz="2400" b="1" dirty="0">
                <a:solidFill>
                  <a:srgbClr val="000066"/>
                </a:solidFill>
                <a:effectLst>
                  <a:outerShdw blurRad="38100" dist="38100" dir="2700000" algn="tl">
                    <a:srgbClr val="000000"/>
                  </a:outerShdw>
                </a:effectLst>
                <a:latin typeface="Arial" pitchFamily="34" charset="0"/>
              </a:rPr>
              <a:t>PENGUSAHA KECIL</a:t>
            </a:r>
          </a:p>
          <a:p>
            <a:pPr algn="ctr" eaLnBrk="0" hangingPunct="0"/>
            <a:r>
              <a:rPr lang="en-US" b="1" dirty="0">
                <a:solidFill>
                  <a:srgbClr val="000066"/>
                </a:solidFill>
                <a:effectLst>
                  <a:outerShdw blurRad="38100" dist="38100" dir="2700000" algn="tl">
                    <a:srgbClr val="000000"/>
                  </a:outerShdw>
                </a:effectLst>
                <a:latin typeface="Arial" pitchFamily="34" charset="0"/>
              </a:rPr>
              <a:t>KMK No. </a:t>
            </a:r>
            <a:r>
              <a:rPr lang="en-US" b="1" dirty="0" smtClean="0">
                <a:solidFill>
                  <a:srgbClr val="000066"/>
                </a:solidFill>
                <a:effectLst>
                  <a:outerShdw blurRad="38100" dist="38100" dir="2700000" algn="tl">
                    <a:srgbClr val="000000"/>
                  </a:outerShdw>
                </a:effectLst>
                <a:latin typeface="Arial" pitchFamily="34" charset="0"/>
              </a:rPr>
              <a:t>68/KMK.03/2010</a:t>
            </a:r>
            <a:endParaRPr lang="en-US" b="1" dirty="0">
              <a:solidFill>
                <a:srgbClr val="000066"/>
              </a:solidFill>
              <a:effectLst>
                <a:outerShdw blurRad="38100" dist="38100" dir="2700000" algn="tl">
                  <a:srgbClr val="000000"/>
                </a:outerShdw>
              </a:effectLst>
              <a:latin typeface="Arial" pitchFamily="34" charset="0"/>
            </a:endParaRPr>
          </a:p>
          <a:p>
            <a:pPr algn="ctr" eaLnBrk="0" hangingPunct="0"/>
            <a:r>
              <a:rPr lang="en-US" b="1" dirty="0">
                <a:solidFill>
                  <a:srgbClr val="000066"/>
                </a:solidFill>
                <a:effectLst>
                  <a:outerShdw blurRad="38100" dist="38100" dir="2700000" algn="tl">
                    <a:srgbClr val="000000"/>
                  </a:outerShdw>
                </a:effectLst>
                <a:latin typeface="Arial" pitchFamily="34" charset="0"/>
              </a:rPr>
              <a:t>TGL. </a:t>
            </a:r>
            <a:r>
              <a:rPr lang="en-US" b="1" dirty="0" smtClean="0">
                <a:solidFill>
                  <a:srgbClr val="000066"/>
                </a:solidFill>
                <a:effectLst>
                  <a:outerShdw blurRad="38100" dist="38100" dir="2700000" algn="tl">
                    <a:srgbClr val="000000"/>
                  </a:outerShdw>
                </a:effectLst>
                <a:latin typeface="Arial" pitchFamily="34" charset="0"/>
              </a:rPr>
              <a:t>23 MARET 2010  </a:t>
            </a:r>
            <a:r>
              <a:rPr lang="en-US" b="1" dirty="0" err="1">
                <a:solidFill>
                  <a:srgbClr val="000066"/>
                </a:solidFill>
                <a:effectLst>
                  <a:outerShdw blurRad="38100" dist="38100" dir="2700000" algn="tl">
                    <a:srgbClr val="000000"/>
                  </a:outerShdw>
                </a:effectLst>
                <a:latin typeface="Arial" pitchFamily="34" charset="0"/>
              </a:rPr>
              <a:t>Berlaku</a:t>
            </a:r>
            <a:r>
              <a:rPr lang="en-US" b="1" dirty="0">
                <a:solidFill>
                  <a:srgbClr val="000066"/>
                </a:solidFill>
                <a:effectLst>
                  <a:outerShdw blurRad="38100" dist="38100" dir="2700000" algn="tl">
                    <a:srgbClr val="000000"/>
                  </a:outerShdw>
                </a:effectLst>
                <a:latin typeface="Arial" pitchFamily="34" charset="0"/>
              </a:rPr>
              <a:t> </a:t>
            </a:r>
            <a:r>
              <a:rPr lang="en-US" b="1" dirty="0" err="1">
                <a:solidFill>
                  <a:srgbClr val="000066"/>
                </a:solidFill>
                <a:effectLst>
                  <a:outerShdw blurRad="38100" dist="38100" dir="2700000" algn="tl">
                    <a:srgbClr val="000000"/>
                  </a:outerShdw>
                </a:effectLst>
                <a:latin typeface="Arial" pitchFamily="34" charset="0"/>
              </a:rPr>
              <a:t>Mulai</a:t>
            </a:r>
            <a:r>
              <a:rPr lang="en-US" b="1" dirty="0">
                <a:solidFill>
                  <a:srgbClr val="000066"/>
                </a:solidFill>
                <a:effectLst>
                  <a:outerShdw blurRad="38100" dist="38100" dir="2700000" algn="tl">
                    <a:srgbClr val="000000"/>
                  </a:outerShdw>
                </a:effectLst>
                <a:latin typeface="Arial" pitchFamily="34" charset="0"/>
              </a:rPr>
              <a:t> 1 </a:t>
            </a:r>
            <a:r>
              <a:rPr lang="en-US" b="1" dirty="0" smtClean="0">
                <a:solidFill>
                  <a:srgbClr val="000066"/>
                </a:solidFill>
                <a:effectLst>
                  <a:outerShdw blurRad="38100" dist="38100" dir="2700000" algn="tl">
                    <a:srgbClr val="000000"/>
                  </a:outerShdw>
                </a:effectLst>
                <a:latin typeface="Arial" pitchFamily="34" charset="0"/>
              </a:rPr>
              <a:t>APRIL 2010 </a:t>
            </a:r>
            <a:endParaRPr lang="en-US" b="1" dirty="0">
              <a:solidFill>
                <a:srgbClr val="000066"/>
              </a:solidFill>
              <a:effectLst>
                <a:outerShdw blurRad="38100" dist="38100" dir="2700000" algn="tl">
                  <a:srgbClr val="000000"/>
                </a:outerShdw>
              </a:effectLst>
              <a:latin typeface="Arial" pitchFamily="34" charset="0"/>
            </a:endParaRPr>
          </a:p>
        </p:txBody>
      </p:sp>
      <p:sp>
        <p:nvSpPr>
          <p:cNvPr id="737283" name="Rectangle 3"/>
          <p:cNvSpPr>
            <a:spLocks noChangeArrowheads="1"/>
          </p:cNvSpPr>
          <p:nvPr/>
        </p:nvSpPr>
        <p:spPr bwMode="auto">
          <a:xfrm>
            <a:off x="895350" y="1730375"/>
            <a:ext cx="7367588" cy="576263"/>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algn="ctr" eaLnBrk="0" hangingPunct="0"/>
            <a:r>
              <a:rPr lang="en-US" b="1">
                <a:latin typeface="Arial" pitchFamily="34" charset="0"/>
              </a:rPr>
              <a:t>PENGUSAHA YG DLM LINGKUNGAN </a:t>
            </a:r>
          </a:p>
          <a:p>
            <a:pPr algn="ctr" eaLnBrk="0" hangingPunct="0"/>
            <a:r>
              <a:rPr lang="en-US" b="1">
                <a:latin typeface="Arial" pitchFamily="34" charset="0"/>
              </a:rPr>
              <a:t>PERUSAHAAN/PEKERJAANNYA MELAKUKAN</a:t>
            </a:r>
          </a:p>
        </p:txBody>
      </p:sp>
      <p:sp>
        <p:nvSpPr>
          <p:cNvPr id="737284" name="Rectangle 4"/>
          <p:cNvSpPr>
            <a:spLocks noChangeArrowheads="1"/>
          </p:cNvSpPr>
          <p:nvPr/>
        </p:nvSpPr>
        <p:spPr bwMode="auto">
          <a:xfrm>
            <a:off x="2862263" y="3387725"/>
            <a:ext cx="3538537" cy="955675"/>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algn="ctr" eaLnBrk="0" hangingPunct="0"/>
            <a:r>
              <a:rPr lang="en-US" sz="1600" b="1">
                <a:latin typeface="Arial" pitchFamily="34" charset="0"/>
              </a:rPr>
              <a:t>PEREDARAN BRUTO </a:t>
            </a:r>
          </a:p>
          <a:p>
            <a:pPr algn="ctr" eaLnBrk="0" hangingPunct="0"/>
            <a:r>
              <a:rPr lang="en-US" sz="1600" b="1">
                <a:latin typeface="Arial" pitchFamily="34" charset="0"/>
              </a:rPr>
              <a:t>TDK LEBIH DARI</a:t>
            </a:r>
          </a:p>
          <a:p>
            <a:pPr algn="ctr" eaLnBrk="0" hangingPunct="0"/>
            <a:r>
              <a:rPr lang="en-US" sz="1600" b="1">
                <a:latin typeface="Arial" pitchFamily="34" charset="0"/>
              </a:rPr>
              <a:t>Rp 600 JUTA SETAHUN</a:t>
            </a:r>
          </a:p>
        </p:txBody>
      </p:sp>
      <p:sp>
        <p:nvSpPr>
          <p:cNvPr id="737285" name="Rectangle 5"/>
          <p:cNvSpPr>
            <a:spLocks noChangeArrowheads="1"/>
          </p:cNvSpPr>
          <p:nvPr/>
        </p:nvSpPr>
        <p:spPr bwMode="auto">
          <a:xfrm>
            <a:off x="2108200" y="2687638"/>
            <a:ext cx="4876800" cy="404812"/>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algn="ctr" eaLnBrk="0" hangingPunct="0"/>
            <a:r>
              <a:rPr lang="en-US" sz="1600" b="1">
                <a:latin typeface="Arial" pitchFamily="34" charset="0"/>
              </a:rPr>
              <a:t>PENYERAHAN BKP DAN ATAU JKP</a:t>
            </a:r>
          </a:p>
        </p:txBody>
      </p:sp>
      <p:sp>
        <p:nvSpPr>
          <p:cNvPr id="737286" name="AutoShape 6"/>
          <p:cNvSpPr>
            <a:spLocks noChangeArrowheads="1"/>
          </p:cNvSpPr>
          <p:nvPr/>
        </p:nvSpPr>
        <p:spPr bwMode="auto">
          <a:xfrm flipH="1">
            <a:off x="4419600" y="2425700"/>
            <a:ext cx="254000" cy="242888"/>
          </a:xfrm>
          <a:prstGeom prst="downArrow">
            <a:avLst>
              <a:gd name="adj1" fmla="val 50000"/>
              <a:gd name="adj2" fmla="val 50014"/>
            </a:avLst>
          </a:prstGeom>
          <a:solidFill>
            <a:schemeClr val="accent2"/>
          </a:solidFill>
          <a:ln w="9525">
            <a:noFill/>
            <a:miter lim="800000"/>
            <a:headEnd/>
            <a:tailEnd/>
          </a:ln>
          <a:effectLst/>
        </p:spPr>
        <p:txBody>
          <a:bodyPr wrap="none" anchor="ctr"/>
          <a:lstStyle/>
          <a:p>
            <a:endParaRPr lang="en-US"/>
          </a:p>
        </p:txBody>
      </p:sp>
      <p:sp>
        <p:nvSpPr>
          <p:cNvPr id="737287" name="AutoShape 7"/>
          <p:cNvSpPr>
            <a:spLocks noChangeArrowheads="1"/>
          </p:cNvSpPr>
          <p:nvPr/>
        </p:nvSpPr>
        <p:spPr bwMode="auto">
          <a:xfrm flipH="1">
            <a:off x="4398963" y="3125788"/>
            <a:ext cx="254000" cy="222250"/>
          </a:xfrm>
          <a:prstGeom prst="downArrow">
            <a:avLst>
              <a:gd name="adj1" fmla="val 50000"/>
              <a:gd name="adj2" fmla="val 50014"/>
            </a:avLst>
          </a:prstGeom>
          <a:solidFill>
            <a:schemeClr val="accent2"/>
          </a:solidFill>
          <a:ln w="9525">
            <a:noFill/>
            <a:miter lim="800000"/>
            <a:headEnd/>
            <a:tailEnd/>
          </a:ln>
          <a:effectLst/>
        </p:spPr>
        <p:txBody>
          <a:bodyPr wrap="none" anchor="ctr"/>
          <a:lstStyle/>
          <a:p>
            <a:endParaRPr lang="en-US"/>
          </a:p>
        </p:txBody>
      </p:sp>
      <p:sp>
        <p:nvSpPr>
          <p:cNvPr id="737288" name="Text Box 8"/>
          <p:cNvSpPr txBox="1">
            <a:spLocks noChangeArrowheads="1"/>
          </p:cNvSpPr>
          <p:nvPr/>
        </p:nvSpPr>
        <p:spPr bwMode="auto">
          <a:xfrm>
            <a:off x="812800" y="4572000"/>
            <a:ext cx="7620000" cy="2085975"/>
          </a:xfrm>
          <a:prstGeom prst="rect">
            <a:avLst/>
          </a:prstGeom>
          <a:solidFill>
            <a:schemeClr val="bg2"/>
          </a:solidFill>
          <a:ln w="12700">
            <a:solidFill>
              <a:schemeClr val="tx1"/>
            </a:solidFill>
            <a:miter lim="800000"/>
            <a:headEnd type="none" w="sm" len="sm"/>
            <a:tailEnd type="none" w="sm" len="sm"/>
          </a:ln>
          <a:effectLst/>
        </p:spPr>
        <p:txBody>
          <a:bodyPr>
            <a:spAutoFit/>
          </a:bodyPr>
          <a:lstStyle/>
          <a:p>
            <a:pPr>
              <a:spcBef>
                <a:spcPct val="50000"/>
              </a:spcBef>
            </a:pPr>
            <a:r>
              <a:rPr lang="en-US" sz="2000" i="1" u="sng"/>
              <a:t>Catatan :</a:t>
            </a:r>
          </a:p>
          <a:p>
            <a:pPr>
              <a:spcBef>
                <a:spcPct val="50000"/>
              </a:spcBef>
            </a:pPr>
            <a:r>
              <a:rPr lang="en-US" sz="2000"/>
              <a:t>Apabila sampai dengan suatu Masa Pajak dalam satu tahun buku peredaran bruto lebih dari Rp 600.000.000,- maka pengusaha ini memenuhi syarat sebagai PKP sehingga wajib melaporkan usahanya untuk dikukuhkan sebagai PKP selambat-lambatnya pada akhir bulan berikutnya.</a:t>
            </a:r>
          </a:p>
        </p:txBody>
      </p:sp>
    </p:spTree>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3"/>
          <p:cNvSpPr>
            <a:spLocks noGrp="1"/>
          </p:cNvSpPr>
          <p:nvPr>
            <p:ph type="sldNum" sz="quarter" idx="12"/>
          </p:nvPr>
        </p:nvSpPr>
        <p:spPr/>
        <p:txBody>
          <a:bodyPr/>
          <a:lstStyle/>
          <a:p>
            <a:fld id="{AEF38904-FD5D-4509-BAB3-F17402C4CA18}" type="slidenum">
              <a:rPr lang="en-US"/>
              <a:pPr/>
              <a:t>132</a:t>
            </a:fld>
            <a:endParaRPr lang="en-US"/>
          </a:p>
        </p:txBody>
      </p:sp>
      <p:sp>
        <p:nvSpPr>
          <p:cNvPr id="739330"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39331"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39332" name="Rectangle 4"/>
          <p:cNvSpPr>
            <a:spLocks noChangeArrowheads="1"/>
          </p:cNvSpPr>
          <p:nvPr/>
        </p:nvSpPr>
        <p:spPr bwMode="auto">
          <a:xfrm>
            <a:off x="1752600" y="228600"/>
            <a:ext cx="6072188" cy="547688"/>
          </a:xfrm>
          <a:prstGeom prst="rect">
            <a:avLst/>
          </a:prstGeom>
          <a:solidFill>
            <a:srgbClr val="DDDDDD"/>
          </a:solidFill>
          <a:ln w="12700">
            <a:noFill/>
            <a:miter lim="800000"/>
            <a:headEnd/>
            <a:tailEnd/>
          </a:ln>
          <a:effectLst/>
        </p:spPr>
        <p:txBody>
          <a:bodyPr wrap="none" lIns="90488" tIns="44450" rIns="90488" bIns="44450" anchor="ctr"/>
          <a:lstStyle/>
          <a:p>
            <a:pPr algn="ctr" eaLnBrk="0" hangingPunct="0"/>
            <a:r>
              <a:rPr lang="en-US" sz="2400" b="1">
                <a:solidFill>
                  <a:srgbClr val="000066"/>
                </a:solidFill>
                <a:effectLst>
                  <a:outerShdw blurRad="38100" dist="38100" dir="2700000" algn="tl">
                    <a:srgbClr val="000000"/>
                  </a:outerShdw>
                </a:effectLst>
                <a:latin typeface="Arial" pitchFamily="34" charset="0"/>
              </a:rPr>
              <a:t>DASAR PENGENAAN PAJAK</a:t>
            </a:r>
          </a:p>
        </p:txBody>
      </p:sp>
      <p:sp>
        <p:nvSpPr>
          <p:cNvPr id="739333" name="AutoShape 5"/>
          <p:cNvSpPr>
            <a:spLocks noChangeArrowheads="1"/>
          </p:cNvSpPr>
          <p:nvPr/>
        </p:nvSpPr>
        <p:spPr bwMode="auto">
          <a:xfrm>
            <a:off x="1462088" y="1504950"/>
            <a:ext cx="3108325" cy="633413"/>
          </a:xfrm>
          <a:prstGeom prst="roundRect">
            <a:avLst>
              <a:gd name="adj" fmla="val 12486"/>
            </a:avLst>
          </a:prstGeom>
          <a:solidFill>
            <a:schemeClr val="bg2">
              <a:lumMod val="90000"/>
            </a:schemeClr>
          </a:solidFill>
          <a:ln w="12700">
            <a:solidFill>
              <a:schemeClr val="tx1"/>
            </a:solidFill>
            <a:round/>
            <a:headEnd/>
            <a:tailEnd/>
          </a:ln>
          <a:effectLst/>
        </p:spPr>
        <p:txBody>
          <a:bodyPr wrap="none" lIns="90488" tIns="44450" rIns="90488" bIns="44450" anchor="ctr"/>
          <a:lstStyle/>
          <a:p>
            <a:pPr algn="ctr" eaLnBrk="0" hangingPunct="0"/>
            <a:r>
              <a:rPr lang="en-US" sz="2000" b="1" dirty="0">
                <a:latin typeface="Arial" pitchFamily="34" charset="0"/>
              </a:rPr>
              <a:t>HARGA JUAL</a:t>
            </a:r>
          </a:p>
        </p:txBody>
      </p:sp>
      <p:sp>
        <p:nvSpPr>
          <p:cNvPr id="739334" name="AutoShape 6"/>
          <p:cNvSpPr>
            <a:spLocks noChangeArrowheads="1"/>
          </p:cNvSpPr>
          <p:nvPr/>
        </p:nvSpPr>
        <p:spPr bwMode="auto">
          <a:xfrm>
            <a:off x="1462088" y="2476500"/>
            <a:ext cx="3108325" cy="690563"/>
          </a:xfrm>
          <a:prstGeom prst="roundRect">
            <a:avLst>
              <a:gd name="adj" fmla="val 12486"/>
            </a:avLst>
          </a:prstGeom>
          <a:solidFill>
            <a:schemeClr val="bg2">
              <a:lumMod val="90000"/>
            </a:schemeClr>
          </a:solidFill>
          <a:ln w="12700">
            <a:solidFill>
              <a:schemeClr val="tx1"/>
            </a:solidFill>
            <a:round/>
            <a:headEnd/>
            <a:tailEnd/>
          </a:ln>
          <a:effectLst/>
        </p:spPr>
        <p:txBody>
          <a:bodyPr wrap="none" lIns="90488" tIns="44450" rIns="90488" bIns="44450" anchor="ctr"/>
          <a:lstStyle/>
          <a:p>
            <a:pPr algn="ctr" eaLnBrk="0" hangingPunct="0"/>
            <a:r>
              <a:rPr lang="en-US" sz="2000" b="1" dirty="0">
                <a:latin typeface="Arial" pitchFamily="34" charset="0"/>
              </a:rPr>
              <a:t>HARGA</a:t>
            </a:r>
          </a:p>
          <a:p>
            <a:pPr algn="ctr" eaLnBrk="0" hangingPunct="0"/>
            <a:r>
              <a:rPr lang="en-US" sz="2000" b="1" dirty="0">
                <a:latin typeface="Arial" pitchFamily="34" charset="0"/>
              </a:rPr>
              <a:t>PENGGANTI</a:t>
            </a:r>
          </a:p>
        </p:txBody>
      </p:sp>
      <p:sp>
        <p:nvSpPr>
          <p:cNvPr id="739335" name="AutoShape 7"/>
          <p:cNvSpPr>
            <a:spLocks noChangeArrowheads="1"/>
          </p:cNvSpPr>
          <p:nvPr/>
        </p:nvSpPr>
        <p:spPr bwMode="auto">
          <a:xfrm>
            <a:off x="1462088" y="3462338"/>
            <a:ext cx="3108325" cy="647700"/>
          </a:xfrm>
          <a:prstGeom prst="roundRect">
            <a:avLst>
              <a:gd name="adj" fmla="val 12486"/>
            </a:avLst>
          </a:prstGeom>
          <a:solidFill>
            <a:schemeClr val="bg2">
              <a:lumMod val="90000"/>
            </a:schemeClr>
          </a:solidFill>
          <a:ln w="12700">
            <a:solidFill>
              <a:schemeClr val="tx1"/>
            </a:solidFill>
            <a:round/>
            <a:headEnd/>
            <a:tailEnd/>
          </a:ln>
          <a:effectLst/>
        </p:spPr>
        <p:txBody>
          <a:bodyPr wrap="none" lIns="90488" tIns="44450" rIns="90488" bIns="44450" anchor="ctr"/>
          <a:lstStyle/>
          <a:p>
            <a:pPr algn="ctr" eaLnBrk="0" hangingPunct="0"/>
            <a:r>
              <a:rPr lang="en-US" sz="2000" b="1" dirty="0">
                <a:latin typeface="Arial" pitchFamily="34" charset="0"/>
              </a:rPr>
              <a:t>NILAI IMPOR</a:t>
            </a:r>
          </a:p>
        </p:txBody>
      </p:sp>
      <p:sp>
        <p:nvSpPr>
          <p:cNvPr id="739336" name="AutoShape 8"/>
          <p:cNvSpPr>
            <a:spLocks noChangeArrowheads="1"/>
          </p:cNvSpPr>
          <p:nvPr/>
        </p:nvSpPr>
        <p:spPr bwMode="auto">
          <a:xfrm>
            <a:off x="1462088" y="4433888"/>
            <a:ext cx="3108325" cy="633412"/>
          </a:xfrm>
          <a:prstGeom prst="roundRect">
            <a:avLst>
              <a:gd name="adj" fmla="val 12486"/>
            </a:avLst>
          </a:prstGeom>
          <a:solidFill>
            <a:schemeClr val="bg2">
              <a:lumMod val="90000"/>
            </a:schemeClr>
          </a:solidFill>
          <a:ln w="12700">
            <a:solidFill>
              <a:schemeClr val="tx1"/>
            </a:solidFill>
            <a:round/>
            <a:headEnd/>
            <a:tailEnd/>
          </a:ln>
          <a:effectLst/>
        </p:spPr>
        <p:txBody>
          <a:bodyPr wrap="none" lIns="90488" tIns="44450" rIns="90488" bIns="44450" anchor="ctr"/>
          <a:lstStyle/>
          <a:p>
            <a:pPr algn="ctr" eaLnBrk="0" hangingPunct="0"/>
            <a:r>
              <a:rPr lang="en-US" sz="2000" b="1" dirty="0">
                <a:latin typeface="Arial" pitchFamily="34" charset="0"/>
              </a:rPr>
              <a:t>NILAI EKSPOR</a:t>
            </a:r>
          </a:p>
        </p:txBody>
      </p:sp>
      <p:sp>
        <p:nvSpPr>
          <p:cNvPr id="739337" name="AutoShape 9"/>
          <p:cNvSpPr>
            <a:spLocks noChangeArrowheads="1"/>
          </p:cNvSpPr>
          <p:nvPr/>
        </p:nvSpPr>
        <p:spPr bwMode="auto">
          <a:xfrm>
            <a:off x="1462088" y="5362575"/>
            <a:ext cx="3108325" cy="804863"/>
          </a:xfrm>
          <a:prstGeom prst="roundRect">
            <a:avLst>
              <a:gd name="adj" fmla="val 12486"/>
            </a:avLst>
          </a:prstGeom>
          <a:solidFill>
            <a:schemeClr val="bg2">
              <a:lumMod val="90000"/>
            </a:schemeClr>
          </a:solidFill>
          <a:ln w="12700">
            <a:solidFill>
              <a:schemeClr val="tx1"/>
            </a:solidFill>
            <a:round/>
            <a:headEnd/>
            <a:tailEnd/>
          </a:ln>
          <a:effectLst/>
        </p:spPr>
        <p:txBody>
          <a:bodyPr wrap="none" lIns="90488" tIns="44450" rIns="90488" bIns="44450" anchor="ctr"/>
          <a:lstStyle/>
          <a:p>
            <a:pPr algn="ctr" eaLnBrk="0" hangingPunct="0"/>
            <a:r>
              <a:rPr lang="en-US" b="1" dirty="0">
                <a:latin typeface="Arial" pitchFamily="34" charset="0"/>
              </a:rPr>
              <a:t>NILAI LAIN</a:t>
            </a:r>
          </a:p>
          <a:p>
            <a:pPr algn="ctr" eaLnBrk="0" hangingPunct="0"/>
            <a:r>
              <a:rPr lang="en-US" b="1" dirty="0">
                <a:latin typeface="Arial" pitchFamily="34" charset="0"/>
              </a:rPr>
              <a:t>YG DITETAPKAN</a:t>
            </a:r>
          </a:p>
          <a:p>
            <a:pPr algn="ctr" eaLnBrk="0" hangingPunct="0"/>
            <a:r>
              <a:rPr lang="en-US" b="1" dirty="0">
                <a:latin typeface="Arial" pitchFamily="34" charset="0"/>
              </a:rPr>
              <a:t>MENKEU</a:t>
            </a:r>
          </a:p>
        </p:txBody>
      </p:sp>
      <p:sp>
        <p:nvSpPr>
          <p:cNvPr id="739338" name="AutoShape 10"/>
          <p:cNvSpPr>
            <a:spLocks noChangeArrowheads="1"/>
          </p:cNvSpPr>
          <p:nvPr/>
        </p:nvSpPr>
        <p:spPr bwMode="auto">
          <a:xfrm>
            <a:off x="5621338" y="2719388"/>
            <a:ext cx="3082925" cy="2233612"/>
          </a:xfrm>
          <a:prstGeom prst="roundRect">
            <a:avLst>
              <a:gd name="adj" fmla="val 3264"/>
            </a:avLst>
          </a:prstGeom>
          <a:solidFill>
            <a:srgbClr val="FFFF00"/>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SEBAGAI</a:t>
            </a:r>
          </a:p>
          <a:p>
            <a:pPr algn="ctr" eaLnBrk="0" hangingPunct="0"/>
            <a:r>
              <a:rPr lang="en-US" b="1">
                <a:solidFill>
                  <a:srgbClr val="000066"/>
                </a:solidFill>
                <a:latin typeface="Arial" pitchFamily="34" charset="0"/>
              </a:rPr>
              <a:t>DASAR</a:t>
            </a:r>
          </a:p>
          <a:p>
            <a:pPr algn="ctr" eaLnBrk="0" hangingPunct="0"/>
            <a:r>
              <a:rPr lang="en-US" b="1">
                <a:solidFill>
                  <a:srgbClr val="000066"/>
                </a:solidFill>
                <a:latin typeface="Arial" pitchFamily="34" charset="0"/>
              </a:rPr>
              <a:t>PENGHITUNGAN</a:t>
            </a:r>
          </a:p>
          <a:p>
            <a:pPr algn="ctr" eaLnBrk="0" hangingPunct="0"/>
            <a:r>
              <a:rPr lang="en-US" b="1">
                <a:solidFill>
                  <a:srgbClr val="000066"/>
                </a:solidFill>
                <a:latin typeface="Arial" pitchFamily="34" charset="0"/>
              </a:rPr>
              <a:t>PPN</a:t>
            </a:r>
          </a:p>
          <a:p>
            <a:pPr algn="ctr" eaLnBrk="0" hangingPunct="0"/>
            <a:r>
              <a:rPr lang="en-US" b="1">
                <a:solidFill>
                  <a:srgbClr val="000066"/>
                </a:solidFill>
                <a:latin typeface="Arial" pitchFamily="34" charset="0"/>
              </a:rPr>
              <a:t>YANG</a:t>
            </a:r>
          </a:p>
          <a:p>
            <a:pPr algn="ctr" eaLnBrk="0" hangingPunct="0"/>
            <a:r>
              <a:rPr lang="en-US" b="1">
                <a:solidFill>
                  <a:srgbClr val="000066"/>
                </a:solidFill>
                <a:latin typeface="Arial" pitchFamily="34" charset="0"/>
              </a:rPr>
              <a:t>TERUTANG</a:t>
            </a:r>
          </a:p>
        </p:txBody>
      </p:sp>
      <p:sp>
        <p:nvSpPr>
          <p:cNvPr id="739339" name="Rectangle 11"/>
          <p:cNvSpPr>
            <a:spLocks noChangeArrowheads="1"/>
          </p:cNvSpPr>
          <p:nvPr/>
        </p:nvSpPr>
        <p:spPr bwMode="auto">
          <a:xfrm>
            <a:off x="4241800" y="900113"/>
            <a:ext cx="279400" cy="271462"/>
          </a:xfrm>
          <a:prstGeom prst="rect">
            <a:avLst/>
          </a:prstGeom>
          <a:solidFill>
            <a:srgbClr val="CCFF66"/>
          </a:solidFill>
          <a:ln w="9525">
            <a:noFill/>
            <a:miter lim="800000"/>
            <a:headEnd/>
            <a:tailEnd/>
          </a:ln>
          <a:effectLst/>
        </p:spPr>
        <p:txBody>
          <a:bodyPr wrap="none" anchor="ctr"/>
          <a:lstStyle/>
          <a:p>
            <a:endParaRPr lang="en-US"/>
          </a:p>
        </p:txBody>
      </p:sp>
      <p:sp>
        <p:nvSpPr>
          <p:cNvPr id="739340" name="Rectangle 12"/>
          <p:cNvSpPr>
            <a:spLocks noChangeArrowheads="1"/>
          </p:cNvSpPr>
          <p:nvPr/>
        </p:nvSpPr>
        <p:spPr bwMode="auto">
          <a:xfrm>
            <a:off x="508000" y="1171575"/>
            <a:ext cx="4013200" cy="142875"/>
          </a:xfrm>
          <a:prstGeom prst="rect">
            <a:avLst/>
          </a:prstGeom>
          <a:solidFill>
            <a:srgbClr val="CCFF66"/>
          </a:solidFill>
          <a:ln w="9525">
            <a:noFill/>
            <a:miter lim="800000"/>
            <a:headEnd/>
            <a:tailEnd/>
          </a:ln>
          <a:effectLst/>
        </p:spPr>
        <p:txBody>
          <a:bodyPr wrap="none" anchor="ctr"/>
          <a:lstStyle/>
          <a:p>
            <a:endParaRPr lang="en-US"/>
          </a:p>
        </p:txBody>
      </p:sp>
      <p:sp>
        <p:nvSpPr>
          <p:cNvPr id="739341" name="Rectangle 13"/>
          <p:cNvSpPr>
            <a:spLocks noChangeArrowheads="1"/>
          </p:cNvSpPr>
          <p:nvPr/>
        </p:nvSpPr>
        <p:spPr bwMode="auto">
          <a:xfrm>
            <a:off x="457200" y="1171575"/>
            <a:ext cx="279400" cy="4686300"/>
          </a:xfrm>
          <a:prstGeom prst="rect">
            <a:avLst/>
          </a:prstGeom>
          <a:solidFill>
            <a:srgbClr val="CCFF66"/>
          </a:solidFill>
          <a:ln w="9525">
            <a:noFill/>
            <a:miter lim="800000"/>
            <a:headEnd/>
            <a:tailEnd/>
          </a:ln>
          <a:effectLst/>
        </p:spPr>
        <p:txBody>
          <a:bodyPr wrap="none" anchor="ctr"/>
          <a:lstStyle/>
          <a:p>
            <a:endParaRPr lang="en-US"/>
          </a:p>
        </p:txBody>
      </p:sp>
      <p:sp>
        <p:nvSpPr>
          <p:cNvPr id="739342" name="AutoShape 14"/>
          <p:cNvSpPr>
            <a:spLocks noChangeArrowheads="1"/>
          </p:cNvSpPr>
          <p:nvPr/>
        </p:nvSpPr>
        <p:spPr bwMode="auto">
          <a:xfrm>
            <a:off x="558800" y="1685925"/>
            <a:ext cx="793750" cy="271463"/>
          </a:xfrm>
          <a:prstGeom prst="rightArrow">
            <a:avLst>
              <a:gd name="adj1" fmla="val 50000"/>
              <a:gd name="adj2" fmla="val 114658"/>
            </a:avLst>
          </a:prstGeom>
          <a:solidFill>
            <a:srgbClr val="CCFF66"/>
          </a:solidFill>
          <a:ln w="9525">
            <a:noFill/>
            <a:miter lim="800000"/>
            <a:headEnd/>
            <a:tailEnd/>
          </a:ln>
          <a:effectLst/>
        </p:spPr>
        <p:txBody>
          <a:bodyPr wrap="none" anchor="ctr"/>
          <a:lstStyle/>
          <a:p>
            <a:endParaRPr lang="en-US"/>
          </a:p>
        </p:txBody>
      </p:sp>
      <p:sp>
        <p:nvSpPr>
          <p:cNvPr id="739343" name="AutoShape 15"/>
          <p:cNvSpPr>
            <a:spLocks noChangeArrowheads="1"/>
          </p:cNvSpPr>
          <p:nvPr/>
        </p:nvSpPr>
        <p:spPr bwMode="auto">
          <a:xfrm>
            <a:off x="558800" y="2657475"/>
            <a:ext cx="793750" cy="271463"/>
          </a:xfrm>
          <a:prstGeom prst="rightArrow">
            <a:avLst>
              <a:gd name="adj1" fmla="val 50000"/>
              <a:gd name="adj2" fmla="val 114658"/>
            </a:avLst>
          </a:prstGeom>
          <a:solidFill>
            <a:srgbClr val="CCFF66"/>
          </a:solidFill>
          <a:ln w="9525">
            <a:noFill/>
            <a:miter lim="800000"/>
            <a:headEnd/>
            <a:tailEnd/>
          </a:ln>
          <a:effectLst/>
        </p:spPr>
        <p:txBody>
          <a:bodyPr wrap="none" anchor="ctr"/>
          <a:lstStyle/>
          <a:p>
            <a:endParaRPr lang="en-US"/>
          </a:p>
        </p:txBody>
      </p:sp>
      <p:sp>
        <p:nvSpPr>
          <p:cNvPr id="739344" name="AutoShape 16"/>
          <p:cNvSpPr>
            <a:spLocks noChangeArrowheads="1"/>
          </p:cNvSpPr>
          <p:nvPr/>
        </p:nvSpPr>
        <p:spPr bwMode="auto">
          <a:xfrm>
            <a:off x="558800" y="3614738"/>
            <a:ext cx="793750" cy="271462"/>
          </a:xfrm>
          <a:prstGeom prst="rightArrow">
            <a:avLst>
              <a:gd name="adj1" fmla="val 50000"/>
              <a:gd name="adj2" fmla="val 114658"/>
            </a:avLst>
          </a:prstGeom>
          <a:solidFill>
            <a:srgbClr val="CCFF66"/>
          </a:solidFill>
          <a:ln w="9525">
            <a:noFill/>
            <a:miter lim="800000"/>
            <a:headEnd/>
            <a:tailEnd/>
          </a:ln>
          <a:effectLst/>
        </p:spPr>
        <p:txBody>
          <a:bodyPr wrap="none" anchor="ctr"/>
          <a:lstStyle/>
          <a:p>
            <a:endParaRPr lang="en-US"/>
          </a:p>
        </p:txBody>
      </p:sp>
      <p:sp>
        <p:nvSpPr>
          <p:cNvPr id="739345" name="AutoShape 17"/>
          <p:cNvSpPr>
            <a:spLocks noChangeArrowheads="1"/>
          </p:cNvSpPr>
          <p:nvPr/>
        </p:nvSpPr>
        <p:spPr bwMode="auto">
          <a:xfrm>
            <a:off x="558800" y="4614863"/>
            <a:ext cx="793750" cy="271462"/>
          </a:xfrm>
          <a:prstGeom prst="rightArrow">
            <a:avLst>
              <a:gd name="adj1" fmla="val 50000"/>
              <a:gd name="adj2" fmla="val 114658"/>
            </a:avLst>
          </a:prstGeom>
          <a:solidFill>
            <a:srgbClr val="CCFF66"/>
          </a:solidFill>
          <a:ln w="9525">
            <a:noFill/>
            <a:miter lim="800000"/>
            <a:headEnd/>
            <a:tailEnd/>
          </a:ln>
          <a:effectLst/>
        </p:spPr>
        <p:txBody>
          <a:bodyPr wrap="none" anchor="ctr"/>
          <a:lstStyle/>
          <a:p>
            <a:endParaRPr lang="en-US"/>
          </a:p>
        </p:txBody>
      </p:sp>
      <p:sp>
        <p:nvSpPr>
          <p:cNvPr id="739346" name="AutoShape 18"/>
          <p:cNvSpPr>
            <a:spLocks noChangeArrowheads="1"/>
          </p:cNvSpPr>
          <p:nvPr/>
        </p:nvSpPr>
        <p:spPr bwMode="auto">
          <a:xfrm>
            <a:off x="558800" y="5657850"/>
            <a:ext cx="793750" cy="271463"/>
          </a:xfrm>
          <a:prstGeom prst="rightArrow">
            <a:avLst>
              <a:gd name="adj1" fmla="val 50000"/>
              <a:gd name="adj2" fmla="val 114658"/>
            </a:avLst>
          </a:prstGeom>
          <a:solidFill>
            <a:srgbClr val="CCFF66"/>
          </a:solidFill>
          <a:ln w="9525">
            <a:noFill/>
            <a:miter lim="800000"/>
            <a:headEnd/>
            <a:tailEnd/>
          </a:ln>
          <a:effectLst/>
        </p:spPr>
        <p:txBody>
          <a:bodyPr wrap="none" anchor="ctr"/>
          <a:lstStyle/>
          <a:p>
            <a:endParaRPr lang="en-US"/>
          </a:p>
        </p:txBody>
      </p:sp>
      <p:sp>
        <p:nvSpPr>
          <p:cNvPr id="739347" name="AutoShape 19"/>
          <p:cNvSpPr>
            <a:spLocks noChangeArrowheads="1"/>
          </p:cNvSpPr>
          <p:nvPr/>
        </p:nvSpPr>
        <p:spPr bwMode="auto">
          <a:xfrm>
            <a:off x="4673600" y="1243013"/>
            <a:ext cx="838200" cy="5043487"/>
          </a:xfrm>
          <a:prstGeom prst="rightArrow">
            <a:avLst>
              <a:gd name="adj1" fmla="val 75009"/>
              <a:gd name="adj2" fmla="val 50014"/>
            </a:avLst>
          </a:prstGeom>
          <a:solidFill>
            <a:srgbClr val="666633"/>
          </a:solidFill>
          <a:ln w="9525">
            <a:no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a:spLocks noGrp="1"/>
          </p:cNvSpPr>
          <p:nvPr>
            <p:ph type="sldNum" sz="quarter" idx="12"/>
          </p:nvPr>
        </p:nvSpPr>
        <p:spPr/>
        <p:txBody>
          <a:bodyPr/>
          <a:lstStyle/>
          <a:p>
            <a:fld id="{06FCABBA-661F-4A15-BF63-B1C388676A9F}" type="slidenum">
              <a:rPr lang="en-US"/>
              <a:pPr/>
              <a:t>133</a:t>
            </a:fld>
            <a:endParaRPr lang="en-US"/>
          </a:p>
        </p:txBody>
      </p:sp>
      <p:sp>
        <p:nvSpPr>
          <p:cNvPr id="741378" name="Rectangle 2"/>
          <p:cNvSpPr>
            <a:spLocks noChangeArrowheads="1"/>
          </p:cNvSpPr>
          <p:nvPr/>
        </p:nvSpPr>
        <p:spPr bwMode="auto">
          <a:xfrm>
            <a:off x="1219200" y="842963"/>
            <a:ext cx="6891338" cy="1062037"/>
          </a:xfrm>
          <a:prstGeom prst="rect">
            <a:avLst/>
          </a:prstGeom>
          <a:solidFill>
            <a:srgbClr val="E0F963"/>
          </a:solidFill>
          <a:ln w="12700">
            <a:noFill/>
            <a:miter lim="800000"/>
            <a:headEnd/>
            <a:tailEnd/>
          </a:ln>
          <a:effectLst/>
        </p:spPr>
        <p:txBody>
          <a:bodyPr wrap="none" lIns="90488" tIns="44450" rIns="90488" bIns="44450" anchor="ctr"/>
          <a:lstStyle/>
          <a:p>
            <a:pPr algn="ctr" eaLnBrk="0" hangingPunct="0"/>
            <a:r>
              <a:rPr lang="en-US" sz="2800" b="1">
                <a:solidFill>
                  <a:srgbClr val="000066"/>
                </a:solidFill>
                <a:latin typeface="Arial" pitchFamily="34" charset="0"/>
              </a:rPr>
              <a:t>PEMUNGUT PPN</a:t>
            </a:r>
          </a:p>
          <a:p>
            <a:pPr algn="ctr" eaLnBrk="0" hangingPunct="0"/>
            <a:r>
              <a:rPr lang="en-US" sz="2400" b="1">
                <a:solidFill>
                  <a:srgbClr val="000066"/>
                </a:solidFill>
                <a:latin typeface="Arial" pitchFamily="34" charset="0"/>
              </a:rPr>
              <a:t>(Sejak 1 Januari 2004)</a:t>
            </a:r>
          </a:p>
          <a:p>
            <a:pPr algn="ctr" eaLnBrk="0" hangingPunct="0"/>
            <a:r>
              <a:rPr lang="en-US" sz="2400" b="1">
                <a:solidFill>
                  <a:srgbClr val="000066"/>
                </a:solidFill>
                <a:latin typeface="Arial" pitchFamily="34" charset="0"/>
              </a:rPr>
              <a:t>KMK No. 563/KMK.03/2003</a:t>
            </a:r>
          </a:p>
        </p:txBody>
      </p:sp>
      <p:sp>
        <p:nvSpPr>
          <p:cNvPr id="741379" name="AutoShape 3"/>
          <p:cNvSpPr>
            <a:spLocks noChangeArrowheads="1"/>
          </p:cNvSpPr>
          <p:nvPr/>
        </p:nvSpPr>
        <p:spPr bwMode="auto">
          <a:xfrm>
            <a:off x="5486400" y="2895600"/>
            <a:ext cx="2743200" cy="1304925"/>
          </a:xfrm>
          <a:prstGeom prst="roundRect">
            <a:avLst>
              <a:gd name="adj" fmla="val 6019"/>
            </a:avLst>
          </a:prstGeom>
          <a:solidFill>
            <a:srgbClr val="02AA72"/>
          </a:solidFill>
          <a:ln w="12700">
            <a:solidFill>
              <a:schemeClr val="tx1"/>
            </a:solidFill>
            <a:round/>
            <a:headEnd/>
            <a:tailEnd/>
          </a:ln>
          <a:effectLst/>
        </p:spPr>
        <p:txBody>
          <a:bodyPr wrap="none" lIns="90488" tIns="44450" rIns="90488" bIns="44450" anchor="ctr"/>
          <a:lstStyle/>
          <a:p>
            <a:pPr algn="ctr" eaLnBrk="0" hangingPunct="0"/>
            <a:r>
              <a:rPr lang="en-US" b="1" smtClean="0">
                <a:solidFill>
                  <a:srgbClr val="000066"/>
                </a:solidFill>
                <a:latin typeface="Arial" pitchFamily="34" charset="0"/>
              </a:rPr>
              <a:t>BENDAHARA</a:t>
            </a:r>
            <a:endParaRPr lang="en-US" b="1">
              <a:solidFill>
                <a:srgbClr val="000066"/>
              </a:solidFill>
              <a:latin typeface="Arial" pitchFamily="34" charset="0"/>
            </a:endParaRPr>
          </a:p>
          <a:p>
            <a:pPr algn="ctr" eaLnBrk="0" hangingPunct="0"/>
            <a:r>
              <a:rPr lang="en-US" b="1">
                <a:solidFill>
                  <a:srgbClr val="000066"/>
                </a:solidFill>
                <a:latin typeface="Arial" pitchFamily="34" charset="0"/>
              </a:rPr>
              <a:t>PEMERINTAH</a:t>
            </a:r>
          </a:p>
          <a:p>
            <a:pPr algn="ctr" eaLnBrk="0" hangingPunct="0"/>
            <a:r>
              <a:rPr lang="en-US" b="1">
                <a:solidFill>
                  <a:srgbClr val="000066"/>
                </a:solidFill>
                <a:latin typeface="Arial" pitchFamily="34" charset="0"/>
              </a:rPr>
              <a:t>PUSAT/DAERAH</a:t>
            </a:r>
          </a:p>
        </p:txBody>
      </p:sp>
      <p:sp>
        <p:nvSpPr>
          <p:cNvPr id="741380" name="AutoShape 4"/>
          <p:cNvSpPr>
            <a:spLocks noChangeArrowheads="1"/>
          </p:cNvSpPr>
          <p:nvPr/>
        </p:nvSpPr>
        <p:spPr bwMode="auto">
          <a:xfrm>
            <a:off x="1219200" y="2895600"/>
            <a:ext cx="2667000" cy="1304925"/>
          </a:xfrm>
          <a:prstGeom prst="roundRect">
            <a:avLst>
              <a:gd name="adj" fmla="val 6019"/>
            </a:avLst>
          </a:prstGeom>
          <a:solidFill>
            <a:schemeClr val="bg2">
              <a:lumMod val="90000"/>
            </a:schemeClr>
          </a:solidFill>
          <a:ln w="12700">
            <a:solidFill>
              <a:schemeClr val="tx1"/>
            </a:solidFill>
            <a:round/>
            <a:headEnd/>
            <a:tailEnd/>
          </a:ln>
          <a:effectLst/>
        </p:spPr>
        <p:txBody>
          <a:bodyPr wrap="none" lIns="90488" tIns="44450" rIns="90488" bIns="44450" anchor="ctr"/>
          <a:lstStyle/>
          <a:p>
            <a:pPr algn="ctr" eaLnBrk="0" hangingPunct="0"/>
            <a:r>
              <a:rPr lang="en-US" b="1" dirty="0" smtClean="0">
                <a:latin typeface="Arial" pitchFamily="34" charset="0"/>
              </a:rPr>
              <a:t>BENDAHARA</a:t>
            </a:r>
            <a:endParaRPr lang="en-US" b="1" dirty="0">
              <a:latin typeface="Arial" pitchFamily="34" charset="0"/>
            </a:endParaRPr>
          </a:p>
          <a:p>
            <a:pPr algn="ctr" eaLnBrk="0" hangingPunct="0"/>
            <a:r>
              <a:rPr lang="en-US" b="1" dirty="0" smtClean="0">
                <a:latin typeface="Arial" pitchFamily="34" charset="0"/>
              </a:rPr>
              <a:t>KPPN</a:t>
            </a:r>
            <a:endParaRPr lang="en-US" b="1" dirty="0">
              <a:latin typeface="Arial" pitchFamily="34" charset="0"/>
            </a:endParaRPr>
          </a:p>
        </p:txBody>
      </p:sp>
      <p:sp>
        <p:nvSpPr>
          <p:cNvPr id="741381" name="Rectangle 5"/>
          <p:cNvSpPr>
            <a:spLocks noChangeArrowheads="1"/>
          </p:cNvSpPr>
          <p:nvPr/>
        </p:nvSpPr>
        <p:spPr bwMode="auto">
          <a:xfrm>
            <a:off x="2133600" y="2362200"/>
            <a:ext cx="5041900" cy="71438"/>
          </a:xfrm>
          <a:prstGeom prst="rect">
            <a:avLst/>
          </a:prstGeom>
          <a:solidFill>
            <a:srgbClr val="FF99CC"/>
          </a:solidFill>
          <a:ln w="9525">
            <a:noFill/>
            <a:miter lim="800000"/>
            <a:headEnd/>
            <a:tailEnd/>
          </a:ln>
          <a:effectLst/>
        </p:spPr>
        <p:txBody>
          <a:bodyPr wrap="none" anchor="ctr"/>
          <a:lstStyle/>
          <a:p>
            <a:endParaRPr lang="en-US"/>
          </a:p>
        </p:txBody>
      </p:sp>
      <p:sp>
        <p:nvSpPr>
          <p:cNvPr id="741382" name="AutoShape 6"/>
          <p:cNvSpPr>
            <a:spLocks noChangeArrowheads="1"/>
          </p:cNvSpPr>
          <p:nvPr/>
        </p:nvSpPr>
        <p:spPr bwMode="auto">
          <a:xfrm flipH="1">
            <a:off x="2076450" y="2409825"/>
            <a:ext cx="254000" cy="242888"/>
          </a:xfrm>
          <a:prstGeom prst="downArrow">
            <a:avLst>
              <a:gd name="adj1" fmla="val 50000"/>
              <a:gd name="adj2" fmla="val 50014"/>
            </a:avLst>
          </a:prstGeom>
          <a:solidFill>
            <a:srgbClr val="FF99CC"/>
          </a:solidFill>
          <a:ln w="9525">
            <a:noFill/>
            <a:miter lim="800000"/>
            <a:headEnd/>
            <a:tailEnd/>
          </a:ln>
          <a:effectLst/>
        </p:spPr>
        <p:txBody>
          <a:bodyPr wrap="none" anchor="ctr"/>
          <a:lstStyle/>
          <a:p>
            <a:endParaRPr lang="en-US"/>
          </a:p>
        </p:txBody>
      </p:sp>
      <p:sp>
        <p:nvSpPr>
          <p:cNvPr id="741383" name="AutoShape 7"/>
          <p:cNvSpPr>
            <a:spLocks noChangeArrowheads="1"/>
          </p:cNvSpPr>
          <p:nvPr/>
        </p:nvSpPr>
        <p:spPr bwMode="auto">
          <a:xfrm flipH="1">
            <a:off x="6977063" y="2362200"/>
            <a:ext cx="254000" cy="242888"/>
          </a:xfrm>
          <a:prstGeom prst="downArrow">
            <a:avLst>
              <a:gd name="adj1" fmla="val 50000"/>
              <a:gd name="adj2" fmla="val 50014"/>
            </a:avLst>
          </a:prstGeom>
          <a:solidFill>
            <a:srgbClr val="FF99CC"/>
          </a:solidFill>
          <a:ln w="9525">
            <a:noFill/>
            <a:miter lim="800000"/>
            <a:headEnd/>
            <a:tailEnd/>
          </a:ln>
          <a:effectLst/>
        </p:spPr>
        <p:txBody>
          <a:bodyPr wrap="none" anchor="ctr"/>
          <a:lstStyle/>
          <a:p>
            <a:endParaRPr lang="en-US"/>
          </a:p>
        </p:txBody>
      </p:sp>
      <p:sp>
        <p:nvSpPr>
          <p:cNvPr id="741384" name="Rectangle 8"/>
          <p:cNvSpPr>
            <a:spLocks noChangeArrowheads="1"/>
          </p:cNvSpPr>
          <p:nvPr/>
        </p:nvSpPr>
        <p:spPr bwMode="auto">
          <a:xfrm>
            <a:off x="4495800" y="2057400"/>
            <a:ext cx="203200" cy="357188"/>
          </a:xfrm>
          <a:prstGeom prst="rect">
            <a:avLst/>
          </a:prstGeom>
          <a:solidFill>
            <a:srgbClr val="FF99CC"/>
          </a:solidFill>
          <a:ln w="9525">
            <a:no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428" name="Rectangle 4"/>
          <p:cNvSpPr>
            <a:spLocks noGrp="1" noChangeArrowheads="1"/>
          </p:cNvSpPr>
          <p:nvPr>
            <p:ph type="title"/>
          </p:nvPr>
        </p:nvSpPr>
        <p:spPr>
          <a:xfrm>
            <a:off x="609600" y="1063625"/>
            <a:ext cx="6881813" cy="508000"/>
          </a:xfrm>
          <a:solidFill>
            <a:schemeClr val="bg2">
              <a:lumMod val="50000"/>
            </a:schemeClr>
          </a:solidFill>
          <a:ln/>
        </p:spPr>
        <p:txBody>
          <a:bodyPr wrap="none" lIns="90488" tIns="44450" rIns="90488" bIns="44450">
            <a:normAutofit fontScale="90000"/>
          </a:bodyPr>
          <a:lstStyle/>
          <a:p>
            <a:pPr algn="ctr"/>
            <a:r>
              <a:rPr lang="en-US" sz="3200" dirty="0">
                <a:solidFill>
                  <a:schemeClr val="tx1"/>
                </a:solidFill>
              </a:rPr>
              <a:t>OBJEK PEMUNGUTAN </a:t>
            </a:r>
            <a:r>
              <a:rPr lang="en-US" sz="3200" dirty="0" err="1">
                <a:solidFill>
                  <a:schemeClr val="tx1"/>
                </a:solidFill>
              </a:rPr>
              <a:t>PPn</a:t>
            </a:r>
            <a:r>
              <a:rPr lang="en-US" sz="3200" dirty="0">
                <a:solidFill>
                  <a:schemeClr val="tx1"/>
                </a:solidFill>
              </a:rPr>
              <a:t> BM</a:t>
            </a:r>
          </a:p>
        </p:txBody>
      </p:sp>
      <p:sp>
        <p:nvSpPr>
          <p:cNvPr id="11" name="Slide Number Placeholder 4"/>
          <p:cNvSpPr>
            <a:spLocks noGrp="1"/>
          </p:cNvSpPr>
          <p:nvPr>
            <p:ph type="sldNum" sz="quarter" idx="12"/>
          </p:nvPr>
        </p:nvSpPr>
        <p:spPr/>
        <p:txBody>
          <a:bodyPr/>
          <a:lstStyle/>
          <a:p>
            <a:fld id="{EDBAE260-3285-46F7-AFE4-E4222856ED8B}" type="slidenum">
              <a:rPr lang="en-US"/>
              <a:pPr/>
              <a:t>134</a:t>
            </a:fld>
            <a:endParaRPr lang="en-US"/>
          </a:p>
        </p:txBody>
      </p:sp>
      <p:sp>
        <p:nvSpPr>
          <p:cNvPr id="743426"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43427"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43429" name="AutoShape 5"/>
          <p:cNvSpPr>
            <a:spLocks noChangeArrowheads="1"/>
          </p:cNvSpPr>
          <p:nvPr/>
        </p:nvSpPr>
        <p:spPr bwMode="auto">
          <a:xfrm>
            <a:off x="1447800" y="2486025"/>
            <a:ext cx="5638800" cy="1247775"/>
          </a:xfrm>
          <a:prstGeom prst="roundRect">
            <a:avLst>
              <a:gd name="adj" fmla="val 5667"/>
            </a:avLst>
          </a:prstGeom>
          <a:solidFill>
            <a:schemeClr val="bg2">
              <a:lumMod val="50000"/>
            </a:schemeClr>
          </a:solidFill>
          <a:ln w="12700">
            <a:solidFill>
              <a:schemeClr val="tx1"/>
            </a:solidFill>
            <a:round/>
            <a:headEnd/>
            <a:tailEnd/>
          </a:ln>
          <a:effectLst/>
        </p:spPr>
        <p:txBody>
          <a:bodyPr wrap="none" lIns="90488" tIns="44450" rIns="90488" bIns="44450" anchor="ctr"/>
          <a:lstStyle/>
          <a:p>
            <a:pPr algn="ctr" eaLnBrk="0" hangingPunct="0"/>
            <a:r>
              <a:rPr lang="en-US" sz="2000" b="1" dirty="0">
                <a:latin typeface="Arial" pitchFamily="34" charset="0"/>
              </a:rPr>
              <a:t>PENYERAHAN</a:t>
            </a:r>
          </a:p>
          <a:p>
            <a:pPr algn="ctr" eaLnBrk="0" hangingPunct="0"/>
            <a:r>
              <a:rPr lang="en-US" sz="2000" b="1" dirty="0">
                <a:latin typeface="Arial" pitchFamily="34" charset="0"/>
              </a:rPr>
              <a:t>BKP YANG BERDASARKAN</a:t>
            </a:r>
          </a:p>
          <a:p>
            <a:pPr algn="ctr" eaLnBrk="0" hangingPunct="0"/>
            <a:r>
              <a:rPr lang="en-US" sz="2000" b="1" dirty="0">
                <a:latin typeface="Arial" pitchFamily="34" charset="0"/>
              </a:rPr>
              <a:t>KEPUTUSAN MENTERI KEUANGAN</a:t>
            </a:r>
          </a:p>
          <a:p>
            <a:pPr algn="ctr" eaLnBrk="0" hangingPunct="0"/>
            <a:r>
              <a:rPr lang="en-US" sz="2000" b="1" dirty="0">
                <a:latin typeface="Arial" pitchFamily="34" charset="0"/>
              </a:rPr>
              <a:t> TERGOLONG SEBAGAI BARANG MEWAH</a:t>
            </a:r>
          </a:p>
        </p:txBody>
      </p:sp>
      <p:sp>
        <p:nvSpPr>
          <p:cNvPr id="743430" name="Rectangle 6"/>
          <p:cNvSpPr>
            <a:spLocks noChangeArrowheads="1"/>
          </p:cNvSpPr>
          <p:nvPr/>
        </p:nvSpPr>
        <p:spPr bwMode="auto">
          <a:xfrm>
            <a:off x="788988" y="5051425"/>
            <a:ext cx="8016875" cy="1212850"/>
          </a:xfrm>
          <a:prstGeom prst="rect">
            <a:avLst/>
          </a:prstGeom>
          <a:noFill/>
          <a:ln w="9525">
            <a:noFill/>
            <a:miter lim="800000"/>
            <a:headEnd/>
            <a:tailEnd/>
          </a:ln>
          <a:effectLst/>
        </p:spPr>
        <p:txBody>
          <a:bodyPr wrap="none" anchor="ctr"/>
          <a:lstStyle/>
          <a:p>
            <a:endParaRPr lang="en-US"/>
          </a:p>
        </p:txBody>
      </p:sp>
      <p:sp>
        <p:nvSpPr>
          <p:cNvPr id="743431" name="AutoShape 7"/>
          <p:cNvSpPr>
            <a:spLocks noChangeArrowheads="1"/>
          </p:cNvSpPr>
          <p:nvPr/>
        </p:nvSpPr>
        <p:spPr bwMode="auto">
          <a:xfrm>
            <a:off x="2895600" y="4848225"/>
            <a:ext cx="2743200" cy="790575"/>
          </a:xfrm>
          <a:prstGeom prst="roundRect">
            <a:avLst>
              <a:gd name="adj" fmla="val 12486"/>
            </a:avLst>
          </a:prstGeom>
          <a:solidFill>
            <a:schemeClr val="accent2"/>
          </a:solidFill>
          <a:ln w="12700">
            <a:solidFill>
              <a:schemeClr val="tx1"/>
            </a:solidFill>
            <a:round/>
            <a:headEnd/>
            <a:tailEnd/>
          </a:ln>
          <a:effectLst/>
        </p:spPr>
        <p:txBody>
          <a:bodyPr wrap="none" lIns="90488" tIns="44450" rIns="90488" bIns="44450" anchor="ctr"/>
          <a:lstStyle/>
          <a:p>
            <a:pPr algn="ctr" eaLnBrk="0" hangingPunct="0"/>
            <a:r>
              <a:rPr lang="en-US" sz="2000" b="1">
                <a:latin typeface="Arial" pitchFamily="34" charset="0"/>
              </a:rPr>
              <a:t>PABRIKAN</a:t>
            </a:r>
          </a:p>
        </p:txBody>
      </p:sp>
      <p:sp>
        <p:nvSpPr>
          <p:cNvPr id="743432" name="AutoShape 8"/>
          <p:cNvSpPr>
            <a:spLocks noChangeArrowheads="1"/>
          </p:cNvSpPr>
          <p:nvPr/>
        </p:nvSpPr>
        <p:spPr bwMode="auto">
          <a:xfrm flipH="1">
            <a:off x="3276600" y="4010025"/>
            <a:ext cx="1889125" cy="604838"/>
          </a:xfrm>
          <a:prstGeom prst="downArrow">
            <a:avLst>
              <a:gd name="adj1" fmla="val 75009"/>
              <a:gd name="adj2" fmla="val 50014"/>
            </a:avLst>
          </a:prstGeom>
          <a:solidFill>
            <a:schemeClr val="accent2"/>
          </a:solidFill>
          <a:ln w="12700">
            <a:solidFill>
              <a:schemeClr val="tx1"/>
            </a:solidFill>
            <a:miter lim="800000"/>
            <a:headEnd/>
            <a:tailEnd/>
          </a:ln>
          <a:effectLst/>
        </p:spPr>
        <p:txBody>
          <a:bodyPr wrap="none" anchor="ctr"/>
          <a:lstStyle/>
          <a:p>
            <a:endParaRPr lang="en-US"/>
          </a:p>
        </p:txBody>
      </p:sp>
      <p:sp>
        <p:nvSpPr>
          <p:cNvPr id="743433" name="AutoShape 9"/>
          <p:cNvSpPr>
            <a:spLocks noChangeArrowheads="1"/>
          </p:cNvSpPr>
          <p:nvPr/>
        </p:nvSpPr>
        <p:spPr bwMode="auto">
          <a:xfrm flipH="1">
            <a:off x="3505200" y="1800225"/>
            <a:ext cx="1533525" cy="461963"/>
          </a:xfrm>
          <a:prstGeom prst="downArrow">
            <a:avLst>
              <a:gd name="adj1" fmla="val 75009"/>
              <a:gd name="adj2" fmla="val 50014"/>
            </a:avLst>
          </a:prstGeom>
          <a:solidFill>
            <a:srgbClr val="000066"/>
          </a:solidFill>
          <a:ln w="12700">
            <a:solidFill>
              <a:schemeClr val="tx1"/>
            </a:solidFill>
            <a:miter lim="800000"/>
            <a:headEnd/>
            <a:tailEnd/>
          </a:ln>
          <a:effectLst/>
        </p:spPr>
        <p:txBody>
          <a:bodyPr wrap="none" anchor="ctr"/>
          <a:lstStyle/>
          <a:p>
            <a:endParaRPr lang="en-US"/>
          </a:p>
        </p:txBody>
      </p:sp>
      <p:sp>
        <p:nvSpPr>
          <p:cNvPr id="743434" name="Rectangle 10"/>
          <p:cNvSpPr>
            <a:spLocks noChangeArrowheads="1"/>
          </p:cNvSpPr>
          <p:nvPr/>
        </p:nvSpPr>
        <p:spPr bwMode="auto">
          <a:xfrm>
            <a:off x="3657600" y="4086225"/>
            <a:ext cx="1165225" cy="333375"/>
          </a:xfrm>
          <a:prstGeom prst="rect">
            <a:avLst/>
          </a:prstGeom>
          <a:noFill/>
          <a:ln w="9525">
            <a:noFill/>
            <a:miter lim="800000"/>
            <a:headEnd/>
            <a:tailEnd/>
          </a:ln>
          <a:effectLst/>
        </p:spPr>
        <p:txBody>
          <a:bodyPr lIns="90488" tIns="44450" rIns="90488" bIns="44450">
            <a:spAutoFit/>
          </a:bodyPr>
          <a:lstStyle/>
          <a:p>
            <a:pPr algn="ctr" eaLnBrk="0" hangingPunct="0">
              <a:spcBef>
                <a:spcPct val="50000"/>
              </a:spcBef>
            </a:pPr>
            <a:r>
              <a:rPr lang="en-US" sz="1600" b="1">
                <a:latin typeface="Impress BT" charset="0"/>
              </a:rPr>
              <a:t>OLEH</a:t>
            </a:r>
          </a:p>
        </p:txBody>
      </p:sp>
    </p:spTree>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475" name="Rectangle 3"/>
          <p:cNvSpPr>
            <a:spLocks noGrp="1" noChangeArrowheads="1"/>
          </p:cNvSpPr>
          <p:nvPr>
            <p:ph type="title"/>
          </p:nvPr>
        </p:nvSpPr>
        <p:spPr>
          <a:xfrm>
            <a:off x="693738" y="152400"/>
            <a:ext cx="7756525" cy="814388"/>
          </a:xfrm>
          <a:solidFill>
            <a:schemeClr val="bg2"/>
          </a:solidFill>
          <a:ln/>
        </p:spPr>
        <p:txBody>
          <a:bodyPr wrap="none" lIns="90488" tIns="44450" rIns="90488" bIns="44450">
            <a:normAutofit fontScale="90000"/>
          </a:bodyPr>
          <a:lstStyle/>
          <a:p>
            <a:pPr algn="ctr"/>
            <a:r>
              <a:rPr lang="en-US" sz="2800" b="1" dirty="0">
                <a:solidFill>
                  <a:schemeClr val="tx1"/>
                </a:solidFill>
                <a:effectLst/>
              </a:rPr>
              <a:t>KELOMPOK BARANG </a:t>
            </a:r>
            <a:br>
              <a:rPr lang="en-US" sz="2800" b="1" dirty="0">
                <a:solidFill>
                  <a:schemeClr val="tx1"/>
                </a:solidFill>
                <a:effectLst/>
              </a:rPr>
            </a:br>
            <a:r>
              <a:rPr lang="en-US" sz="2800" b="1" dirty="0">
                <a:solidFill>
                  <a:schemeClr val="tx1"/>
                </a:solidFill>
                <a:effectLst/>
              </a:rPr>
              <a:t>YANG TIDAK DIKENAKAN PPN</a:t>
            </a:r>
          </a:p>
        </p:txBody>
      </p:sp>
      <p:sp>
        <p:nvSpPr>
          <p:cNvPr id="16" name="Slide Number Placeholder 4"/>
          <p:cNvSpPr>
            <a:spLocks noGrp="1"/>
          </p:cNvSpPr>
          <p:nvPr>
            <p:ph type="sldNum" sz="quarter" idx="12"/>
          </p:nvPr>
        </p:nvSpPr>
        <p:spPr/>
        <p:txBody>
          <a:bodyPr/>
          <a:lstStyle/>
          <a:p>
            <a:fld id="{AA04842F-05D3-498F-A943-E78B4A8B5963}" type="slidenum">
              <a:rPr lang="en-US"/>
              <a:pPr/>
              <a:t>135</a:t>
            </a:fld>
            <a:endParaRPr lang="en-US"/>
          </a:p>
        </p:txBody>
      </p:sp>
      <p:sp>
        <p:nvSpPr>
          <p:cNvPr id="745474" name="Rectangle 2"/>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45476" name="AutoShape 4"/>
          <p:cNvSpPr>
            <a:spLocks noChangeArrowheads="1"/>
          </p:cNvSpPr>
          <p:nvPr/>
        </p:nvSpPr>
        <p:spPr bwMode="auto">
          <a:xfrm>
            <a:off x="1608138" y="1504950"/>
            <a:ext cx="7231062" cy="1352550"/>
          </a:xfrm>
          <a:prstGeom prst="roundRect">
            <a:avLst>
              <a:gd name="adj" fmla="val 12486"/>
            </a:avLst>
          </a:prstGeom>
          <a:solidFill>
            <a:schemeClr val="bg2">
              <a:lumMod val="50000"/>
            </a:schemeClr>
          </a:solidFill>
          <a:ln w="12700">
            <a:solidFill>
              <a:schemeClr val="tx1"/>
            </a:solidFill>
            <a:round/>
            <a:headEnd/>
            <a:tailEnd/>
          </a:ln>
          <a:effectLst/>
        </p:spPr>
        <p:txBody>
          <a:bodyPr anchor="ctr"/>
          <a:lstStyle/>
          <a:p>
            <a:r>
              <a:rPr lang="en-US" sz="1400" b="1" dirty="0">
                <a:latin typeface="Arial" pitchFamily="34" charset="0"/>
              </a:rPr>
              <a:t>BARANG HASIL PERTAMBANGAN ATAU HASIL PENGEBORAN YANG DIAMBIL LANGSUNG DARI SUMBERNYA, YAITU :</a:t>
            </a:r>
          </a:p>
          <a:p>
            <a:r>
              <a:rPr lang="en-US" sz="1400" b="1" dirty="0">
                <a:latin typeface="Arial" pitchFamily="34" charset="0"/>
              </a:rPr>
              <a:t>MINYAK MENTAH (CRUDE OIL), GAS BUMI, PANAS BUMI, PASIR DAN KERIKIL, BATUBARA SEBELUM DIPROSES MENJADI BRIKET BATUBARA DAN BIJIH BESI, BIJIH TIMAH, BIJIH EMAS, BIJIH TEMBAGA, BIJIH NIKEL, DAN BIJIH PERAK SERTA BIJIH BAUKSIT</a:t>
            </a:r>
            <a:endParaRPr lang="en-US" sz="1200" b="1" dirty="0">
              <a:latin typeface="Arial" pitchFamily="34" charset="0"/>
            </a:endParaRPr>
          </a:p>
        </p:txBody>
      </p:sp>
      <p:sp>
        <p:nvSpPr>
          <p:cNvPr id="745477" name="AutoShape 5"/>
          <p:cNvSpPr>
            <a:spLocks noChangeArrowheads="1"/>
          </p:cNvSpPr>
          <p:nvPr/>
        </p:nvSpPr>
        <p:spPr bwMode="auto">
          <a:xfrm>
            <a:off x="1608138" y="3048000"/>
            <a:ext cx="7096125" cy="895350"/>
          </a:xfrm>
          <a:prstGeom prst="roundRect">
            <a:avLst>
              <a:gd name="adj" fmla="val 12486"/>
            </a:avLst>
          </a:prstGeom>
          <a:solidFill>
            <a:schemeClr val="bg1"/>
          </a:solidFill>
          <a:ln w="12700">
            <a:solidFill>
              <a:schemeClr val="tx1"/>
            </a:solidFill>
            <a:round/>
            <a:headEnd/>
            <a:tailEnd/>
          </a:ln>
          <a:effectLst/>
        </p:spPr>
        <p:txBody>
          <a:bodyPr anchor="ctr"/>
          <a:lstStyle/>
          <a:p>
            <a:pPr algn="ctr"/>
            <a:endParaRPr lang="en-US" sz="1200">
              <a:latin typeface="Arial" pitchFamily="34" charset="0"/>
            </a:endParaRPr>
          </a:p>
        </p:txBody>
      </p:sp>
      <p:sp>
        <p:nvSpPr>
          <p:cNvPr id="745478" name="AutoShape 6"/>
          <p:cNvSpPr>
            <a:spLocks noChangeArrowheads="1"/>
          </p:cNvSpPr>
          <p:nvPr/>
        </p:nvSpPr>
        <p:spPr bwMode="auto">
          <a:xfrm>
            <a:off x="1608138" y="4114800"/>
            <a:ext cx="7096125" cy="857250"/>
          </a:xfrm>
          <a:prstGeom prst="roundRect">
            <a:avLst>
              <a:gd name="adj" fmla="val 12486"/>
            </a:avLst>
          </a:prstGeom>
          <a:solidFill>
            <a:schemeClr val="bg2">
              <a:lumMod val="50000"/>
            </a:schemeClr>
          </a:solidFill>
          <a:ln w="12700">
            <a:solidFill>
              <a:schemeClr val="tx1"/>
            </a:solidFill>
            <a:round/>
            <a:headEnd/>
            <a:tailEnd/>
          </a:ln>
          <a:effectLst/>
        </p:spPr>
        <p:txBody>
          <a:bodyPr anchor="ctr"/>
          <a:lstStyle/>
          <a:p>
            <a:r>
              <a:rPr lang="en-US" sz="1400" b="1" dirty="0">
                <a:latin typeface="Arial" pitchFamily="34" charset="0"/>
              </a:rPr>
              <a:t>MAKANAN DAN MINUMAN YANG DISAJIKAN DI HOTEL, RESTORAN, RUMAH MAKAN, WARUNG, DAN SEJENISNYA, TIDAK TERMASUK MAKANAN DAN MINUMAN YANG DISERAHKAN OLEH JASA BOGA ATAU CATERING</a:t>
            </a:r>
          </a:p>
        </p:txBody>
      </p:sp>
      <p:sp>
        <p:nvSpPr>
          <p:cNvPr id="745479" name="AutoShape 7"/>
          <p:cNvSpPr>
            <a:spLocks noChangeArrowheads="1"/>
          </p:cNvSpPr>
          <p:nvPr/>
        </p:nvSpPr>
        <p:spPr bwMode="auto">
          <a:xfrm>
            <a:off x="1608138" y="5181600"/>
            <a:ext cx="7096125" cy="533400"/>
          </a:xfrm>
          <a:prstGeom prst="roundRect">
            <a:avLst>
              <a:gd name="adj" fmla="val 12486"/>
            </a:avLst>
          </a:prstGeom>
          <a:solidFill>
            <a:schemeClr val="bg2">
              <a:lumMod val="50000"/>
            </a:schemeClr>
          </a:solidFill>
          <a:ln w="12700">
            <a:solidFill>
              <a:schemeClr val="tx1"/>
            </a:solidFill>
            <a:round/>
            <a:headEnd/>
            <a:tailEnd/>
          </a:ln>
          <a:effectLst/>
        </p:spPr>
        <p:txBody>
          <a:bodyPr wrap="none" anchor="ctr"/>
          <a:lstStyle/>
          <a:p>
            <a:r>
              <a:rPr lang="en-US" sz="1400" b="1" dirty="0">
                <a:latin typeface="Arial" pitchFamily="34" charset="0"/>
              </a:rPr>
              <a:t>UANG, EMAS BATANGAN, DAN SURAT-SURAT BERHARGA</a:t>
            </a:r>
            <a:endParaRPr lang="en-US" sz="1200" dirty="0">
              <a:latin typeface="Arial" pitchFamily="34" charset="0"/>
            </a:endParaRPr>
          </a:p>
        </p:txBody>
      </p:sp>
      <p:sp>
        <p:nvSpPr>
          <p:cNvPr id="745480" name="Rectangle 8"/>
          <p:cNvSpPr>
            <a:spLocks noChangeArrowheads="1"/>
          </p:cNvSpPr>
          <p:nvPr/>
        </p:nvSpPr>
        <p:spPr bwMode="auto">
          <a:xfrm>
            <a:off x="4419600" y="1057275"/>
            <a:ext cx="203200" cy="257175"/>
          </a:xfrm>
          <a:prstGeom prst="rect">
            <a:avLst/>
          </a:prstGeom>
          <a:solidFill>
            <a:schemeClr val="tx1"/>
          </a:solidFill>
          <a:ln w="9525">
            <a:noFill/>
            <a:miter lim="800000"/>
            <a:headEnd/>
            <a:tailEnd/>
          </a:ln>
          <a:effectLst/>
        </p:spPr>
        <p:txBody>
          <a:bodyPr wrap="none" anchor="ctr"/>
          <a:lstStyle/>
          <a:p>
            <a:endParaRPr lang="en-US"/>
          </a:p>
        </p:txBody>
      </p:sp>
      <p:sp>
        <p:nvSpPr>
          <p:cNvPr id="745481" name="Rectangle 9"/>
          <p:cNvSpPr>
            <a:spLocks noChangeArrowheads="1"/>
          </p:cNvSpPr>
          <p:nvPr/>
        </p:nvSpPr>
        <p:spPr bwMode="auto">
          <a:xfrm>
            <a:off x="711200" y="1200150"/>
            <a:ext cx="3911600" cy="114300"/>
          </a:xfrm>
          <a:prstGeom prst="rect">
            <a:avLst/>
          </a:prstGeom>
          <a:solidFill>
            <a:srgbClr val="FFFF00"/>
          </a:solidFill>
          <a:ln w="9525">
            <a:noFill/>
            <a:miter lim="800000"/>
            <a:headEnd/>
            <a:tailEnd/>
          </a:ln>
          <a:effectLst/>
        </p:spPr>
        <p:txBody>
          <a:bodyPr wrap="none" anchor="ctr"/>
          <a:lstStyle/>
          <a:p>
            <a:endParaRPr lang="en-US"/>
          </a:p>
        </p:txBody>
      </p:sp>
      <p:sp>
        <p:nvSpPr>
          <p:cNvPr id="745482" name="Rectangle 10"/>
          <p:cNvSpPr>
            <a:spLocks noChangeArrowheads="1"/>
          </p:cNvSpPr>
          <p:nvPr/>
        </p:nvSpPr>
        <p:spPr bwMode="auto">
          <a:xfrm>
            <a:off x="685800" y="1200150"/>
            <a:ext cx="228600" cy="4343400"/>
          </a:xfrm>
          <a:prstGeom prst="rect">
            <a:avLst/>
          </a:prstGeom>
          <a:solidFill>
            <a:srgbClr val="FFFF00"/>
          </a:solidFill>
          <a:ln w="9525">
            <a:noFill/>
            <a:miter lim="800000"/>
            <a:headEnd/>
            <a:tailEnd/>
          </a:ln>
          <a:effectLst/>
        </p:spPr>
        <p:txBody>
          <a:bodyPr wrap="none" anchor="ctr"/>
          <a:lstStyle/>
          <a:p>
            <a:endParaRPr lang="en-US"/>
          </a:p>
        </p:txBody>
      </p:sp>
      <p:sp>
        <p:nvSpPr>
          <p:cNvPr id="745483" name="AutoShape 11"/>
          <p:cNvSpPr>
            <a:spLocks noChangeArrowheads="1"/>
          </p:cNvSpPr>
          <p:nvPr/>
        </p:nvSpPr>
        <p:spPr bwMode="auto">
          <a:xfrm>
            <a:off x="787400" y="5414963"/>
            <a:ext cx="609600" cy="185737"/>
          </a:xfrm>
          <a:prstGeom prst="rightArrow">
            <a:avLst>
              <a:gd name="adj1" fmla="val 50000"/>
              <a:gd name="adj2" fmla="val 164149"/>
            </a:avLst>
          </a:prstGeom>
          <a:solidFill>
            <a:srgbClr val="FFFF00"/>
          </a:solidFill>
          <a:ln w="9525">
            <a:noFill/>
            <a:miter lim="800000"/>
            <a:headEnd/>
            <a:tailEnd/>
          </a:ln>
          <a:effectLst/>
        </p:spPr>
        <p:txBody>
          <a:bodyPr wrap="none" anchor="ctr"/>
          <a:lstStyle/>
          <a:p>
            <a:endParaRPr lang="en-US"/>
          </a:p>
        </p:txBody>
      </p:sp>
      <p:sp>
        <p:nvSpPr>
          <p:cNvPr id="745484" name="AutoShape 12"/>
          <p:cNvSpPr>
            <a:spLocks noChangeArrowheads="1"/>
          </p:cNvSpPr>
          <p:nvPr/>
        </p:nvSpPr>
        <p:spPr bwMode="auto">
          <a:xfrm>
            <a:off x="787400" y="4443413"/>
            <a:ext cx="609600" cy="185737"/>
          </a:xfrm>
          <a:prstGeom prst="rightArrow">
            <a:avLst>
              <a:gd name="adj1" fmla="val 50000"/>
              <a:gd name="adj2" fmla="val 164149"/>
            </a:avLst>
          </a:prstGeom>
          <a:solidFill>
            <a:srgbClr val="FFFF00"/>
          </a:solidFill>
          <a:ln w="9525">
            <a:noFill/>
            <a:miter lim="800000"/>
            <a:headEnd/>
            <a:tailEnd/>
          </a:ln>
          <a:effectLst/>
        </p:spPr>
        <p:txBody>
          <a:bodyPr wrap="none" anchor="ctr"/>
          <a:lstStyle/>
          <a:p>
            <a:endParaRPr lang="en-US"/>
          </a:p>
        </p:txBody>
      </p:sp>
      <p:sp>
        <p:nvSpPr>
          <p:cNvPr id="745485" name="AutoShape 13"/>
          <p:cNvSpPr>
            <a:spLocks noChangeArrowheads="1"/>
          </p:cNvSpPr>
          <p:nvPr/>
        </p:nvSpPr>
        <p:spPr bwMode="auto">
          <a:xfrm>
            <a:off x="787400" y="3357563"/>
            <a:ext cx="609600" cy="185737"/>
          </a:xfrm>
          <a:prstGeom prst="rightArrow">
            <a:avLst>
              <a:gd name="adj1" fmla="val 50000"/>
              <a:gd name="adj2" fmla="val 164149"/>
            </a:avLst>
          </a:prstGeom>
          <a:solidFill>
            <a:srgbClr val="FFFF00"/>
          </a:solidFill>
          <a:ln w="9525">
            <a:noFill/>
            <a:miter lim="800000"/>
            <a:headEnd/>
            <a:tailEnd/>
          </a:ln>
          <a:effectLst/>
        </p:spPr>
        <p:txBody>
          <a:bodyPr wrap="none" anchor="ctr"/>
          <a:lstStyle/>
          <a:p>
            <a:endParaRPr lang="en-US"/>
          </a:p>
        </p:txBody>
      </p:sp>
      <p:sp>
        <p:nvSpPr>
          <p:cNvPr id="745486" name="AutoShape 14"/>
          <p:cNvSpPr>
            <a:spLocks noChangeArrowheads="1"/>
          </p:cNvSpPr>
          <p:nvPr/>
        </p:nvSpPr>
        <p:spPr bwMode="auto">
          <a:xfrm>
            <a:off x="787400" y="2100263"/>
            <a:ext cx="609600" cy="185737"/>
          </a:xfrm>
          <a:prstGeom prst="rightArrow">
            <a:avLst>
              <a:gd name="adj1" fmla="val 50000"/>
              <a:gd name="adj2" fmla="val 164149"/>
            </a:avLst>
          </a:prstGeom>
          <a:solidFill>
            <a:srgbClr val="FFFF00"/>
          </a:solidFill>
          <a:ln w="9525">
            <a:noFill/>
            <a:miter lim="800000"/>
            <a:headEnd/>
            <a:tailEnd/>
          </a:ln>
          <a:effectLst/>
        </p:spPr>
        <p:txBody>
          <a:bodyPr wrap="none" anchor="ctr"/>
          <a:lstStyle/>
          <a:p>
            <a:endParaRPr lang="en-US"/>
          </a:p>
        </p:txBody>
      </p:sp>
      <p:sp>
        <p:nvSpPr>
          <p:cNvPr id="745487" name="Text Box 15"/>
          <p:cNvSpPr txBox="1">
            <a:spLocks noChangeArrowheads="1"/>
          </p:cNvSpPr>
          <p:nvPr/>
        </p:nvSpPr>
        <p:spPr bwMode="auto">
          <a:xfrm>
            <a:off x="1625600" y="3048000"/>
            <a:ext cx="7137400" cy="838200"/>
          </a:xfrm>
          <a:prstGeom prst="rect">
            <a:avLst/>
          </a:prstGeom>
          <a:solidFill>
            <a:schemeClr val="bg2">
              <a:lumMod val="50000"/>
            </a:schemeClr>
          </a:solidFill>
          <a:ln w="12700">
            <a:noFill/>
            <a:miter lim="800000"/>
            <a:headEnd/>
            <a:tailEnd/>
          </a:ln>
          <a:effectLst/>
        </p:spPr>
        <p:txBody>
          <a:bodyPr anchor="ctr"/>
          <a:lstStyle/>
          <a:p>
            <a:r>
              <a:rPr lang="en-US" sz="1400" b="1" dirty="0">
                <a:latin typeface="Arial" pitchFamily="34" charset="0"/>
              </a:rPr>
              <a:t>BARANG-BARANG KEBUTUHAN POKOK YANG SANGAT DIBUTUHKAN OLEH RAKYAT BANYAK, YAITU : </a:t>
            </a:r>
          </a:p>
          <a:p>
            <a:r>
              <a:rPr lang="en-US" sz="1400" b="1" dirty="0">
                <a:latin typeface="Arial" pitchFamily="34" charset="0"/>
              </a:rPr>
              <a:t>BERAS, GABAH, JAGUNG, SAGU, KEDELAI, DAN GARAM BAIK YANG BERYODIUM MAUPUN YANG TIDAK </a:t>
            </a:r>
            <a:r>
              <a:rPr lang="en-US" sz="1400" b="1" dirty="0" smtClean="0">
                <a:latin typeface="Arial" pitchFamily="34" charset="0"/>
              </a:rPr>
              <a:t>BERYODIUM</a:t>
            </a:r>
            <a:r>
              <a:rPr lang="id-ID" sz="1400" b="1" dirty="0" smtClean="0">
                <a:latin typeface="Arial" pitchFamily="34" charset="0"/>
              </a:rPr>
              <a:t>, DAGING, TELUR SUSU, BUAH</a:t>
            </a:r>
            <a:endParaRPr lang="en-US" sz="1200" dirty="0">
              <a:latin typeface="Arial" pitchFamily="34" charset="0"/>
            </a:endParaRPr>
          </a:p>
        </p:txBody>
      </p:sp>
    </p:spTree>
  </p:cSld>
  <p:clrMapOvr>
    <a:masterClrMapping/>
  </p:clrMapOv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24" name="Rectangle 4"/>
          <p:cNvSpPr>
            <a:spLocks noGrp="1" noChangeArrowheads="1"/>
          </p:cNvSpPr>
          <p:nvPr>
            <p:ph type="title"/>
          </p:nvPr>
        </p:nvSpPr>
        <p:spPr>
          <a:xfrm>
            <a:off x="712788" y="155575"/>
            <a:ext cx="7720012" cy="987425"/>
          </a:xfrm>
          <a:noFill/>
          <a:ln/>
        </p:spPr>
        <p:txBody>
          <a:bodyPr wrap="none" lIns="90488" tIns="44450" rIns="90488" bIns="44450"/>
          <a:lstStyle/>
          <a:p>
            <a:r>
              <a:rPr lang="en-US" sz="2800" b="1" dirty="0">
                <a:solidFill>
                  <a:srgbClr val="FF0000"/>
                </a:solidFill>
              </a:rPr>
              <a:t>KELOMPOK JASA </a:t>
            </a:r>
            <a:br>
              <a:rPr lang="en-US" sz="2800" b="1" dirty="0">
                <a:solidFill>
                  <a:srgbClr val="FF0000"/>
                </a:solidFill>
              </a:rPr>
            </a:br>
            <a:r>
              <a:rPr lang="en-US" sz="2800" b="1" dirty="0">
                <a:solidFill>
                  <a:srgbClr val="FF0000"/>
                </a:solidFill>
              </a:rPr>
              <a:t>YANG TIDAK DIKENAKAN PPN</a:t>
            </a:r>
          </a:p>
        </p:txBody>
      </p:sp>
      <p:sp>
        <p:nvSpPr>
          <p:cNvPr id="19" name="Slide Number Placeholder 4"/>
          <p:cNvSpPr>
            <a:spLocks noGrp="1"/>
          </p:cNvSpPr>
          <p:nvPr>
            <p:ph type="sldNum" sz="quarter" idx="12"/>
          </p:nvPr>
        </p:nvSpPr>
        <p:spPr/>
        <p:txBody>
          <a:bodyPr/>
          <a:lstStyle/>
          <a:p>
            <a:fld id="{F6BBB1AA-2E33-4C52-8827-AEFA872FFB7E}" type="slidenum">
              <a:rPr lang="en-US"/>
              <a:pPr/>
              <a:t>136</a:t>
            </a:fld>
            <a:endParaRPr lang="en-US"/>
          </a:p>
        </p:txBody>
      </p:sp>
      <p:sp>
        <p:nvSpPr>
          <p:cNvPr id="747522"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47523"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47525" name="AutoShape 5"/>
          <p:cNvSpPr>
            <a:spLocks noChangeArrowheads="1"/>
          </p:cNvSpPr>
          <p:nvPr/>
        </p:nvSpPr>
        <p:spPr bwMode="auto">
          <a:xfrm>
            <a:off x="2344738" y="1143000"/>
            <a:ext cx="4454525" cy="333375"/>
          </a:xfrm>
          <a:prstGeom prst="roundRect">
            <a:avLst>
              <a:gd name="adj" fmla="val 12486"/>
            </a:avLst>
          </a:prstGeom>
          <a:solidFill>
            <a:srgbClr val="E0F963"/>
          </a:solidFill>
          <a:ln w="12700">
            <a:solidFill>
              <a:schemeClr val="tx1"/>
            </a:solidFill>
            <a:round/>
            <a:headEnd/>
            <a:tailEnd/>
          </a:ln>
          <a:effectLst/>
        </p:spPr>
        <p:txBody>
          <a:bodyPr wrap="none" anchor="ctr"/>
          <a:lstStyle/>
          <a:p>
            <a:pPr algn="ctr"/>
            <a:endParaRPr lang="en-US" sz="2400" b="1">
              <a:solidFill>
                <a:srgbClr val="000066"/>
              </a:solidFill>
              <a:effectLst>
                <a:outerShdw blurRad="38100" dist="38100" dir="2700000" algn="tl">
                  <a:srgbClr val="000000"/>
                </a:outerShdw>
              </a:effectLst>
              <a:latin typeface="Arial" pitchFamily="34" charset="0"/>
            </a:endParaRPr>
          </a:p>
        </p:txBody>
      </p:sp>
      <p:sp>
        <p:nvSpPr>
          <p:cNvPr id="747526" name="Rectangle 6"/>
          <p:cNvSpPr>
            <a:spLocks noChangeArrowheads="1"/>
          </p:cNvSpPr>
          <p:nvPr/>
        </p:nvSpPr>
        <p:spPr bwMode="auto">
          <a:xfrm>
            <a:off x="3382963" y="1143000"/>
            <a:ext cx="2047875" cy="363538"/>
          </a:xfrm>
          <a:prstGeom prst="rect">
            <a:avLst/>
          </a:prstGeom>
          <a:noFill/>
          <a:ln w="9525">
            <a:noFill/>
            <a:miter lim="800000"/>
            <a:headEnd/>
            <a:tailEnd/>
          </a:ln>
          <a:effectLst/>
        </p:spPr>
        <p:txBody>
          <a:bodyPr wrap="none" lIns="90488" tIns="44450" rIns="90488" bIns="44450">
            <a:spAutoFit/>
          </a:bodyPr>
          <a:lstStyle/>
          <a:p>
            <a:pPr eaLnBrk="0" hangingPunct="0"/>
            <a:r>
              <a:rPr lang="en-US" b="1">
                <a:solidFill>
                  <a:srgbClr val="000066"/>
                </a:solidFill>
                <a:latin typeface="Arial" pitchFamily="34" charset="0"/>
              </a:rPr>
              <a:t>JASA DI BIDANG</a:t>
            </a:r>
          </a:p>
        </p:txBody>
      </p:sp>
      <p:sp>
        <p:nvSpPr>
          <p:cNvPr id="747527" name="AutoShape 7"/>
          <p:cNvSpPr>
            <a:spLocks noChangeArrowheads="1"/>
          </p:cNvSpPr>
          <p:nvPr/>
        </p:nvSpPr>
        <p:spPr bwMode="auto">
          <a:xfrm>
            <a:off x="1404938" y="1524000"/>
            <a:ext cx="7502525" cy="1352550"/>
          </a:xfrm>
          <a:prstGeom prst="roundRect">
            <a:avLst>
              <a:gd name="adj" fmla="val 12486"/>
            </a:avLst>
          </a:prstGeom>
          <a:solidFill>
            <a:schemeClr val="bg1"/>
          </a:solidFill>
          <a:ln>
            <a:headEnd/>
            <a:tailEnd/>
          </a:ln>
        </p:spPr>
        <p:style>
          <a:lnRef idx="1">
            <a:schemeClr val="accent3"/>
          </a:lnRef>
          <a:fillRef idx="3">
            <a:schemeClr val="accent3"/>
          </a:fillRef>
          <a:effectRef idx="2">
            <a:schemeClr val="accent3"/>
          </a:effectRef>
          <a:fontRef idx="minor">
            <a:schemeClr val="lt1"/>
          </a:fontRef>
        </p:style>
        <p:txBody>
          <a:bodyPr anchor="ctr"/>
          <a:lstStyle/>
          <a:p>
            <a:pPr marL="177800" indent="-177800">
              <a:tabLst>
                <a:tab pos="114300" algn="l"/>
              </a:tabLst>
            </a:pPr>
            <a:r>
              <a:rPr lang="en-US" sz="1200" b="1" dirty="0">
                <a:solidFill>
                  <a:schemeClr val="tx1"/>
                </a:solidFill>
                <a:latin typeface="Arial" pitchFamily="34" charset="0"/>
              </a:rPr>
              <a:t>PELAYANAN KESEHATAN MEDIK, MELIPUTI :</a:t>
            </a:r>
          </a:p>
          <a:p>
            <a:pPr marL="177800" indent="-177800">
              <a:buFontTx/>
              <a:buChar char="•"/>
              <a:tabLst>
                <a:tab pos="114300" algn="l"/>
              </a:tabLst>
            </a:pPr>
            <a:r>
              <a:rPr lang="en-US" sz="1200" b="1" dirty="0">
                <a:solidFill>
                  <a:schemeClr val="tx1"/>
                </a:solidFill>
                <a:latin typeface="Arial" pitchFamily="34" charset="0"/>
              </a:rPr>
              <a:t>JASA DOKTER UMUM, DOKTER SPESIALIS, DAN DOKTER GIGI, DAN DOKTER HEWAN;</a:t>
            </a:r>
          </a:p>
          <a:p>
            <a:pPr marL="177800" indent="-177800">
              <a:buFontTx/>
              <a:buChar char="•"/>
              <a:tabLst>
                <a:tab pos="114300" algn="l"/>
              </a:tabLst>
            </a:pPr>
            <a:r>
              <a:rPr lang="en-US" sz="1200" b="1" dirty="0">
                <a:solidFill>
                  <a:schemeClr val="tx1"/>
                </a:solidFill>
                <a:latin typeface="Arial" pitchFamily="34" charset="0"/>
              </a:rPr>
              <a:t>JASA AHLI KESEHATAN SEPERTI AKUPUNTUR, AHLI GIGI, AHLI GIZI, DAN FISIOTERAPI;</a:t>
            </a:r>
          </a:p>
          <a:p>
            <a:pPr marL="177800" indent="-177800">
              <a:buFontTx/>
              <a:buChar char="•"/>
              <a:tabLst>
                <a:tab pos="114300" algn="l"/>
              </a:tabLst>
            </a:pPr>
            <a:r>
              <a:rPr lang="en-US" sz="1200" b="1" dirty="0">
                <a:solidFill>
                  <a:schemeClr val="tx1"/>
                </a:solidFill>
                <a:latin typeface="Arial" pitchFamily="34" charset="0"/>
              </a:rPr>
              <a:t>JASA KEBIDANAN DAN DUKUN BAYI;</a:t>
            </a:r>
          </a:p>
          <a:p>
            <a:pPr marL="177800" indent="-177800">
              <a:buFontTx/>
              <a:buChar char="•"/>
              <a:tabLst>
                <a:tab pos="114300" algn="l"/>
              </a:tabLst>
            </a:pPr>
            <a:r>
              <a:rPr lang="en-US" sz="1200" b="1" dirty="0">
                <a:solidFill>
                  <a:schemeClr val="tx1"/>
                </a:solidFill>
                <a:latin typeface="Arial" pitchFamily="34" charset="0"/>
              </a:rPr>
              <a:t>JASA PARAMEDIS DAN PERAWAT DAN</a:t>
            </a:r>
          </a:p>
          <a:p>
            <a:pPr marL="177800" indent="-177800">
              <a:buFontTx/>
              <a:buChar char="•"/>
              <a:tabLst>
                <a:tab pos="114300" algn="l"/>
              </a:tabLst>
            </a:pPr>
            <a:r>
              <a:rPr lang="en-US" sz="1200" b="1" dirty="0">
                <a:solidFill>
                  <a:schemeClr val="tx1"/>
                </a:solidFill>
                <a:latin typeface="Arial" pitchFamily="34" charset="0"/>
              </a:rPr>
              <a:t>JASA RUMAH SAKIT, RUMAH BERSALIN, KLINIK KESEHATAN, LABORATURIUM KESEHATAN, DAN SANOTARIUM</a:t>
            </a:r>
            <a:endParaRPr lang="en-US" sz="1200" dirty="0">
              <a:solidFill>
                <a:schemeClr val="tx1"/>
              </a:solidFill>
              <a:latin typeface="Arial" pitchFamily="34" charset="0"/>
            </a:endParaRPr>
          </a:p>
        </p:txBody>
      </p:sp>
      <p:sp>
        <p:nvSpPr>
          <p:cNvPr id="747528" name="AutoShape 8"/>
          <p:cNvSpPr>
            <a:spLocks noChangeArrowheads="1"/>
          </p:cNvSpPr>
          <p:nvPr/>
        </p:nvSpPr>
        <p:spPr bwMode="auto">
          <a:xfrm>
            <a:off x="1404938" y="2971800"/>
            <a:ext cx="7502525" cy="1314450"/>
          </a:xfrm>
          <a:prstGeom prst="roundRect">
            <a:avLst>
              <a:gd name="adj" fmla="val 12486"/>
            </a:avLst>
          </a:prstGeom>
          <a:solidFill>
            <a:srgbClr val="002060"/>
          </a:solidFill>
          <a:ln>
            <a:headEnd/>
            <a:tailEnd/>
          </a:ln>
        </p:spPr>
        <p:style>
          <a:lnRef idx="1">
            <a:schemeClr val="accent3"/>
          </a:lnRef>
          <a:fillRef idx="3">
            <a:schemeClr val="accent3"/>
          </a:fillRef>
          <a:effectRef idx="2">
            <a:schemeClr val="accent3"/>
          </a:effectRef>
          <a:fontRef idx="minor">
            <a:schemeClr val="lt1"/>
          </a:fontRef>
        </p:style>
        <p:txBody>
          <a:bodyPr wrap="none" anchor="ctr"/>
          <a:lstStyle/>
          <a:p>
            <a:r>
              <a:rPr lang="en-US" sz="1200" b="1" dirty="0">
                <a:solidFill>
                  <a:schemeClr val="tx1"/>
                </a:solidFill>
                <a:latin typeface="Arial" pitchFamily="34" charset="0"/>
              </a:rPr>
              <a:t>PELAYANAN SOSIAL, MELIPUTI :</a:t>
            </a:r>
          </a:p>
          <a:p>
            <a:pPr>
              <a:buFontTx/>
              <a:buChar char="•"/>
            </a:pPr>
            <a:r>
              <a:rPr lang="en-US" sz="1200" b="1" dirty="0">
                <a:solidFill>
                  <a:schemeClr val="tx1"/>
                </a:solidFill>
                <a:latin typeface="Arial" pitchFamily="34" charset="0"/>
              </a:rPr>
              <a:t> JASA PELAYANAN PANTI ASUHAN DAN PANTI JOMPO;</a:t>
            </a:r>
          </a:p>
          <a:p>
            <a:pPr>
              <a:buFontTx/>
              <a:buChar char="•"/>
            </a:pPr>
            <a:r>
              <a:rPr lang="en-US" sz="1200" b="1" dirty="0">
                <a:solidFill>
                  <a:schemeClr val="tx1"/>
                </a:solidFill>
                <a:latin typeface="Arial" pitchFamily="34" charset="0"/>
              </a:rPr>
              <a:t> JASA PEMADAM KEBAKARAN KECUALI YANG BERSIFAT KOMERSIAL;</a:t>
            </a:r>
          </a:p>
          <a:p>
            <a:pPr>
              <a:buFontTx/>
              <a:buChar char="•"/>
            </a:pPr>
            <a:r>
              <a:rPr lang="en-US" sz="1200" b="1" dirty="0">
                <a:solidFill>
                  <a:schemeClr val="tx1"/>
                </a:solidFill>
                <a:latin typeface="Arial" pitchFamily="34" charset="0"/>
              </a:rPr>
              <a:t> JASA PEMBERIAN PERTOLONGAN PADA KECELAKAAN;</a:t>
            </a:r>
          </a:p>
          <a:p>
            <a:pPr>
              <a:buFontTx/>
              <a:buChar char="•"/>
            </a:pPr>
            <a:r>
              <a:rPr lang="en-US" sz="1200" b="1" dirty="0">
                <a:solidFill>
                  <a:schemeClr val="tx1"/>
                </a:solidFill>
                <a:latin typeface="Arial" pitchFamily="34" charset="0"/>
              </a:rPr>
              <a:t> JASA LEMBAGA REHABILITASI KECUALI YANG BERSIFAT KOMERSIAL;</a:t>
            </a:r>
          </a:p>
          <a:p>
            <a:pPr>
              <a:buFontTx/>
              <a:buChar char="•"/>
            </a:pPr>
            <a:r>
              <a:rPr lang="en-US" sz="1200" b="1" dirty="0">
                <a:solidFill>
                  <a:schemeClr val="tx1"/>
                </a:solidFill>
                <a:latin typeface="Arial" pitchFamily="34" charset="0"/>
              </a:rPr>
              <a:t> JASA PEMAKAMAN TERMASUK KREMATORIUM; DAN</a:t>
            </a:r>
          </a:p>
          <a:p>
            <a:pPr>
              <a:buFontTx/>
              <a:buChar char="•"/>
            </a:pPr>
            <a:r>
              <a:rPr lang="en-US" sz="1200" b="1" dirty="0">
                <a:solidFill>
                  <a:schemeClr val="tx1"/>
                </a:solidFill>
                <a:latin typeface="Arial" pitchFamily="34" charset="0"/>
              </a:rPr>
              <a:t> JASA DIBIDANG OLAHRAGA KECUALI YANG BERSIFAT KOMERSIAL</a:t>
            </a:r>
          </a:p>
        </p:txBody>
      </p:sp>
      <p:sp>
        <p:nvSpPr>
          <p:cNvPr id="747529" name="AutoShape 9"/>
          <p:cNvSpPr>
            <a:spLocks noChangeArrowheads="1"/>
          </p:cNvSpPr>
          <p:nvPr/>
        </p:nvSpPr>
        <p:spPr bwMode="auto">
          <a:xfrm>
            <a:off x="1404938" y="4400550"/>
            <a:ext cx="7502525" cy="342900"/>
          </a:xfrm>
          <a:prstGeom prst="roundRect">
            <a:avLst>
              <a:gd name="adj" fmla="val 12486"/>
            </a:avLst>
          </a:prstGeom>
          <a:solidFill>
            <a:schemeClr val="bg1"/>
          </a:solidFill>
          <a:ln>
            <a:headEnd/>
            <a:tailEnd/>
          </a:ln>
        </p:spPr>
        <p:style>
          <a:lnRef idx="1">
            <a:schemeClr val="accent3"/>
          </a:lnRef>
          <a:fillRef idx="3">
            <a:schemeClr val="accent3"/>
          </a:fillRef>
          <a:effectRef idx="2">
            <a:schemeClr val="accent3"/>
          </a:effectRef>
          <a:fontRef idx="minor">
            <a:schemeClr val="lt1"/>
          </a:fontRef>
        </p:style>
        <p:txBody>
          <a:bodyPr wrap="none" anchor="ctr"/>
          <a:lstStyle/>
          <a:p>
            <a:pPr>
              <a:buFont typeface="Arial" pitchFamily="34" charset="0"/>
              <a:buChar char="•"/>
            </a:pPr>
            <a:r>
              <a:rPr lang="en-US" sz="1200" b="1" dirty="0" smtClean="0">
                <a:solidFill>
                  <a:schemeClr val="tx1"/>
                </a:solidFill>
                <a:latin typeface="Arial" pitchFamily="34" charset="0"/>
              </a:rPr>
              <a:t> PENGIRIMAN </a:t>
            </a:r>
            <a:r>
              <a:rPr lang="en-US" sz="1200" b="1" dirty="0">
                <a:solidFill>
                  <a:schemeClr val="tx1"/>
                </a:solidFill>
                <a:latin typeface="Arial" pitchFamily="34" charset="0"/>
              </a:rPr>
              <a:t>SURAT DENGAN PERANGKO</a:t>
            </a:r>
            <a:endParaRPr lang="en-US" sz="1200" dirty="0">
              <a:solidFill>
                <a:schemeClr val="tx1"/>
              </a:solidFill>
              <a:latin typeface="Arial" pitchFamily="34" charset="0"/>
            </a:endParaRPr>
          </a:p>
        </p:txBody>
      </p:sp>
      <p:sp>
        <p:nvSpPr>
          <p:cNvPr id="747530" name="Rectangle 10"/>
          <p:cNvSpPr>
            <a:spLocks noChangeArrowheads="1"/>
          </p:cNvSpPr>
          <p:nvPr/>
        </p:nvSpPr>
        <p:spPr bwMode="auto">
          <a:xfrm>
            <a:off x="685800" y="1285875"/>
            <a:ext cx="1625600" cy="71438"/>
          </a:xfrm>
          <a:prstGeom prst="rect">
            <a:avLst/>
          </a:prstGeom>
          <a:solidFill>
            <a:srgbClr val="FFFF00"/>
          </a:solidFill>
          <a:ln w="9525">
            <a:solidFill>
              <a:srgbClr val="CCFFFF"/>
            </a:solidFill>
            <a:miter lim="800000"/>
            <a:headEnd/>
            <a:tailEnd/>
          </a:ln>
          <a:effectLst/>
        </p:spPr>
        <p:txBody>
          <a:bodyPr wrap="none" anchor="ctr"/>
          <a:lstStyle/>
          <a:p>
            <a:endParaRPr lang="en-US"/>
          </a:p>
        </p:txBody>
      </p:sp>
      <p:sp>
        <p:nvSpPr>
          <p:cNvPr id="747531" name="Rectangle 11"/>
          <p:cNvSpPr>
            <a:spLocks noChangeArrowheads="1"/>
          </p:cNvSpPr>
          <p:nvPr/>
        </p:nvSpPr>
        <p:spPr bwMode="auto">
          <a:xfrm>
            <a:off x="660400" y="1285875"/>
            <a:ext cx="152400" cy="5200650"/>
          </a:xfrm>
          <a:prstGeom prst="rect">
            <a:avLst/>
          </a:prstGeom>
          <a:solidFill>
            <a:srgbClr val="FFFF00"/>
          </a:solidFill>
          <a:ln w="9525">
            <a:solidFill>
              <a:srgbClr val="CCFFFF"/>
            </a:solidFill>
            <a:miter lim="800000"/>
            <a:headEnd/>
            <a:tailEnd/>
          </a:ln>
          <a:effectLst/>
        </p:spPr>
        <p:txBody>
          <a:bodyPr wrap="none" anchor="ctr"/>
          <a:lstStyle/>
          <a:p>
            <a:endParaRPr lang="en-US"/>
          </a:p>
        </p:txBody>
      </p:sp>
      <p:sp>
        <p:nvSpPr>
          <p:cNvPr id="747532" name="AutoShape 12"/>
          <p:cNvSpPr>
            <a:spLocks noChangeArrowheads="1"/>
          </p:cNvSpPr>
          <p:nvPr/>
        </p:nvSpPr>
        <p:spPr bwMode="auto">
          <a:xfrm>
            <a:off x="762000" y="2143125"/>
            <a:ext cx="533400" cy="142875"/>
          </a:xfrm>
          <a:prstGeom prst="rightArrow">
            <a:avLst>
              <a:gd name="adj1" fmla="val 50000"/>
              <a:gd name="adj2" fmla="val 160049"/>
            </a:avLst>
          </a:prstGeom>
          <a:solidFill>
            <a:srgbClr val="FFFF00"/>
          </a:solidFill>
          <a:ln w="9525">
            <a:solidFill>
              <a:srgbClr val="CCFFFF"/>
            </a:solidFill>
            <a:miter lim="800000"/>
            <a:headEnd/>
            <a:tailEnd/>
          </a:ln>
          <a:effectLst/>
        </p:spPr>
        <p:txBody>
          <a:bodyPr wrap="none" anchor="ctr"/>
          <a:lstStyle/>
          <a:p>
            <a:endParaRPr lang="en-US"/>
          </a:p>
        </p:txBody>
      </p:sp>
      <p:sp>
        <p:nvSpPr>
          <p:cNvPr id="747533" name="AutoShape 13"/>
          <p:cNvSpPr>
            <a:spLocks noChangeArrowheads="1"/>
          </p:cNvSpPr>
          <p:nvPr/>
        </p:nvSpPr>
        <p:spPr bwMode="auto">
          <a:xfrm>
            <a:off x="762000" y="3600450"/>
            <a:ext cx="533400" cy="142875"/>
          </a:xfrm>
          <a:prstGeom prst="rightArrow">
            <a:avLst>
              <a:gd name="adj1" fmla="val 50000"/>
              <a:gd name="adj2" fmla="val 160049"/>
            </a:avLst>
          </a:prstGeom>
          <a:solidFill>
            <a:srgbClr val="FFFF00"/>
          </a:solidFill>
          <a:ln w="9525">
            <a:solidFill>
              <a:srgbClr val="CCFFFF"/>
            </a:solidFill>
            <a:miter lim="800000"/>
            <a:headEnd/>
            <a:tailEnd/>
          </a:ln>
          <a:effectLst/>
        </p:spPr>
        <p:txBody>
          <a:bodyPr wrap="none" anchor="ctr"/>
          <a:lstStyle/>
          <a:p>
            <a:endParaRPr lang="en-US"/>
          </a:p>
        </p:txBody>
      </p:sp>
      <p:sp>
        <p:nvSpPr>
          <p:cNvPr id="747534" name="AutoShape 14"/>
          <p:cNvSpPr>
            <a:spLocks noChangeArrowheads="1"/>
          </p:cNvSpPr>
          <p:nvPr/>
        </p:nvSpPr>
        <p:spPr bwMode="auto">
          <a:xfrm>
            <a:off x="762000" y="4486275"/>
            <a:ext cx="533400" cy="142875"/>
          </a:xfrm>
          <a:prstGeom prst="rightArrow">
            <a:avLst>
              <a:gd name="adj1" fmla="val 50000"/>
              <a:gd name="adj2" fmla="val 160049"/>
            </a:avLst>
          </a:prstGeom>
          <a:solidFill>
            <a:srgbClr val="FFFF00"/>
          </a:solidFill>
          <a:ln w="9525">
            <a:solidFill>
              <a:srgbClr val="CCFFFF"/>
            </a:solidFill>
            <a:miter lim="800000"/>
            <a:headEnd/>
            <a:tailEnd/>
          </a:ln>
          <a:effectLst/>
        </p:spPr>
        <p:txBody>
          <a:bodyPr wrap="none" anchor="ctr"/>
          <a:lstStyle/>
          <a:p>
            <a:endParaRPr lang="en-US"/>
          </a:p>
        </p:txBody>
      </p:sp>
      <p:sp>
        <p:nvSpPr>
          <p:cNvPr id="747535" name="AutoShape 15"/>
          <p:cNvSpPr>
            <a:spLocks noChangeArrowheads="1"/>
          </p:cNvSpPr>
          <p:nvPr/>
        </p:nvSpPr>
        <p:spPr bwMode="auto">
          <a:xfrm>
            <a:off x="762000" y="5257800"/>
            <a:ext cx="533400" cy="142875"/>
          </a:xfrm>
          <a:prstGeom prst="rightArrow">
            <a:avLst>
              <a:gd name="adj1" fmla="val 50000"/>
              <a:gd name="adj2" fmla="val 160049"/>
            </a:avLst>
          </a:prstGeom>
          <a:solidFill>
            <a:srgbClr val="FFFF00"/>
          </a:solidFill>
          <a:ln w="9525">
            <a:solidFill>
              <a:srgbClr val="CCFFFF"/>
            </a:solidFill>
            <a:miter lim="800000"/>
            <a:headEnd/>
            <a:tailEnd/>
          </a:ln>
          <a:effectLst/>
        </p:spPr>
        <p:txBody>
          <a:bodyPr wrap="none" anchor="ctr"/>
          <a:lstStyle/>
          <a:p>
            <a:endParaRPr lang="en-US"/>
          </a:p>
        </p:txBody>
      </p:sp>
      <p:sp>
        <p:nvSpPr>
          <p:cNvPr id="747536" name="AutoShape 16"/>
          <p:cNvSpPr>
            <a:spLocks noChangeArrowheads="1"/>
          </p:cNvSpPr>
          <p:nvPr/>
        </p:nvSpPr>
        <p:spPr bwMode="auto">
          <a:xfrm>
            <a:off x="762000" y="6372225"/>
            <a:ext cx="533400" cy="142875"/>
          </a:xfrm>
          <a:prstGeom prst="rightArrow">
            <a:avLst>
              <a:gd name="adj1" fmla="val 50000"/>
              <a:gd name="adj2" fmla="val 160049"/>
            </a:avLst>
          </a:prstGeom>
          <a:solidFill>
            <a:srgbClr val="FFFF00"/>
          </a:solidFill>
          <a:ln w="9525">
            <a:solidFill>
              <a:srgbClr val="CCFFFF"/>
            </a:solidFill>
            <a:miter lim="800000"/>
            <a:headEnd/>
            <a:tailEnd/>
          </a:ln>
          <a:effectLst/>
        </p:spPr>
        <p:txBody>
          <a:bodyPr wrap="none" anchor="ctr"/>
          <a:lstStyle/>
          <a:p>
            <a:endParaRPr lang="en-US"/>
          </a:p>
        </p:txBody>
      </p:sp>
      <p:sp>
        <p:nvSpPr>
          <p:cNvPr id="747537" name="AutoShape 17"/>
          <p:cNvSpPr>
            <a:spLocks noChangeArrowheads="1"/>
          </p:cNvSpPr>
          <p:nvPr/>
        </p:nvSpPr>
        <p:spPr bwMode="auto">
          <a:xfrm>
            <a:off x="1422400" y="5105400"/>
            <a:ext cx="7500938" cy="381000"/>
          </a:xfrm>
          <a:prstGeom prst="roundRect">
            <a:avLst>
              <a:gd name="adj" fmla="val 12486"/>
            </a:avLst>
          </a:prstGeom>
          <a:solidFill>
            <a:srgbClr val="002060"/>
          </a:solidFill>
          <a:ln>
            <a:headEnd/>
            <a:tailEnd/>
          </a:ln>
        </p:spPr>
        <p:style>
          <a:lnRef idx="1">
            <a:schemeClr val="accent3"/>
          </a:lnRef>
          <a:fillRef idx="3">
            <a:schemeClr val="accent3"/>
          </a:fillRef>
          <a:effectRef idx="2">
            <a:schemeClr val="accent3"/>
          </a:effectRef>
          <a:fontRef idx="minor">
            <a:schemeClr val="lt1"/>
          </a:fontRef>
        </p:style>
        <p:txBody>
          <a:bodyPr anchor="ctr"/>
          <a:lstStyle/>
          <a:p>
            <a:pPr marL="177800" indent="-177800">
              <a:buFontTx/>
              <a:buChar char="•"/>
              <a:tabLst>
                <a:tab pos="177800" algn="l"/>
              </a:tabLst>
            </a:pPr>
            <a:r>
              <a:rPr lang="en-US" sz="1200" b="1" dirty="0" smtClean="0">
                <a:solidFill>
                  <a:schemeClr val="tx1"/>
                </a:solidFill>
                <a:latin typeface="Arial" pitchFamily="34" charset="0"/>
              </a:rPr>
              <a:t>JASA KEUANGAN </a:t>
            </a:r>
            <a:endParaRPr lang="en-US" sz="1200" b="1" dirty="0">
              <a:solidFill>
                <a:schemeClr val="tx1"/>
              </a:solidFill>
              <a:latin typeface="Arial" pitchFamily="34" charset="0"/>
            </a:endParaRPr>
          </a:p>
        </p:txBody>
      </p:sp>
      <p:sp>
        <p:nvSpPr>
          <p:cNvPr id="747538" name="AutoShape 18"/>
          <p:cNvSpPr>
            <a:spLocks noChangeArrowheads="1"/>
          </p:cNvSpPr>
          <p:nvPr/>
        </p:nvSpPr>
        <p:spPr bwMode="auto">
          <a:xfrm>
            <a:off x="1422400" y="5791200"/>
            <a:ext cx="7500938" cy="895350"/>
          </a:xfrm>
          <a:prstGeom prst="roundRect">
            <a:avLst>
              <a:gd name="adj" fmla="val 12486"/>
            </a:avLst>
          </a:prstGeom>
          <a:solidFill>
            <a:schemeClr val="bg1"/>
          </a:solidFill>
          <a:ln>
            <a:headEnd/>
            <a:tailEnd/>
          </a:ln>
        </p:spPr>
        <p:style>
          <a:lnRef idx="1">
            <a:schemeClr val="accent3"/>
          </a:lnRef>
          <a:fillRef idx="3">
            <a:schemeClr val="accent3"/>
          </a:fillRef>
          <a:effectRef idx="2">
            <a:schemeClr val="accent3"/>
          </a:effectRef>
          <a:fontRef idx="minor">
            <a:schemeClr val="lt1"/>
          </a:fontRef>
        </p:style>
        <p:txBody>
          <a:bodyPr anchor="ctr"/>
          <a:lstStyle/>
          <a:p>
            <a:pPr marL="177800" indent="-177800">
              <a:tabLst>
                <a:tab pos="177800" algn="l"/>
              </a:tabLst>
            </a:pPr>
            <a:r>
              <a:rPr lang="en-US" sz="1200" b="1" dirty="0">
                <a:solidFill>
                  <a:schemeClr val="tx1"/>
                </a:solidFill>
                <a:latin typeface="Arial" pitchFamily="34" charset="0"/>
              </a:rPr>
              <a:t>KEAGAMAAN, MELIPUTI :</a:t>
            </a:r>
          </a:p>
          <a:p>
            <a:pPr marL="177800" indent="-177800">
              <a:buFontTx/>
              <a:buChar char="•"/>
              <a:tabLst>
                <a:tab pos="177800" algn="l"/>
              </a:tabLst>
            </a:pPr>
            <a:r>
              <a:rPr lang="en-US" sz="1200" b="1" dirty="0">
                <a:solidFill>
                  <a:schemeClr val="tx1"/>
                </a:solidFill>
                <a:latin typeface="Arial" pitchFamily="34" charset="0"/>
              </a:rPr>
              <a:t>JASA PELAYANAN DI RUMAH IBADAH;</a:t>
            </a:r>
          </a:p>
          <a:p>
            <a:pPr marL="177800" indent="-177800">
              <a:buFontTx/>
              <a:buChar char="•"/>
              <a:tabLst>
                <a:tab pos="177800" algn="l"/>
              </a:tabLst>
            </a:pPr>
            <a:r>
              <a:rPr lang="en-US" sz="1200" b="1" dirty="0">
                <a:solidFill>
                  <a:schemeClr val="tx1"/>
                </a:solidFill>
                <a:latin typeface="Arial" pitchFamily="34" charset="0"/>
              </a:rPr>
              <a:t>JASA PEMBERIAN KHOTBAH ATAU DAKWAH; DAN</a:t>
            </a:r>
          </a:p>
          <a:p>
            <a:pPr marL="177800" indent="-177800">
              <a:buFontTx/>
              <a:buChar char="•"/>
              <a:tabLst>
                <a:tab pos="177800" algn="l"/>
              </a:tabLst>
            </a:pPr>
            <a:r>
              <a:rPr lang="en-US" sz="1200" b="1" dirty="0">
                <a:solidFill>
                  <a:schemeClr val="tx1"/>
                </a:solidFill>
                <a:latin typeface="Arial" pitchFamily="34" charset="0"/>
              </a:rPr>
              <a:t>JASA LAINNYA DIBIDANG KEAGAMAAN</a:t>
            </a:r>
            <a:endParaRPr lang="en-US" sz="1200" dirty="0">
              <a:solidFill>
                <a:schemeClr val="tx1"/>
              </a:solidFill>
              <a:latin typeface="Arial" pitchFamily="34" charset="0"/>
            </a:endParaRPr>
          </a:p>
        </p:txBody>
      </p:sp>
    </p:spTree>
  </p:cSld>
  <p:clrMapOvr>
    <a:masterClrMapping/>
  </p:clrMapOv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572" name="Rectangle 4"/>
          <p:cNvSpPr>
            <a:spLocks noGrp="1" noChangeArrowheads="1"/>
          </p:cNvSpPr>
          <p:nvPr>
            <p:ph type="title"/>
          </p:nvPr>
        </p:nvSpPr>
        <p:spPr>
          <a:xfrm>
            <a:off x="712788" y="152400"/>
            <a:ext cx="7720012" cy="819150"/>
          </a:xfrm>
          <a:ln/>
        </p:spPr>
        <p:style>
          <a:lnRef idx="0">
            <a:schemeClr val="accent6"/>
          </a:lnRef>
          <a:fillRef idx="3">
            <a:schemeClr val="accent6"/>
          </a:fillRef>
          <a:effectRef idx="3">
            <a:schemeClr val="accent6"/>
          </a:effectRef>
          <a:fontRef idx="minor">
            <a:schemeClr val="lt1"/>
          </a:fontRef>
        </p:style>
        <p:txBody>
          <a:bodyPr wrap="none" lIns="90488" tIns="44450" rIns="90488" bIns="44450">
            <a:normAutofit fontScale="90000"/>
          </a:bodyPr>
          <a:lstStyle/>
          <a:p>
            <a:pPr algn="ctr"/>
            <a:r>
              <a:rPr lang="en-US" sz="2800" b="1">
                <a:solidFill>
                  <a:srgbClr val="000066"/>
                </a:solidFill>
              </a:rPr>
              <a:t>KELOMPOK JASA </a:t>
            </a:r>
            <a:br>
              <a:rPr lang="en-US" sz="2800" b="1">
                <a:solidFill>
                  <a:srgbClr val="000066"/>
                </a:solidFill>
              </a:rPr>
            </a:br>
            <a:r>
              <a:rPr lang="en-US" sz="2800" b="1">
                <a:solidFill>
                  <a:srgbClr val="000066"/>
                </a:solidFill>
              </a:rPr>
              <a:t>YANG TIDAK DIKENAKAN PPN</a:t>
            </a:r>
          </a:p>
        </p:txBody>
      </p:sp>
      <p:sp>
        <p:nvSpPr>
          <p:cNvPr id="23" name="Slide Number Placeholder 4"/>
          <p:cNvSpPr>
            <a:spLocks noGrp="1"/>
          </p:cNvSpPr>
          <p:nvPr>
            <p:ph type="sldNum" sz="quarter" idx="12"/>
          </p:nvPr>
        </p:nvSpPr>
        <p:spPr/>
        <p:txBody>
          <a:bodyPr/>
          <a:lstStyle/>
          <a:p>
            <a:fld id="{1647AF57-32EB-4FAD-9FD0-CB468FC23C3B}" type="slidenum">
              <a:rPr lang="en-US"/>
              <a:pPr/>
              <a:t>137</a:t>
            </a:fld>
            <a:endParaRPr lang="en-US"/>
          </a:p>
        </p:txBody>
      </p:sp>
      <p:sp>
        <p:nvSpPr>
          <p:cNvPr id="749570"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49571"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49573" name="AutoShape 5"/>
          <p:cNvSpPr>
            <a:spLocks noChangeArrowheads="1"/>
          </p:cNvSpPr>
          <p:nvPr/>
        </p:nvSpPr>
        <p:spPr bwMode="auto">
          <a:xfrm>
            <a:off x="2344738" y="1162050"/>
            <a:ext cx="4454525" cy="333375"/>
          </a:xfrm>
          <a:prstGeom prst="roundRect">
            <a:avLst>
              <a:gd name="adj" fmla="val 12486"/>
            </a:avLst>
          </a:prstGeom>
          <a:solidFill>
            <a:schemeClr val="bg2"/>
          </a:solidFill>
          <a:ln w="12700">
            <a:solidFill>
              <a:schemeClr val="tx1"/>
            </a:solidFill>
            <a:round/>
            <a:headEnd/>
            <a:tailEnd/>
          </a:ln>
          <a:effectLst/>
        </p:spPr>
        <p:txBody>
          <a:bodyPr wrap="none" anchor="ctr"/>
          <a:lstStyle/>
          <a:p>
            <a:pPr algn="ctr"/>
            <a:endParaRPr lang="en-US">
              <a:latin typeface="Arial" pitchFamily="34" charset="0"/>
            </a:endParaRPr>
          </a:p>
        </p:txBody>
      </p:sp>
      <p:sp>
        <p:nvSpPr>
          <p:cNvPr id="749574" name="Rectangle 6"/>
          <p:cNvSpPr>
            <a:spLocks noChangeArrowheads="1"/>
          </p:cNvSpPr>
          <p:nvPr/>
        </p:nvSpPr>
        <p:spPr bwMode="auto">
          <a:xfrm>
            <a:off x="3382963" y="1143000"/>
            <a:ext cx="2047875" cy="363538"/>
          </a:xfrm>
          <a:prstGeom prst="rect">
            <a:avLst/>
          </a:prstGeom>
          <a:noFill/>
          <a:ln w="9525">
            <a:noFill/>
            <a:miter lim="800000"/>
            <a:headEnd/>
            <a:tailEnd/>
          </a:ln>
          <a:effectLst/>
        </p:spPr>
        <p:txBody>
          <a:bodyPr wrap="none" lIns="90488" tIns="44450" rIns="90488" bIns="44450">
            <a:spAutoFit/>
          </a:bodyPr>
          <a:lstStyle/>
          <a:p>
            <a:pPr eaLnBrk="0" hangingPunct="0"/>
            <a:r>
              <a:rPr lang="en-US" b="1">
                <a:latin typeface="Arial" pitchFamily="34" charset="0"/>
              </a:rPr>
              <a:t>JASA DI BIDANG</a:t>
            </a:r>
          </a:p>
        </p:txBody>
      </p:sp>
      <p:sp>
        <p:nvSpPr>
          <p:cNvPr id="749575" name="AutoShape 7"/>
          <p:cNvSpPr>
            <a:spLocks noChangeArrowheads="1"/>
          </p:cNvSpPr>
          <p:nvPr/>
        </p:nvSpPr>
        <p:spPr bwMode="auto">
          <a:xfrm>
            <a:off x="1404938" y="1619250"/>
            <a:ext cx="7502525" cy="66675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pPr marL="177800" indent="-177800">
              <a:tabLst>
                <a:tab pos="177800" algn="l"/>
              </a:tabLst>
            </a:pPr>
            <a:r>
              <a:rPr lang="en-US" sz="1200" b="1" dirty="0">
                <a:solidFill>
                  <a:srgbClr val="000066"/>
                </a:solidFill>
                <a:latin typeface="Arial" pitchFamily="34" charset="0"/>
              </a:rPr>
              <a:t>PENDIDIKAN, MELIPUTI :</a:t>
            </a:r>
          </a:p>
          <a:p>
            <a:pPr marL="177800" indent="-177800">
              <a:buFontTx/>
              <a:buChar char="•"/>
              <a:tabLst>
                <a:tab pos="177800" algn="l"/>
              </a:tabLst>
            </a:pPr>
            <a:r>
              <a:rPr lang="en-US" sz="1200" b="1" dirty="0">
                <a:solidFill>
                  <a:srgbClr val="000066"/>
                </a:solidFill>
                <a:latin typeface="Arial" pitchFamily="34" charset="0"/>
              </a:rPr>
              <a:t>JASA PENYELENGGARAAN PENDIDIKAN SEKOLAH ; DAN</a:t>
            </a:r>
          </a:p>
          <a:p>
            <a:pPr marL="177800" indent="-177800">
              <a:buFontTx/>
              <a:buChar char="•"/>
              <a:tabLst>
                <a:tab pos="177800" algn="l"/>
              </a:tabLst>
            </a:pPr>
            <a:r>
              <a:rPr lang="en-US" sz="1200" b="1" dirty="0">
                <a:solidFill>
                  <a:srgbClr val="000066"/>
                </a:solidFill>
                <a:latin typeface="Arial" pitchFamily="34" charset="0"/>
              </a:rPr>
              <a:t>JASA PENYELENGGARAAN PENDIDIKAN DI LUAR SEKOLAH, SEPERTI KURSUS</a:t>
            </a:r>
            <a:endParaRPr lang="en-US" sz="1200" dirty="0">
              <a:solidFill>
                <a:srgbClr val="000066"/>
              </a:solidFill>
              <a:latin typeface="Arial" pitchFamily="34" charset="0"/>
            </a:endParaRPr>
          </a:p>
        </p:txBody>
      </p:sp>
      <p:sp>
        <p:nvSpPr>
          <p:cNvPr id="749576" name="AutoShape 8"/>
          <p:cNvSpPr>
            <a:spLocks noChangeArrowheads="1"/>
          </p:cNvSpPr>
          <p:nvPr/>
        </p:nvSpPr>
        <p:spPr bwMode="auto">
          <a:xfrm>
            <a:off x="1404938" y="2400300"/>
            <a:ext cx="7502525" cy="57150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r>
              <a:rPr lang="en-US" sz="1200" b="1">
                <a:solidFill>
                  <a:srgbClr val="000066"/>
                </a:solidFill>
                <a:latin typeface="Arial" pitchFamily="34" charset="0"/>
              </a:rPr>
              <a:t>KESENIAN DAN HIBURAN YANG TELAH DIKENAKAN PAJAK TONTONAN, TERMASUK JASA DIBIDANG KESENIAN YANG TIDAK BERSIFAT KOMERSIAL </a:t>
            </a:r>
          </a:p>
        </p:txBody>
      </p:sp>
      <p:sp>
        <p:nvSpPr>
          <p:cNvPr id="749577" name="AutoShape 9"/>
          <p:cNvSpPr>
            <a:spLocks noChangeArrowheads="1"/>
          </p:cNvSpPr>
          <p:nvPr/>
        </p:nvSpPr>
        <p:spPr bwMode="auto">
          <a:xfrm>
            <a:off x="1404938" y="4343400"/>
            <a:ext cx="7502525" cy="34290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r>
              <a:rPr lang="en-US" sz="1200" b="1">
                <a:solidFill>
                  <a:srgbClr val="000066"/>
                </a:solidFill>
                <a:latin typeface="Arial" pitchFamily="34" charset="0"/>
              </a:rPr>
              <a:t>TENAGA KERJA</a:t>
            </a:r>
            <a:endParaRPr lang="en-US" sz="1200">
              <a:solidFill>
                <a:srgbClr val="000066"/>
              </a:solidFill>
              <a:latin typeface="Arial" pitchFamily="34" charset="0"/>
            </a:endParaRPr>
          </a:p>
        </p:txBody>
      </p:sp>
      <p:sp>
        <p:nvSpPr>
          <p:cNvPr id="749578" name="Rectangle 10"/>
          <p:cNvSpPr>
            <a:spLocks noChangeArrowheads="1"/>
          </p:cNvSpPr>
          <p:nvPr/>
        </p:nvSpPr>
        <p:spPr bwMode="auto">
          <a:xfrm>
            <a:off x="685800" y="1285875"/>
            <a:ext cx="1625600" cy="71438"/>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49579" name="Rectangle 11"/>
          <p:cNvSpPr>
            <a:spLocks noChangeArrowheads="1"/>
          </p:cNvSpPr>
          <p:nvPr/>
        </p:nvSpPr>
        <p:spPr bwMode="auto">
          <a:xfrm>
            <a:off x="660400" y="1285875"/>
            <a:ext cx="152400" cy="5000625"/>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49580" name="AutoShape 12"/>
          <p:cNvSpPr>
            <a:spLocks noChangeArrowheads="1"/>
          </p:cNvSpPr>
          <p:nvPr/>
        </p:nvSpPr>
        <p:spPr bwMode="auto">
          <a:xfrm>
            <a:off x="762000" y="1885950"/>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49581" name="AutoShape 13"/>
          <p:cNvSpPr>
            <a:spLocks noChangeArrowheads="1"/>
          </p:cNvSpPr>
          <p:nvPr/>
        </p:nvSpPr>
        <p:spPr bwMode="auto">
          <a:xfrm>
            <a:off x="762000" y="2628900"/>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49582" name="AutoShape 14"/>
          <p:cNvSpPr>
            <a:spLocks noChangeArrowheads="1"/>
          </p:cNvSpPr>
          <p:nvPr/>
        </p:nvSpPr>
        <p:spPr bwMode="auto">
          <a:xfrm>
            <a:off x="762000" y="3257550"/>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49583" name="AutoShape 15"/>
          <p:cNvSpPr>
            <a:spLocks noChangeArrowheads="1"/>
          </p:cNvSpPr>
          <p:nvPr/>
        </p:nvSpPr>
        <p:spPr bwMode="auto">
          <a:xfrm>
            <a:off x="762000" y="3886200"/>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49584" name="AutoShape 16"/>
          <p:cNvSpPr>
            <a:spLocks noChangeArrowheads="1"/>
          </p:cNvSpPr>
          <p:nvPr/>
        </p:nvSpPr>
        <p:spPr bwMode="auto">
          <a:xfrm>
            <a:off x="762000" y="6172200"/>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49585" name="AutoShape 17"/>
          <p:cNvSpPr>
            <a:spLocks noChangeArrowheads="1"/>
          </p:cNvSpPr>
          <p:nvPr/>
        </p:nvSpPr>
        <p:spPr bwMode="auto">
          <a:xfrm>
            <a:off x="1422400" y="4800600"/>
            <a:ext cx="7500938" cy="114300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pPr marL="177800" indent="-177800">
              <a:tabLst>
                <a:tab pos="177800" algn="l"/>
              </a:tabLst>
            </a:pPr>
            <a:r>
              <a:rPr lang="en-US" sz="1200" b="1">
                <a:solidFill>
                  <a:srgbClr val="000066"/>
                </a:solidFill>
                <a:latin typeface="Arial" pitchFamily="34" charset="0"/>
              </a:rPr>
              <a:t>PERHOTELAN, MELIPUTI :</a:t>
            </a:r>
          </a:p>
          <a:p>
            <a:pPr marL="177800" indent="-177800">
              <a:buFontTx/>
              <a:buChar char="•"/>
              <a:tabLst>
                <a:tab pos="177800" algn="l"/>
              </a:tabLst>
            </a:pPr>
            <a:r>
              <a:rPr lang="en-US" sz="1200" b="1">
                <a:solidFill>
                  <a:srgbClr val="000066"/>
                </a:solidFill>
                <a:latin typeface="Arial" pitchFamily="34" charset="0"/>
              </a:rPr>
              <a:t>JASA PERSEWAAN KAMAR TERMASUK TAMBAHANNYA DI HOTEL, RUMAH PENGINAPAN, MOTEL, LOSMEN, HOSTEL SERTA FASILITAS YANG TERKAIT DENGAN KEGIATAN PERHOTELAN UNTUK TAMU YANG MENGINAP; DAN</a:t>
            </a:r>
          </a:p>
          <a:p>
            <a:pPr marL="177800" indent="-177800">
              <a:buFontTx/>
              <a:buChar char="•"/>
              <a:tabLst>
                <a:tab pos="177800" algn="l"/>
              </a:tabLst>
            </a:pPr>
            <a:r>
              <a:rPr lang="en-US" sz="1200" b="1">
                <a:solidFill>
                  <a:srgbClr val="000066"/>
                </a:solidFill>
                <a:latin typeface="Arial" pitchFamily="34" charset="0"/>
              </a:rPr>
              <a:t>JASA PERSEWAAN RUANGAN UNTUK KEGIATAN ACARA ATAU PERTEMUAN DI HOTEL, RUMAH PENGINAPAN, MOTEL, LOSMEN, DAN HOSTEL</a:t>
            </a:r>
            <a:endParaRPr lang="en-US" sz="1200">
              <a:solidFill>
                <a:srgbClr val="000066"/>
              </a:solidFill>
              <a:latin typeface="Arial" pitchFamily="34" charset="0"/>
            </a:endParaRPr>
          </a:p>
        </p:txBody>
      </p:sp>
      <p:sp>
        <p:nvSpPr>
          <p:cNvPr id="749586" name="AutoShape 18"/>
          <p:cNvSpPr>
            <a:spLocks noChangeArrowheads="1"/>
          </p:cNvSpPr>
          <p:nvPr/>
        </p:nvSpPr>
        <p:spPr bwMode="auto">
          <a:xfrm>
            <a:off x="1422400" y="6057900"/>
            <a:ext cx="7500938" cy="40005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r>
              <a:rPr lang="en-US" sz="1200" b="1">
                <a:solidFill>
                  <a:srgbClr val="000066"/>
                </a:solidFill>
                <a:latin typeface="Arial" pitchFamily="34" charset="0"/>
              </a:rPr>
              <a:t>JENIS JASA YANG DISEDIAKAN OLEH PEMERINTAH DALAM RANGKA MENJALANKAN PEMERINTAHAN SECARA UMUM</a:t>
            </a:r>
            <a:endParaRPr lang="en-US" sz="1200">
              <a:solidFill>
                <a:srgbClr val="000066"/>
              </a:solidFill>
              <a:latin typeface="Arial" pitchFamily="34" charset="0"/>
            </a:endParaRPr>
          </a:p>
        </p:txBody>
      </p:sp>
      <p:sp>
        <p:nvSpPr>
          <p:cNvPr id="749587" name="AutoShape 19"/>
          <p:cNvSpPr>
            <a:spLocks noChangeArrowheads="1"/>
          </p:cNvSpPr>
          <p:nvPr/>
        </p:nvSpPr>
        <p:spPr bwMode="auto">
          <a:xfrm>
            <a:off x="1422400" y="3086100"/>
            <a:ext cx="7500938" cy="45720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r>
              <a:rPr lang="en-US" sz="1200" b="1">
                <a:solidFill>
                  <a:srgbClr val="000066"/>
                </a:solidFill>
                <a:latin typeface="Arial" pitchFamily="34" charset="0"/>
              </a:rPr>
              <a:t>PENYIARAN YANG BUKAN BERSIFAT IKLAN DAN TIDAK DIBIAYAI OLEH SPONSOR YANG BERTUJUAN KOMERSIAL </a:t>
            </a:r>
          </a:p>
        </p:txBody>
      </p:sp>
      <p:sp>
        <p:nvSpPr>
          <p:cNvPr id="749588" name="AutoShape 20"/>
          <p:cNvSpPr>
            <a:spLocks noChangeArrowheads="1"/>
          </p:cNvSpPr>
          <p:nvPr/>
        </p:nvSpPr>
        <p:spPr bwMode="auto">
          <a:xfrm>
            <a:off x="1422400" y="3657600"/>
            <a:ext cx="7500938" cy="51435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r>
              <a:rPr lang="en-US" sz="1200" b="1">
                <a:solidFill>
                  <a:srgbClr val="000066"/>
                </a:solidFill>
                <a:latin typeface="Arial" pitchFamily="34" charset="0"/>
              </a:rPr>
              <a:t>ANGKUTAN UMUM DI DARAT DAN DI AIR, YAITU : JASA ANGKUTNA DI DARAT, LAUT, DAN DI SUNGAI YANG DILAKUKAN OLEH PEMERINTAH ATAU SWASTA</a:t>
            </a:r>
          </a:p>
        </p:txBody>
      </p:sp>
      <p:sp>
        <p:nvSpPr>
          <p:cNvPr id="749589" name="AutoShape 21"/>
          <p:cNvSpPr>
            <a:spLocks noChangeArrowheads="1"/>
          </p:cNvSpPr>
          <p:nvPr/>
        </p:nvSpPr>
        <p:spPr bwMode="auto">
          <a:xfrm>
            <a:off x="787400" y="4429125"/>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49590" name="AutoShape 22"/>
          <p:cNvSpPr>
            <a:spLocks noChangeArrowheads="1"/>
          </p:cNvSpPr>
          <p:nvPr/>
        </p:nvSpPr>
        <p:spPr bwMode="auto">
          <a:xfrm>
            <a:off x="787400" y="5286375"/>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Tree>
  </p:cSld>
  <p:clrMapOvr>
    <a:masterClrMapping/>
  </p:clrMapOv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620" name="Rectangle 4"/>
          <p:cNvSpPr>
            <a:spLocks noGrp="1" noChangeArrowheads="1"/>
          </p:cNvSpPr>
          <p:nvPr>
            <p:ph type="title"/>
          </p:nvPr>
        </p:nvSpPr>
        <p:spPr>
          <a:xfrm>
            <a:off x="457200" y="109538"/>
            <a:ext cx="8534400" cy="881062"/>
          </a:xfrm>
          <a:solidFill>
            <a:srgbClr val="CCFF66"/>
          </a:solidFill>
          <a:ln w="12700">
            <a:solidFill>
              <a:schemeClr val="tx1"/>
            </a:solidFill>
          </a:ln>
        </p:spPr>
        <p:txBody>
          <a:bodyPr lIns="90488" tIns="44450" rIns="90488" bIns="44450">
            <a:normAutofit/>
          </a:bodyPr>
          <a:lstStyle/>
          <a:p>
            <a:r>
              <a:rPr lang="en-US" sz="2300" b="1">
                <a:solidFill>
                  <a:srgbClr val="000066"/>
                </a:solidFill>
                <a:effectLst/>
              </a:rPr>
              <a:t>KELOMPOK BKP TERTENTU YANG ATAS </a:t>
            </a:r>
            <a:br>
              <a:rPr lang="en-US" sz="2300" b="1">
                <a:solidFill>
                  <a:srgbClr val="000066"/>
                </a:solidFill>
                <a:effectLst/>
              </a:rPr>
            </a:br>
            <a:r>
              <a:rPr lang="en-US" sz="2300" b="1">
                <a:solidFill>
                  <a:srgbClr val="000066"/>
                </a:solidFill>
                <a:effectLst/>
              </a:rPr>
              <a:t>IMPORNYA DIBEBASKAN DARI PENGENAAN PPN</a:t>
            </a:r>
          </a:p>
        </p:txBody>
      </p:sp>
      <p:sp>
        <p:nvSpPr>
          <p:cNvPr id="20" name="Slide Number Placeholder 4"/>
          <p:cNvSpPr>
            <a:spLocks noGrp="1"/>
          </p:cNvSpPr>
          <p:nvPr>
            <p:ph type="sldNum" sz="quarter" idx="12"/>
          </p:nvPr>
        </p:nvSpPr>
        <p:spPr/>
        <p:txBody>
          <a:bodyPr/>
          <a:lstStyle/>
          <a:p>
            <a:fld id="{380E1925-8120-4666-B0BE-FD034AC19D13}" type="slidenum">
              <a:rPr lang="en-US"/>
              <a:pPr/>
              <a:t>138</a:t>
            </a:fld>
            <a:endParaRPr lang="en-US"/>
          </a:p>
        </p:txBody>
      </p:sp>
      <p:sp>
        <p:nvSpPr>
          <p:cNvPr id="751618"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51619"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51621" name="AutoShape 5"/>
          <p:cNvSpPr>
            <a:spLocks noChangeArrowheads="1"/>
          </p:cNvSpPr>
          <p:nvPr/>
        </p:nvSpPr>
        <p:spPr bwMode="auto">
          <a:xfrm>
            <a:off x="1404938" y="1066800"/>
            <a:ext cx="7502525" cy="990600"/>
          </a:xfrm>
          <a:prstGeom prst="roundRect">
            <a:avLst>
              <a:gd name="adj" fmla="val 12486"/>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r>
              <a:rPr lang="en-US" sz="1200" b="1" dirty="0">
                <a:solidFill>
                  <a:srgbClr val="000066"/>
                </a:solidFill>
                <a:latin typeface="Arial" pitchFamily="34" charset="0"/>
              </a:rPr>
              <a:t>SENJATA, AMUNISI, ALAT ANGKUTAN DI AIR, ALAT ANGKUTAN DI BAWAH AIR, ALAT ANGKUTAN DI UDARA, KENDARAAN LAPIS BAJA, KENDARAAN ANGKUTAN KHUSUS LAINNYA, DAN KOMPONEN ATAU BAHAN YANG DIPERLUKAN DALAM PEMBUATAN SENJATA DAN AMUNISI OLEH PT. PINDAD UNTUK KEPERLUAN TNI DAN POLRI YANG BELUM DIBUAT DI DALAM NEGERI</a:t>
            </a:r>
            <a:endParaRPr lang="en-US" sz="1200" dirty="0">
              <a:solidFill>
                <a:srgbClr val="000066"/>
              </a:solidFill>
              <a:latin typeface="Arial" pitchFamily="34" charset="0"/>
            </a:endParaRPr>
          </a:p>
        </p:txBody>
      </p:sp>
      <p:sp>
        <p:nvSpPr>
          <p:cNvPr id="751622" name="AutoShape 6"/>
          <p:cNvSpPr>
            <a:spLocks noChangeArrowheads="1"/>
          </p:cNvSpPr>
          <p:nvPr/>
        </p:nvSpPr>
        <p:spPr bwMode="auto">
          <a:xfrm>
            <a:off x="1404938" y="2114550"/>
            <a:ext cx="7502525" cy="342900"/>
          </a:xfrm>
          <a:prstGeom prst="roundRect">
            <a:avLst>
              <a:gd name="adj" fmla="val 12486"/>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r>
              <a:rPr lang="en-US" sz="1200" b="1">
                <a:solidFill>
                  <a:srgbClr val="000066"/>
                </a:solidFill>
                <a:latin typeface="Arial" pitchFamily="34" charset="0"/>
              </a:rPr>
              <a:t>VAKSIN POLIO DALAM RANGKA PELAKSANAAN PROGRAM PEKAN IMUNISASI NASIONAL (PIN) </a:t>
            </a:r>
          </a:p>
        </p:txBody>
      </p:sp>
      <p:sp>
        <p:nvSpPr>
          <p:cNvPr id="751623" name="AutoShape 7"/>
          <p:cNvSpPr>
            <a:spLocks noChangeArrowheads="1"/>
          </p:cNvSpPr>
          <p:nvPr/>
        </p:nvSpPr>
        <p:spPr bwMode="auto">
          <a:xfrm>
            <a:off x="1404938" y="4343400"/>
            <a:ext cx="7502525" cy="800100"/>
          </a:xfrm>
          <a:prstGeom prst="roundRect">
            <a:avLst>
              <a:gd name="adj" fmla="val 12486"/>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r>
              <a:rPr lang="en-US" sz="1200" b="1">
                <a:solidFill>
                  <a:srgbClr val="000066"/>
                </a:solidFill>
                <a:latin typeface="Arial" pitchFamily="34" charset="0"/>
              </a:rPr>
              <a:t>PESAWAT UDARA DAN SUKU CADANG SERTA ALAT KESELAMATAN PENERBANGAN ATAU ALAT KESELAMATAN MANUSIA, PERALATAN UNTUK PERBAIKAN ATAU PEMELIHARAAN YANG DIIMPOR DAN DIGUNAKAN OLEH PERUSAHAAN ANGKUTAN UDARA NIAGA NASIONAL</a:t>
            </a:r>
            <a:endParaRPr lang="en-US" sz="1200">
              <a:solidFill>
                <a:srgbClr val="000066"/>
              </a:solidFill>
              <a:latin typeface="Arial" pitchFamily="34" charset="0"/>
            </a:endParaRPr>
          </a:p>
        </p:txBody>
      </p:sp>
      <p:sp>
        <p:nvSpPr>
          <p:cNvPr id="751624" name="Rectangle 8"/>
          <p:cNvSpPr>
            <a:spLocks noChangeArrowheads="1"/>
          </p:cNvSpPr>
          <p:nvPr/>
        </p:nvSpPr>
        <p:spPr bwMode="auto">
          <a:xfrm>
            <a:off x="660400" y="1143000"/>
            <a:ext cx="152400" cy="514350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endParaRPr lang="en-US"/>
          </a:p>
        </p:txBody>
      </p:sp>
      <p:sp>
        <p:nvSpPr>
          <p:cNvPr id="751625" name="AutoShape 9"/>
          <p:cNvSpPr>
            <a:spLocks noChangeArrowheads="1"/>
          </p:cNvSpPr>
          <p:nvPr/>
        </p:nvSpPr>
        <p:spPr bwMode="auto">
          <a:xfrm>
            <a:off x="762000" y="1571625"/>
            <a:ext cx="533400" cy="142875"/>
          </a:xfrm>
          <a:prstGeom prst="rightArrow">
            <a:avLst>
              <a:gd name="adj1" fmla="val 50000"/>
              <a:gd name="adj2" fmla="val 160049"/>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endParaRPr lang="en-US"/>
          </a:p>
        </p:txBody>
      </p:sp>
      <p:sp>
        <p:nvSpPr>
          <p:cNvPr id="751626" name="AutoShape 10"/>
          <p:cNvSpPr>
            <a:spLocks noChangeArrowheads="1"/>
          </p:cNvSpPr>
          <p:nvPr/>
        </p:nvSpPr>
        <p:spPr bwMode="auto">
          <a:xfrm>
            <a:off x="762000" y="2714625"/>
            <a:ext cx="533400" cy="142875"/>
          </a:xfrm>
          <a:prstGeom prst="rightArrow">
            <a:avLst>
              <a:gd name="adj1" fmla="val 50000"/>
              <a:gd name="adj2" fmla="val 160049"/>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endParaRPr lang="en-US"/>
          </a:p>
        </p:txBody>
      </p:sp>
      <p:sp>
        <p:nvSpPr>
          <p:cNvPr id="751627" name="AutoShape 11"/>
          <p:cNvSpPr>
            <a:spLocks noChangeArrowheads="1"/>
          </p:cNvSpPr>
          <p:nvPr/>
        </p:nvSpPr>
        <p:spPr bwMode="auto">
          <a:xfrm>
            <a:off x="762000" y="3543300"/>
            <a:ext cx="533400" cy="142875"/>
          </a:xfrm>
          <a:prstGeom prst="rightArrow">
            <a:avLst>
              <a:gd name="adj1" fmla="val 50000"/>
              <a:gd name="adj2" fmla="val 160049"/>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endParaRPr lang="en-US"/>
          </a:p>
        </p:txBody>
      </p:sp>
      <p:sp>
        <p:nvSpPr>
          <p:cNvPr id="751628" name="AutoShape 12"/>
          <p:cNvSpPr>
            <a:spLocks noChangeArrowheads="1"/>
          </p:cNvSpPr>
          <p:nvPr/>
        </p:nvSpPr>
        <p:spPr bwMode="auto">
          <a:xfrm>
            <a:off x="762000" y="6172200"/>
            <a:ext cx="533400" cy="142875"/>
          </a:xfrm>
          <a:prstGeom prst="rightArrow">
            <a:avLst>
              <a:gd name="adj1" fmla="val 50000"/>
              <a:gd name="adj2" fmla="val 160049"/>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endParaRPr lang="en-US"/>
          </a:p>
        </p:txBody>
      </p:sp>
      <p:sp>
        <p:nvSpPr>
          <p:cNvPr id="751629" name="AutoShape 13"/>
          <p:cNvSpPr>
            <a:spLocks noChangeArrowheads="1"/>
          </p:cNvSpPr>
          <p:nvPr/>
        </p:nvSpPr>
        <p:spPr bwMode="auto">
          <a:xfrm>
            <a:off x="1422400" y="2628900"/>
            <a:ext cx="7500938" cy="342900"/>
          </a:xfrm>
          <a:prstGeom prst="roundRect">
            <a:avLst>
              <a:gd name="adj" fmla="val 12486"/>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r>
              <a:rPr lang="en-US" sz="1200" b="1">
                <a:solidFill>
                  <a:srgbClr val="000066"/>
                </a:solidFill>
                <a:latin typeface="Arial" pitchFamily="34" charset="0"/>
              </a:rPr>
              <a:t>BUKU-BUKU PELAJARAN UMUM, KITAB SUCI, DAN BUKU-BUKU PELAJARAN AGAMA </a:t>
            </a:r>
          </a:p>
        </p:txBody>
      </p:sp>
      <p:sp>
        <p:nvSpPr>
          <p:cNvPr id="751630" name="AutoShape 14"/>
          <p:cNvSpPr>
            <a:spLocks noChangeArrowheads="1"/>
          </p:cNvSpPr>
          <p:nvPr/>
        </p:nvSpPr>
        <p:spPr bwMode="auto">
          <a:xfrm>
            <a:off x="1422400" y="3086100"/>
            <a:ext cx="7500938" cy="1085850"/>
          </a:xfrm>
          <a:prstGeom prst="roundRect">
            <a:avLst>
              <a:gd name="adj" fmla="val 12486"/>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r>
              <a:rPr lang="en-US" sz="1200" b="1">
                <a:solidFill>
                  <a:srgbClr val="000066"/>
                </a:solidFill>
                <a:latin typeface="Arial" pitchFamily="34" charset="0"/>
              </a:rPr>
              <a:t>KAPAL LAUT, KAPAL ANGKUTAN SUNGAI, KAPAL ANGKUTAN DANAU DAN KAPAL ANGKUTAN PENYEBERANGAN, KAPAL PANDU, KAPAL TUNDA, KAPAL PENANGKAP IKAN, KAPAL TONGKANG DAN SUKU CADANG SERTA ALAT KESELAMATAN PELAYARAN ATAU ALAT KESELAMATAN MANUSIA YANG DIIMPOR DAN DIGUNAKAN OLEH PERUSAHAAN PELAYARAN NIAGA NASIONAL ATAU PERUSAHAAN PENANGKAPAN IKAN NASIONAL</a:t>
            </a:r>
          </a:p>
        </p:txBody>
      </p:sp>
      <p:sp>
        <p:nvSpPr>
          <p:cNvPr id="751631" name="AutoShape 15"/>
          <p:cNvSpPr>
            <a:spLocks noChangeArrowheads="1"/>
          </p:cNvSpPr>
          <p:nvPr/>
        </p:nvSpPr>
        <p:spPr bwMode="auto">
          <a:xfrm>
            <a:off x="787400" y="4657725"/>
            <a:ext cx="533400" cy="142875"/>
          </a:xfrm>
          <a:prstGeom prst="rightArrow">
            <a:avLst>
              <a:gd name="adj1" fmla="val 50000"/>
              <a:gd name="adj2" fmla="val 160049"/>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endParaRPr lang="en-US"/>
          </a:p>
        </p:txBody>
      </p:sp>
      <p:sp>
        <p:nvSpPr>
          <p:cNvPr id="751632" name="AutoShape 16"/>
          <p:cNvSpPr>
            <a:spLocks noChangeArrowheads="1"/>
          </p:cNvSpPr>
          <p:nvPr/>
        </p:nvSpPr>
        <p:spPr bwMode="auto">
          <a:xfrm>
            <a:off x="787400" y="5457825"/>
            <a:ext cx="533400" cy="142875"/>
          </a:xfrm>
          <a:prstGeom prst="rightArrow">
            <a:avLst>
              <a:gd name="adj1" fmla="val 50000"/>
              <a:gd name="adj2" fmla="val 160049"/>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endParaRPr lang="en-US"/>
          </a:p>
        </p:txBody>
      </p:sp>
      <p:sp>
        <p:nvSpPr>
          <p:cNvPr id="751633" name="AutoShape 17"/>
          <p:cNvSpPr>
            <a:spLocks noChangeArrowheads="1"/>
          </p:cNvSpPr>
          <p:nvPr/>
        </p:nvSpPr>
        <p:spPr bwMode="auto">
          <a:xfrm>
            <a:off x="1422400" y="5257800"/>
            <a:ext cx="7500938" cy="571500"/>
          </a:xfrm>
          <a:prstGeom prst="roundRect">
            <a:avLst>
              <a:gd name="adj" fmla="val 12486"/>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r>
              <a:rPr lang="en-US" sz="1200" b="1">
                <a:solidFill>
                  <a:srgbClr val="000066"/>
                </a:solidFill>
                <a:latin typeface="Arial" pitchFamily="34" charset="0"/>
              </a:rPr>
              <a:t>KERETA API DAN SUKU CADANG SERTA PERALATAN UNTUK PERBAIKAN ATAU PEMELIHARAAN SERTA PRASARANA YANG DIIMPOR DAN DIGUNAKAN OLEH PT. KERETA API INDONESIA (KAI)</a:t>
            </a:r>
            <a:endParaRPr lang="en-US" sz="1200">
              <a:solidFill>
                <a:srgbClr val="000066"/>
              </a:solidFill>
              <a:latin typeface="Arial" pitchFamily="34" charset="0"/>
            </a:endParaRPr>
          </a:p>
        </p:txBody>
      </p:sp>
      <p:sp>
        <p:nvSpPr>
          <p:cNvPr id="751634" name="AutoShape 18"/>
          <p:cNvSpPr>
            <a:spLocks noChangeArrowheads="1"/>
          </p:cNvSpPr>
          <p:nvPr/>
        </p:nvSpPr>
        <p:spPr bwMode="auto">
          <a:xfrm>
            <a:off x="1422400" y="5943600"/>
            <a:ext cx="7500938" cy="571500"/>
          </a:xfrm>
          <a:prstGeom prst="roundRect">
            <a:avLst>
              <a:gd name="adj" fmla="val 12486"/>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r>
              <a:rPr lang="en-US" sz="1200" b="1">
                <a:solidFill>
                  <a:srgbClr val="000066"/>
                </a:solidFill>
                <a:latin typeface="Arial" pitchFamily="34" charset="0"/>
              </a:rPr>
              <a:t>PERALATAN YANG DIGUNAKAN UNTUK PENYEDIAAN DATA BATAS DAN PHOTO UDARA WILAYAH NEGAARA R.I YANG DILAKUKAN OLEH TENTARA NASIONAL INDONESIA</a:t>
            </a:r>
            <a:endParaRPr lang="en-US" sz="1200">
              <a:solidFill>
                <a:srgbClr val="000066"/>
              </a:solidFill>
              <a:latin typeface="Arial" pitchFamily="34" charset="0"/>
            </a:endParaRPr>
          </a:p>
        </p:txBody>
      </p:sp>
      <p:sp>
        <p:nvSpPr>
          <p:cNvPr id="751635" name="AutoShape 19"/>
          <p:cNvSpPr>
            <a:spLocks noChangeArrowheads="1"/>
          </p:cNvSpPr>
          <p:nvPr/>
        </p:nvSpPr>
        <p:spPr bwMode="auto">
          <a:xfrm>
            <a:off x="787400" y="2228850"/>
            <a:ext cx="533400" cy="142875"/>
          </a:xfrm>
          <a:prstGeom prst="rightArrow">
            <a:avLst>
              <a:gd name="adj1" fmla="val 50000"/>
              <a:gd name="adj2" fmla="val 160049"/>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endParaRPr lang="en-US"/>
          </a:p>
        </p:txBody>
      </p:sp>
    </p:spTree>
  </p:cSld>
  <p:clrMapOvr>
    <a:masterClrMapping/>
  </p:clrMapOv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668" name="Rectangle 4"/>
          <p:cNvSpPr>
            <a:spLocks noGrp="1" noChangeArrowheads="1"/>
          </p:cNvSpPr>
          <p:nvPr>
            <p:ph type="title"/>
          </p:nvPr>
        </p:nvSpPr>
        <p:spPr>
          <a:xfrm>
            <a:off x="457200" y="152400"/>
            <a:ext cx="8534400" cy="742950"/>
          </a:xfrm>
          <a:solidFill>
            <a:srgbClr val="CCFF66"/>
          </a:solidFill>
          <a:ln/>
        </p:spPr>
        <p:txBody>
          <a:bodyPr lIns="90488" tIns="44450" rIns="90488" bIns="44450">
            <a:normAutofit/>
          </a:bodyPr>
          <a:lstStyle/>
          <a:p>
            <a:r>
              <a:rPr lang="en-US" sz="2000" b="1">
                <a:solidFill>
                  <a:srgbClr val="000066"/>
                </a:solidFill>
                <a:effectLst/>
              </a:rPr>
              <a:t>KELOMPOK BKP/JKP TERTENTU YANG ATAS PENYERAHANNYA DIBEBASKAN DARI PENGENAAN PPN</a:t>
            </a:r>
          </a:p>
        </p:txBody>
      </p:sp>
      <p:sp>
        <p:nvSpPr>
          <p:cNvPr id="22" name="Slide Number Placeholder 4"/>
          <p:cNvSpPr>
            <a:spLocks noGrp="1"/>
          </p:cNvSpPr>
          <p:nvPr>
            <p:ph type="sldNum" sz="quarter" idx="12"/>
          </p:nvPr>
        </p:nvSpPr>
        <p:spPr/>
        <p:txBody>
          <a:bodyPr/>
          <a:lstStyle/>
          <a:p>
            <a:fld id="{7FEC3783-A52D-4105-907E-B6CCFE608FE4}" type="slidenum">
              <a:rPr lang="en-US"/>
              <a:pPr/>
              <a:t>139</a:t>
            </a:fld>
            <a:endParaRPr lang="en-US"/>
          </a:p>
        </p:txBody>
      </p:sp>
      <p:sp>
        <p:nvSpPr>
          <p:cNvPr id="753666"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53667"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53669" name="AutoShape 5"/>
          <p:cNvSpPr>
            <a:spLocks noChangeArrowheads="1"/>
          </p:cNvSpPr>
          <p:nvPr/>
        </p:nvSpPr>
        <p:spPr bwMode="auto">
          <a:xfrm>
            <a:off x="1404938" y="1885950"/>
            <a:ext cx="7502525" cy="68580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r>
              <a:rPr lang="en-US" sz="1200" b="1">
                <a:solidFill>
                  <a:srgbClr val="000066"/>
                </a:solidFill>
                <a:latin typeface="Arial" pitchFamily="34" charset="0"/>
              </a:rPr>
              <a:t>JASA YANG DITERIMA OLEH PERUSAHAAN ANGKUTAN UDARA NIAGA NASIONAL YANG MELIPUTI : JASA PERSEWAAN PESAWAT UDARA DAN DAN JASA PERAWATAN ATAU REPARASI PESAWAT UDARA </a:t>
            </a:r>
            <a:endParaRPr lang="en-US" sz="1200">
              <a:solidFill>
                <a:srgbClr val="000066"/>
              </a:solidFill>
              <a:latin typeface="Arial" pitchFamily="34" charset="0"/>
            </a:endParaRPr>
          </a:p>
        </p:txBody>
      </p:sp>
      <p:sp>
        <p:nvSpPr>
          <p:cNvPr id="753670" name="AutoShape 6"/>
          <p:cNvSpPr>
            <a:spLocks noChangeArrowheads="1"/>
          </p:cNvSpPr>
          <p:nvPr/>
        </p:nvSpPr>
        <p:spPr bwMode="auto">
          <a:xfrm>
            <a:off x="1404938" y="2743200"/>
            <a:ext cx="7502525" cy="28575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r>
              <a:rPr lang="en-US" sz="1100" b="1">
                <a:solidFill>
                  <a:srgbClr val="000066"/>
                </a:solidFill>
                <a:latin typeface="Arial" pitchFamily="34" charset="0"/>
              </a:rPr>
              <a:t>JASA PERAWATAN ATAU REPARASI KERETA API YANG DITERIMA OLEH PT. KERETA API INDONESIA</a:t>
            </a:r>
            <a:endParaRPr lang="en-US" sz="1200" b="1">
              <a:solidFill>
                <a:srgbClr val="000066"/>
              </a:solidFill>
              <a:latin typeface="Arial" pitchFamily="34" charset="0"/>
            </a:endParaRPr>
          </a:p>
        </p:txBody>
      </p:sp>
      <p:sp>
        <p:nvSpPr>
          <p:cNvPr id="753671" name="AutoShape 7"/>
          <p:cNvSpPr>
            <a:spLocks noChangeArrowheads="1"/>
          </p:cNvSpPr>
          <p:nvPr/>
        </p:nvSpPr>
        <p:spPr bwMode="auto">
          <a:xfrm>
            <a:off x="1439863" y="4686300"/>
            <a:ext cx="7500937" cy="62865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r>
              <a:rPr lang="en-US" sz="1100" b="1">
                <a:solidFill>
                  <a:srgbClr val="000066"/>
                </a:solidFill>
                <a:latin typeface="Arial" pitchFamily="34" charset="0"/>
              </a:rPr>
              <a:t>PESAWAT UDARA DAN SUKU CADANG SERTA ALAT KESELAMATAN PENERBANGAN ATAU ALAT KESELAMATAN MANUSIA, PERALATAN UNTUK PERBAIKAN ATAU PEMELIHARAAN YANG DIIMPOR DAN DIGUNAKAN OLEH PERUSAHAAN ANGKUTAN UDARA NIAGA NASIONAL</a:t>
            </a:r>
            <a:endParaRPr lang="en-US" sz="1200">
              <a:solidFill>
                <a:srgbClr val="000066"/>
              </a:solidFill>
              <a:latin typeface="Arial" pitchFamily="34" charset="0"/>
            </a:endParaRPr>
          </a:p>
        </p:txBody>
      </p:sp>
      <p:sp>
        <p:nvSpPr>
          <p:cNvPr id="753672" name="Rectangle 8"/>
          <p:cNvSpPr>
            <a:spLocks noChangeArrowheads="1"/>
          </p:cNvSpPr>
          <p:nvPr/>
        </p:nvSpPr>
        <p:spPr bwMode="auto">
          <a:xfrm>
            <a:off x="660400" y="914400"/>
            <a:ext cx="152400" cy="5372100"/>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53673" name="AutoShape 9"/>
          <p:cNvSpPr>
            <a:spLocks noChangeArrowheads="1"/>
          </p:cNvSpPr>
          <p:nvPr/>
        </p:nvSpPr>
        <p:spPr bwMode="auto">
          <a:xfrm>
            <a:off x="762000" y="1314450"/>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53674" name="AutoShape 10"/>
          <p:cNvSpPr>
            <a:spLocks noChangeArrowheads="1"/>
          </p:cNvSpPr>
          <p:nvPr/>
        </p:nvSpPr>
        <p:spPr bwMode="auto">
          <a:xfrm>
            <a:off x="762000" y="2828925"/>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53675" name="AutoShape 11"/>
          <p:cNvSpPr>
            <a:spLocks noChangeArrowheads="1"/>
          </p:cNvSpPr>
          <p:nvPr/>
        </p:nvSpPr>
        <p:spPr bwMode="auto">
          <a:xfrm>
            <a:off x="762000" y="3257550"/>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53676" name="AutoShape 12"/>
          <p:cNvSpPr>
            <a:spLocks noChangeArrowheads="1"/>
          </p:cNvSpPr>
          <p:nvPr/>
        </p:nvSpPr>
        <p:spPr bwMode="auto">
          <a:xfrm>
            <a:off x="762000" y="5657850"/>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53677" name="AutoShape 13"/>
          <p:cNvSpPr>
            <a:spLocks noChangeArrowheads="1"/>
          </p:cNvSpPr>
          <p:nvPr/>
        </p:nvSpPr>
        <p:spPr bwMode="auto">
          <a:xfrm>
            <a:off x="1422400" y="3200400"/>
            <a:ext cx="7500938" cy="28575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r>
              <a:rPr lang="en-US" sz="1100" b="1">
                <a:solidFill>
                  <a:srgbClr val="000066"/>
                </a:solidFill>
                <a:latin typeface="Arial" pitchFamily="34" charset="0"/>
              </a:rPr>
              <a:t>JASA YANG DISERAHKAN OLEH KONTRAKTOR UNTUK PEMBORONGAN BANGUNAN (RS, RSS, RUMAH SUSUN SEDERHANA,   </a:t>
            </a:r>
          </a:p>
        </p:txBody>
      </p:sp>
      <p:sp>
        <p:nvSpPr>
          <p:cNvPr id="753678" name="AutoShape 14"/>
          <p:cNvSpPr>
            <a:spLocks noChangeArrowheads="1"/>
          </p:cNvSpPr>
          <p:nvPr/>
        </p:nvSpPr>
        <p:spPr bwMode="auto">
          <a:xfrm>
            <a:off x="1422400" y="3657600"/>
            <a:ext cx="7500938" cy="85725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r>
              <a:rPr lang="en-US" sz="1100" b="1">
                <a:solidFill>
                  <a:srgbClr val="000066"/>
                </a:solidFill>
                <a:latin typeface="Arial" pitchFamily="34" charset="0"/>
              </a:rPr>
              <a:t>KAPAL LAUT, KAPAL ANGKUTAN SUNGAI, KAPAL ANGKUTAN DANAU DAN KAPAL ANGKUTAN PENYEBERANGAN, KAPAL PANDU, KAPAL TUNDA, KAPAL PENANGKAP IKAN, KAPAL TONGKANG DAN SUKU CADANG SERTA ALAT KESELAMATAN PELAYARAN ATAU ALAT KESELAMATAN MANUSIA YANG DIIMPOR DAN DIGUNAKAN OLEH PERUSAHAAN PELAYARAN NIAGA NASIONAL ATAU PERUSAHAAN PENANGKAPAN IKAN NASIONAL</a:t>
            </a:r>
          </a:p>
        </p:txBody>
      </p:sp>
      <p:sp>
        <p:nvSpPr>
          <p:cNvPr id="753679" name="AutoShape 15"/>
          <p:cNvSpPr>
            <a:spLocks noChangeArrowheads="1"/>
          </p:cNvSpPr>
          <p:nvPr/>
        </p:nvSpPr>
        <p:spPr bwMode="auto">
          <a:xfrm>
            <a:off x="787400" y="4000500"/>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53680" name="AutoShape 16"/>
          <p:cNvSpPr>
            <a:spLocks noChangeArrowheads="1"/>
          </p:cNvSpPr>
          <p:nvPr/>
        </p:nvSpPr>
        <p:spPr bwMode="auto">
          <a:xfrm>
            <a:off x="787400" y="4914900"/>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53681" name="AutoShape 17"/>
          <p:cNvSpPr>
            <a:spLocks noChangeArrowheads="1"/>
          </p:cNvSpPr>
          <p:nvPr/>
        </p:nvSpPr>
        <p:spPr bwMode="auto">
          <a:xfrm>
            <a:off x="1422400" y="5486400"/>
            <a:ext cx="7500938" cy="45720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r>
              <a:rPr lang="en-US" sz="1100" b="1">
                <a:solidFill>
                  <a:srgbClr val="000066"/>
                </a:solidFill>
                <a:latin typeface="Arial" pitchFamily="34" charset="0"/>
              </a:rPr>
              <a:t>KERETA API DAN SUKU CADANG SERTA PERALATAN UNTUK PERBAIKAN ATAU PEMELIHARAAN SERTA PRASARANA YANG DIIMPOR DAN DIGUNAKAN OLEH PT. KERETA API INDONESIA (KAI)</a:t>
            </a:r>
            <a:endParaRPr lang="en-US" sz="1200">
              <a:solidFill>
                <a:srgbClr val="000066"/>
              </a:solidFill>
              <a:latin typeface="Arial" pitchFamily="34" charset="0"/>
            </a:endParaRPr>
          </a:p>
        </p:txBody>
      </p:sp>
      <p:sp>
        <p:nvSpPr>
          <p:cNvPr id="753682" name="AutoShape 18"/>
          <p:cNvSpPr>
            <a:spLocks noChangeArrowheads="1"/>
          </p:cNvSpPr>
          <p:nvPr/>
        </p:nvSpPr>
        <p:spPr bwMode="auto">
          <a:xfrm>
            <a:off x="1422400" y="6115050"/>
            <a:ext cx="7500938" cy="45720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r>
              <a:rPr lang="en-US" sz="1100" b="1">
                <a:solidFill>
                  <a:srgbClr val="000066"/>
                </a:solidFill>
                <a:latin typeface="Arial" pitchFamily="34" charset="0"/>
              </a:rPr>
              <a:t>PERALATAN YANG DIGUNAKAN UNTUK PENYEDIAAN DATA BATAS DAN PHOTO UDARA WILAYAH NEGARA R.I YANG DILAKUKAN OLEH TENTARA NASIONAL INDONESIA</a:t>
            </a:r>
            <a:endParaRPr lang="en-US" sz="1200">
              <a:solidFill>
                <a:srgbClr val="000066"/>
              </a:solidFill>
              <a:latin typeface="Arial" pitchFamily="34" charset="0"/>
            </a:endParaRPr>
          </a:p>
        </p:txBody>
      </p:sp>
      <p:sp>
        <p:nvSpPr>
          <p:cNvPr id="753683" name="AutoShape 19"/>
          <p:cNvSpPr>
            <a:spLocks noChangeArrowheads="1"/>
          </p:cNvSpPr>
          <p:nvPr/>
        </p:nvSpPr>
        <p:spPr bwMode="auto">
          <a:xfrm>
            <a:off x="787400" y="2114550"/>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
        <p:nvSpPr>
          <p:cNvPr id="753684" name="AutoShape 20"/>
          <p:cNvSpPr>
            <a:spLocks noChangeArrowheads="1"/>
          </p:cNvSpPr>
          <p:nvPr/>
        </p:nvSpPr>
        <p:spPr bwMode="auto">
          <a:xfrm>
            <a:off x="1422400" y="1028700"/>
            <a:ext cx="7500938" cy="742950"/>
          </a:xfrm>
          <a:prstGeom prst="roundRect">
            <a:avLst>
              <a:gd name="adj" fmla="val 12486"/>
            </a:avLst>
          </a:prstGeom>
          <a:ln>
            <a:headEnd/>
            <a:tailEnd/>
          </a:ln>
        </p:spPr>
        <p:style>
          <a:lnRef idx="1">
            <a:schemeClr val="accent5"/>
          </a:lnRef>
          <a:fillRef idx="2">
            <a:schemeClr val="accent5"/>
          </a:fillRef>
          <a:effectRef idx="1">
            <a:schemeClr val="accent5"/>
          </a:effectRef>
          <a:fontRef idx="minor">
            <a:schemeClr val="dk1"/>
          </a:fontRef>
        </p:style>
        <p:txBody>
          <a:bodyPr anchor="ctr"/>
          <a:lstStyle/>
          <a:p>
            <a:r>
              <a:rPr lang="en-US" sz="1200" b="1">
                <a:solidFill>
                  <a:srgbClr val="000066"/>
                </a:solidFill>
                <a:latin typeface="Arial" pitchFamily="34" charset="0"/>
              </a:rPr>
              <a:t>JASA YANG DITERIMA OLEH PERUSAHAAN PELAYARAN NIAGA NASIONAL ATAU PERUSAHAAN PENANGKAPAN IKAN NASIONAL YANG MELIPUTI : JASA PERSEWAAN KAPAL, JASA KEPELABUHAN MELIPUTI JASA TUNDA, JASA PANDU, JASA TAMBAK, DAN JASA LABUH, SERTA JASA PERAWATAN ATAU REPARASI (DOCKING) KAPAL</a:t>
            </a:r>
          </a:p>
        </p:txBody>
      </p:sp>
      <p:sp>
        <p:nvSpPr>
          <p:cNvPr id="753685" name="AutoShape 21"/>
          <p:cNvSpPr>
            <a:spLocks noChangeArrowheads="1"/>
          </p:cNvSpPr>
          <p:nvPr/>
        </p:nvSpPr>
        <p:spPr bwMode="auto">
          <a:xfrm>
            <a:off x="711200" y="6200775"/>
            <a:ext cx="533400" cy="142875"/>
          </a:xfrm>
          <a:prstGeom prst="rightArrow">
            <a:avLst>
              <a:gd name="adj1" fmla="val 50000"/>
              <a:gd name="adj2" fmla="val 160049"/>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95B1F3F6-419D-4FAC-9B58-0B5D6EF41FB7}" type="slidenum">
              <a:rPr lang="en-US"/>
              <a:pPr/>
              <a:t>14</a:t>
            </a:fld>
            <a:endParaRPr lang="en-US"/>
          </a:p>
        </p:txBody>
      </p:sp>
      <p:sp>
        <p:nvSpPr>
          <p:cNvPr id="4098" name="Rectangle 2"/>
          <p:cNvSpPr>
            <a:spLocks noChangeArrowheads="1"/>
          </p:cNvSpPr>
          <p:nvPr/>
        </p:nvSpPr>
        <p:spPr bwMode="auto">
          <a:xfrm>
            <a:off x="838200" y="228600"/>
            <a:ext cx="7391400" cy="941387"/>
          </a:xfrm>
          <a:prstGeom prst="rect">
            <a:avLst/>
          </a:prstGeom>
          <a:solidFill>
            <a:srgbClr val="FFFF00"/>
          </a:solidFill>
          <a:ln>
            <a:headEnd/>
            <a:tailEnd/>
          </a:ln>
        </p:spPr>
        <p:style>
          <a:lnRef idx="0">
            <a:schemeClr val="accent1"/>
          </a:lnRef>
          <a:fillRef idx="3">
            <a:schemeClr val="accent1"/>
          </a:fillRef>
          <a:effectRef idx="3">
            <a:schemeClr val="accent1"/>
          </a:effectRef>
          <a:fontRef idx="minor">
            <a:schemeClr val="lt1"/>
          </a:fontRef>
        </p:style>
        <p:txBody>
          <a:bodyPr lIns="92075" tIns="46038" rIns="92075" bIns="46038">
            <a:spAutoFit/>
          </a:bodyPr>
          <a:lstStyle/>
          <a:p>
            <a:pPr algn="ctr" eaLnBrk="0" hangingPunct="0"/>
            <a:r>
              <a:rPr lang="en-US" b="1" dirty="0" err="1">
                <a:solidFill>
                  <a:srgbClr val="000066"/>
                </a:solidFill>
                <a:latin typeface="Arial" pitchFamily="34" charset="0"/>
              </a:rPr>
              <a:t>Dasar</a:t>
            </a:r>
            <a:r>
              <a:rPr lang="en-US" b="1" dirty="0">
                <a:solidFill>
                  <a:srgbClr val="000066"/>
                </a:solidFill>
                <a:latin typeface="Arial" pitchFamily="34" charset="0"/>
              </a:rPr>
              <a:t> </a:t>
            </a:r>
            <a:r>
              <a:rPr lang="en-US" b="1" dirty="0" err="1">
                <a:solidFill>
                  <a:srgbClr val="000066"/>
                </a:solidFill>
                <a:latin typeface="Arial" pitchFamily="34" charset="0"/>
              </a:rPr>
              <a:t>Hukum</a:t>
            </a:r>
            <a:r>
              <a:rPr lang="en-US" b="1" dirty="0">
                <a:solidFill>
                  <a:srgbClr val="000066"/>
                </a:solidFill>
                <a:latin typeface="Arial" pitchFamily="34" charset="0"/>
              </a:rPr>
              <a:t> </a:t>
            </a:r>
            <a:r>
              <a:rPr lang="id-ID" b="1" dirty="0">
                <a:solidFill>
                  <a:srgbClr val="000066"/>
                </a:solidFill>
                <a:latin typeface="Arial" pitchFamily="34" charset="0"/>
              </a:rPr>
              <a:t>Penunjukan Bendahara</a:t>
            </a:r>
            <a:r>
              <a:rPr lang="en-US" b="1" dirty="0">
                <a:solidFill>
                  <a:srgbClr val="000066"/>
                </a:solidFill>
                <a:latin typeface="Arial" pitchFamily="34" charset="0"/>
              </a:rPr>
              <a:t> </a:t>
            </a:r>
            <a:r>
              <a:rPr lang="en-US" b="1" dirty="0" err="1">
                <a:solidFill>
                  <a:srgbClr val="000066"/>
                </a:solidFill>
                <a:latin typeface="Arial" pitchFamily="34" charset="0"/>
              </a:rPr>
              <a:t>Pemerintah</a:t>
            </a:r>
            <a:r>
              <a:rPr lang="en-US" b="1" dirty="0">
                <a:solidFill>
                  <a:srgbClr val="000066"/>
                </a:solidFill>
                <a:latin typeface="Arial" pitchFamily="34" charset="0"/>
              </a:rPr>
              <a:t> / </a:t>
            </a:r>
            <a:r>
              <a:rPr lang="en-US" b="1" dirty="0" err="1">
                <a:solidFill>
                  <a:srgbClr val="000066"/>
                </a:solidFill>
                <a:latin typeface="Arial" pitchFamily="34" charset="0"/>
              </a:rPr>
              <a:t>Badan</a:t>
            </a:r>
            <a:endParaRPr lang="en-US" b="1" dirty="0">
              <a:solidFill>
                <a:srgbClr val="000066"/>
              </a:solidFill>
              <a:latin typeface="Arial" pitchFamily="34" charset="0"/>
            </a:endParaRPr>
          </a:p>
          <a:p>
            <a:pPr algn="ctr" eaLnBrk="0" hangingPunct="0"/>
            <a:r>
              <a:rPr lang="en-US" b="1" dirty="0" err="1">
                <a:solidFill>
                  <a:srgbClr val="000066"/>
                </a:solidFill>
                <a:latin typeface="Arial" pitchFamily="34" charset="0"/>
              </a:rPr>
              <a:t>sebagai</a:t>
            </a:r>
            <a:r>
              <a:rPr lang="en-US" b="1" dirty="0">
                <a:solidFill>
                  <a:srgbClr val="000066"/>
                </a:solidFill>
                <a:latin typeface="Arial" pitchFamily="34" charset="0"/>
              </a:rPr>
              <a:t> </a:t>
            </a:r>
          </a:p>
          <a:p>
            <a:pPr algn="ctr" eaLnBrk="0" hangingPunct="0"/>
            <a:r>
              <a:rPr lang="en-US" b="1" dirty="0">
                <a:solidFill>
                  <a:srgbClr val="000066"/>
                </a:solidFill>
                <a:latin typeface="Arial" pitchFamily="34" charset="0"/>
              </a:rPr>
              <a:t>PEMUNGUT/PEMOTONG PAJAK</a:t>
            </a:r>
          </a:p>
        </p:txBody>
      </p:sp>
      <p:sp>
        <p:nvSpPr>
          <p:cNvPr id="4100" name="AutoShape 4"/>
          <p:cNvSpPr>
            <a:spLocks noChangeArrowheads="1"/>
          </p:cNvSpPr>
          <p:nvPr/>
        </p:nvSpPr>
        <p:spPr bwMode="auto">
          <a:xfrm>
            <a:off x="49428" y="1999731"/>
            <a:ext cx="1447800" cy="447675"/>
          </a:xfrm>
          <a:prstGeom prst="roundRect">
            <a:avLst>
              <a:gd name="adj" fmla="val 12486"/>
            </a:avLst>
          </a:prstGeom>
          <a:solidFill>
            <a:schemeClr val="hlink"/>
          </a:solidFill>
          <a:ln w="12700">
            <a:solidFill>
              <a:schemeClr val="tx1"/>
            </a:solidFill>
            <a:round/>
            <a:headEnd/>
            <a:tailEnd/>
          </a:ln>
          <a:effectLst>
            <a:outerShdw dist="107763" dir="18900000" algn="ctr" rotWithShape="0">
              <a:schemeClr val="bg2">
                <a:alpha val="50000"/>
              </a:schemeClr>
            </a:outerShdw>
          </a:effectLst>
        </p:spPr>
        <p:txBody>
          <a:bodyPr wrap="none" lIns="92075" tIns="46038" rIns="92075" bIns="46038" anchor="ctr"/>
          <a:lstStyle/>
          <a:p>
            <a:pPr algn="ctr" eaLnBrk="0" hangingPunct="0"/>
            <a:r>
              <a:rPr lang="en-US" sz="2000" b="1">
                <a:latin typeface="Arial" pitchFamily="34" charset="0"/>
              </a:rPr>
              <a:t>UU</a:t>
            </a:r>
          </a:p>
        </p:txBody>
      </p:sp>
      <p:sp>
        <p:nvSpPr>
          <p:cNvPr id="4101" name="AutoShape 5"/>
          <p:cNvSpPr>
            <a:spLocks noChangeArrowheads="1"/>
          </p:cNvSpPr>
          <p:nvPr/>
        </p:nvSpPr>
        <p:spPr bwMode="auto">
          <a:xfrm>
            <a:off x="94596" y="4419600"/>
            <a:ext cx="1429404" cy="457200"/>
          </a:xfrm>
          <a:prstGeom prst="roundRect">
            <a:avLst>
              <a:gd name="adj" fmla="val 12486"/>
            </a:avLst>
          </a:prstGeom>
          <a:solidFill>
            <a:srgbClr val="FF0000"/>
          </a:solidFill>
          <a:ln w="12700">
            <a:solidFill>
              <a:schemeClr val="tx1"/>
            </a:solidFill>
            <a:round/>
            <a:headEnd/>
            <a:tailEnd/>
          </a:ln>
          <a:effectLst>
            <a:outerShdw dist="107763" dir="18900000" algn="ctr" rotWithShape="0">
              <a:schemeClr val="bg2">
                <a:alpha val="50000"/>
              </a:schemeClr>
            </a:outerShdw>
          </a:effectLst>
        </p:spPr>
        <p:txBody>
          <a:bodyPr wrap="none" lIns="92075" tIns="46038" rIns="92075" bIns="46038" anchor="ctr"/>
          <a:lstStyle/>
          <a:p>
            <a:pPr algn="ctr" eaLnBrk="0" hangingPunct="0"/>
            <a:r>
              <a:rPr lang="en-US" sz="2000" b="1">
                <a:solidFill>
                  <a:srgbClr val="FFFF00"/>
                </a:solidFill>
                <a:latin typeface="Arial" pitchFamily="34" charset="0"/>
              </a:rPr>
              <a:t>PP</a:t>
            </a:r>
          </a:p>
        </p:txBody>
      </p:sp>
      <p:sp>
        <p:nvSpPr>
          <p:cNvPr id="4103" name="Rectangle 7"/>
          <p:cNvSpPr>
            <a:spLocks noChangeArrowheads="1"/>
          </p:cNvSpPr>
          <p:nvPr/>
        </p:nvSpPr>
        <p:spPr bwMode="auto">
          <a:xfrm>
            <a:off x="2057400" y="1746417"/>
            <a:ext cx="6934200" cy="1524000"/>
          </a:xfrm>
          <a:prstGeom prst="rect">
            <a:avLst/>
          </a:prstGeom>
          <a:solidFill>
            <a:schemeClr val="hlink"/>
          </a:solidFill>
          <a:ln w="12700">
            <a:solidFill>
              <a:schemeClr val="tx1"/>
            </a:solidFill>
            <a:miter lim="800000"/>
            <a:headEnd/>
            <a:tailEnd/>
          </a:ln>
          <a:effectLst>
            <a:outerShdw dist="107763" dir="18900000" algn="ctr" rotWithShape="0">
              <a:schemeClr val="bg2">
                <a:alpha val="50000"/>
              </a:schemeClr>
            </a:outerShdw>
          </a:effectLst>
        </p:spPr>
        <p:txBody>
          <a:bodyPr wrap="none" anchor="ctr"/>
          <a:lstStyle/>
          <a:p>
            <a:pPr algn="dist" eaLnBrk="0" hangingPunct="0"/>
            <a:r>
              <a:rPr lang="en-US" sz="2200" b="1" dirty="0">
                <a:latin typeface="Arial" pitchFamily="34" charset="0"/>
              </a:rPr>
              <a:t>- </a:t>
            </a:r>
            <a:r>
              <a:rPr lang="id-ID" sz="2200" b="1" dirty="0">
                <a:latin typeface="Arial" pitchFamily="34" charset="0"/>
              </a:rPr>
              <a:t>UU No. 6 Th 1983 stdtd UU No. </a:t>
            </a:r>
            <a:r>
              <a:rPr lang="en-US" sz="2200" b="1" dirty="0" smtClean="0">
                <a:latin typeface="Arial" pitchFamily="34" charset="0"/>
              </a:rPr>
              <a:t>16</a:t>
            </a:r>
            <a:r>
              <a:rPr lang="id-ID" sz="2200" b="1" dirty="0" smtClean="0">
                <a:latin typeface="Arial" pitchFamily="34" charset="0"/>
              </a:rPr>
              <a:t> </a:t>
            </a:r>
            <a:r>
              <a:rPr lang="id-ID" sz="2200" b="1" dirty="0">
                <a:latin typeface="Arial" pitchFamily="34" charset="0"/>
              </a:rPr>
              <a:t>Th </a:t>
            </a:r>
            <a:r>
              <a:rPr lang="id-ID" sz="2200" b="1" dirty="0" smtClean="0">
                <a:latin typeface="Arial" pitchFamily="34" charset="0"/>
              </a:rPr>
              <a:t>20</a:t>
            </a:r>
            <a:r>
              <a:rPr lang="en-US" sz="2200" b="1" dirty="0" smtClean="0">
                <a:latin typeface="Arial" pitchFamily="34" charset="0"/>
              </a:rPr>
              <a:t>09 </a:t>
            </a:r>
            <a:r>
              <a:rPr lang="en-US" sz="2200" b="1" dirty="0">
                <a:latin typeface="Arial" pitchFamily="34" charset="0"/>
              </a:rPr>
              <a:t>(KUP)</a:t>
            </a:r>
            <a:endParaRPr lang="id-ID" sz="2200" b="1" dirty="0">
              <a:latin typeface="Arial" pitchFamily="34" charset="0"/>
            </a:endParaRPr>
          </a:p>
          <a:p>
            <a:pPr algn="dist" eaLnBrk="0" hangingPunct="0"/>
            <a:r>
              <a:rPr lang="id-ID" sz="2200" b="1" dirty="0">
                <a:latin typeface="Arial" pitchFamily="34" charset="0"/>
              </a:rPr>
              <a:t>- UU No. 7 Th 1983 stdtd UU No. </a:t>
            </a:r>
            <a:r>
              <a:rPr lang="en-US" sz="2200" b="1" dirty="0">
                <a:latin typeface="Arial" pitchFamily="34" charset="0"/>
              </a:rPr>
              <a:t>36</a:t>
            </a:r>
            <a:r>
              <a:rPr lang="id-ID" sz="2200" b="1" dirty="0">
                <a:latin typeface="Arial" pitchFamily="34" charset="0"/>
              </a:rPr>
              <a:t> Th 200</a:t>
            </a:r>
            <a:r>
              <a:rPr lang="en-US" sz="2200" b="1" dirty="0">
                <a:latin typeface="Arial" pitchFamily="34" charset="0"/>
              </a:rPr>
              <a:t>8 (</a:t>
            </a:r>
            <a:r>
              <a:rPr lang="en-US" sz="2200" b="1" dirty="0" err="1">
                <a:latin typeface="Arial" pitchFamily="34" charset="0"/>
              </a:rPr>
              <a:t>PPh</a:t>
            </a:r>
            <a:r>
              <a:rPr lang="en-US" sz="2200" b="1" dirty="0">
                <a:latin typeface="Arial" pitchFamily="34" charset="0"/>
              </a:rPr>
              <a:t>)</a:t>
            </a:r>
            <a:endParaRPr lang="id-ID" sz="2200" b="1" dirty="0">
              <a:latin typeface="Arial" pitchFamily="34" charset="0"/>
            </a:endParaRPr>
          </a:p>
          <a:p>
            <a:pPr algn="dist" eaLnBrk="0" hangingPunct="0"/>
            <a:r>
              <a:rPr lang="id-ID" sz="2200" b="1" dirty="0">
                <a:latin typeface="Arial" pitchFamily="34" charset="0"/>
              </a:rPr>
              <a:t>- UU No. 8 Th 1983 stdtd UU No. </a:t>
            </a:r>
            <a:r>
              <a:rPr lang="en-US" sz="2200" b="1" dirty="0" smtClean="0">
                <a:latin typeface="Arial" pitchFamily="34" charset="0"/>
              </a:rPr>
              <a:t>42</a:t>
            </a:r>
            <a:r>
              <a:rPr lang="id-ID" sz="2200" b="1" dirty="0" smtClean="0">
                <a:latin typeface="Arial" pitchFamily="34" charset="0"/>
              </a:rPr>
              <a:t> </a:t>
            </a:r>
            <a:r>
              <a:rPr lang="id-ID" sz="2200" b="1" dirty="0">
                <a:latin typeface="Arial" pitchFamily="34" charset="0"/>
              </a:rPr>
              <a:t>Th </a:t>
            </a:r>
            <a:r>
              <a:rPr lang="id-ID" sz="2200" b="1" dirty="0" smtClean="0">
                <a:latin typeface="Arial" pitchFamily="34" charset="0"/>
              </a:rPr>
              <a:t>200</a:t>
            </a:r>
            <a:r>
              <a:rPr lang="en-US" sz="2200" b="1" dirty="0" smtClean="0">
                <a:latin typeface="Arial" pitchFamily="34" charset="0"/>
              </a:rPr>
              <a:t>9 </a:t>
            </a:r>
            <a:r>
              <a:rPr lang="en-US" sz="2200" b="1" dirty="0">
                <a:latin typeface="Arial" pitchFamily="34" charset="0"/>
              </a:rPr>
              <a:t>(PPN)</a:t>
            </a:r>
            <a:endParaRPr lang="id-ID" sz="2200" b="1" dirty="0">
              <a:latin typeface="Arial" pitchFamily="34" charset="0"/>
            </a:endParaRPr>
          </a:p>
        </p:txBody>
      </p:sp>
      <p:sp>
        <p:nvSpPr>
          <p:cNvPr id="4104" name="Rectangle 8"/>
          <p:cNvSpPr>
            <a:spLocks noChangeArrowheads="1"/>
          </p:cNvSpPr>
          <p:nvPr/>
        </p:nvSpPr>
        <p:spPr bwMode="auto">
          <a:xfrm>
            <a:off x="2057400" y="3429000"/>
            <a:ext cx="6860630" cy="2819400"/>
          </a:xfrm>
          <a:prstGeom prst="rect">
            <a:avLst/>
          </a:prstGeom>
          <a:solidFill>
            <a:srgbClr val="FF0000"/>
          </a:solidFill>
          <a:ln w="12700">
            <a:noFill/>
            <a:miter lim="800000"/>
            <a:headEnd/>
            <a:tailEnd/>
          </a:ln>
          <a:effectLst>
            <a:outerShdw dist="107763" dir="18900000" algn="ctr" rotWithShape="0">
              <a:schemeClr val="bg2">
                <a:alpha val="50000"/>
              </a:schemeClr>
            </a:outerShdw>
          </a:effectLst>
        </p:spPr>
        <p:txBody>
          <a:bodyPr wrap="none" anchor="ctr"/>
          <a:lstStyle/>
          <a:p>
            <a:pPr eaLnBrk="0" hangingPunct="0"/>
            <a:r>
              <a:rPr lang="en-US" b="1" dirty="0">
                <a:solidFill>
                  <a:srgbClr val="000066"/>
                </a:solidFill>
                <a:latin typeface="Arial" pitchFamily="34" charset="0"/>
              </a:rPr>
              <a:t>-</a:t>
            </a:r>
            <a:r>
              <a:rPr lang="id-ID" b="1" dirty="0">
                <a:latin typeface="Arial" pitchFamily="34" charset="0"/>
              </a:rPr>
              <a:t>PP No. </a:t>
            </a:r>
            <a:r>
              <a:rPr lang="en-US" b="1" dirty="0">
                <a:latin typeface="Arial" pitchFamily="34" charset="0"/>
              </a:rPr>
              <a:t>80 </a:t>
            </a:r>
            <a:r>
              <a:rPr lang="id-ID" b="1" dirty="0">
                <a:latin typeface="Arial" pitchFamily="34" charset="0"/>
              </a:rPr>
              <a:t>Th 200</a:t>
            </a:r>
            <a:r>
              <a:rPr lang="en-US" b="1" dirty="0">
                <a:latin typeface="Arial" pitchFamily="34" charset="0"/>
              </a:rPr>
              <a:t>7 (</a:t>
            </a:r>
            <a:r>
              <a:rPr lang="en-US" b="1" dirty="0" err="1">
                <a:latin typeface="Arial" pitchFamily="34" charset="0"/>
              </a:rPr>
              <a:t>Peraturan</a:t>
            </a:r>
            <a:r>
              <a:rPr lang="en-US" b="1" dirty="0">
                <a:latin typeface="Arial" pitchFamily="34" charset="0"/>
              </a:rPr>
              <a:t> </a:t>
            </a:r>
            <a:r>
              <a:rPr lang="en-US" b="1" dirty="0" err="1">
                <a:latin typeface="Arial" pitchFamily="34" charset="0"/>
              </a:rPr>
              <a:t>Pelaksanaan</a:t>
            </a:r>
            <a:r>
              <a:rPr lang="en-US" b="1" dirty="0">
                <a:latin typeface="Arial" pitchFamily="34" charset="0"/>
              </a:rPr>
              <a:t> UU KUP)</a:t>
            </a:r>
          </a:p>
          <a:p>
            <a:r>
              <a:rPr lang="en-US" b="1" dirty="0">
                <a:latin typeface="Arial" pitchFamily="34" charset="0"/>
              </a:rPr>
              <a:t>-PP No.132 </a:t>
            </a:r>
            <a:r>
              <a:rPr lang="en-US" b="1" dirty="0" err="1">
                <a:latin typeface="Arial" pitchFamily="34" charset="0"/>
              </a:rPr>
              <a:t>Th</a:t>
            </a:r>
            <a:r>
              <a:rPr lang="en-US" b="1" dirty="0">
                <a:latin typeface="Arial" pitchFamily="34" charset="0"/>
              </a:rPr>
              <a:t> 2000 (</a:t>
            </a:r>
            <a:r>
              <a:rPr lang="en-US" b="1" dirty="0" err="1">
                <a:latin typeface="Arial" pitchFamily="34" charset="0"/>
              </a:rPr>
              <a:t>PPh</a:t>
            </a:r>
            <a:r>
              <a:rPr lang="en-US" b="1" dirty="0">
                <a:latin typeface="Arial" pitchFamily="34" charset="0"/>
              </a:rPr>
              <a:t> </a:t>
            </a:r>
            <a:r>
              <a:rPr lang="en-US" b="1" dirty="0" err="1">
                <a:latin typeface="Arial" pitchFamily="34" charset="0"/>
              </a:rPr>
              <a:t>atas</a:t>
            </a:r>
            <a:r>
              <a:rPr lang="en-US" b="1" dirty="0">
                <a:latin typeface="Arial" pitchFamily="34" charset="0"/>
              </a:rPr>
              <a:t> </a:t>
            </a:r>
            <a:r>
              <a:rPr lang="en-US" b="1" dirty="0" err="1">
                <a:latin typeface="Arial" pitchFamily="34" charset="0"/>
              </a:rPr>
              <a:t>hadiah</a:t>
            </a:r>
            <a:r>
              <a:rPr lang="en-US" b="1" dirty="0">
                <a:latin typeface="Arial" pitchFamily="34" charset="0"/>
              </a:rPr>
              <a:t> </a:t>
            </a:r>
            <a:r>
              <a:rPr lang="en-US" b="1" dirty="0" err="1">
                <a:latin typeface="Arial" pitchFamily="34" charset="0"/>
              </a:rPr>
              <a:t>Undian</a:t>
            </a:r>
            <a:r>
              <a:rPr lang="en-US" b="1" dirty="0">
                <a:latin typeface="Arial" pitchFamily="34" charset="0"/>
              </a:rPr>
              <a:t>)</a:t>
            </a:r>
          </a:p>
          <a:p>
            <a:r>
              <a:rPr lang="en-US" b="1" dirty="0">
                <a:latin typeface="Arial" pitchFamily="34" charset="0"/>
              </a:rPr>
              <a:t>-PP No.51 Th.2008 </a:t>
            </a:r>
            <a:r>
              <a:rPr lang="en-US" b="1" dirty="0" err="1" smtClean="0">
                <a:latin typeface="Arial" pitchFamily="34" charset="0"/>
              </a:rPr>
              <a:t>jo</a:t>
            </a:r>
            <a:r>
              <a:rPr lang="en-US" b="1" dirty="0" smtClean="0">
                <a:latin typeface="Arial" pitchFamily="34" charset="0"/>
              </a:rPr>
              <a:t> PP 40/2009 (</a:t>
            </a:r>
            <a:r>
              <a:rPr lang="en-US" b="1" dirty="0" err="1" smtClean="0">
                <a:latin typeface="Arial" pitchFamily="34" charset="0"/>
              </a:rPr>
              <a:t>Jasa</a:t>
            </a:r>
            <a:r>
              <a:rPr lang="en-US" b="1" dirty="0" smtClean="0">
                <a:latin typeface="Arial" pitchFamily="34" charset="0"/>
              </a:rPr>
              <a:t> </a:t>
            </a:r>
            <a:r>
              <a:rPr lang="en-US" b="1" dirty="0" err="1" smtClean="0">
                <a:latin typeface="Arial" pitchFamily="34" charset="0"/>
              </a:rPr>
              <a:t>Konstruksi</a:t>
            </a:r>
            <a:r>
              <a:rPr lang="en-US" b="1" dirty="0">
                <a:latin typeface="Arial" pitchFamily="34" charset="0"/>
              </a:rPr>
              <a:t>) </a:t>
            </a:r>
          </a:p>
          <a:p>
            <a:r>
              <a:rPr lang="en-US" b="1" dirty="0">
                <a:latin typeface="Arial" pitchFamily="34" charset="0"/>
              </a:rPr>
              <a:t>-PP No.71 Th.2008 (</a:t>
            </a:r>
            <a:r>
              <a:rPr lang="en-US" b="1" dirty="0" err="1">
                <a:latin typeface="Arial" pitchFamily="34" charset="0"/>
              </a:rPr>
              <a:t>PPh</a:t>
            </a:r>
            <a:r>
              <a:rPr lang="en-US" b="1" dirty="0">
                <a:latin typeface="Arial" pitchFamily="34" charset="0"/>
              </a:rPr>
              <a:t> </a:t>
            </a:r>
            <a:r>
              <a:rPr lang="en-US" b="1" dirty="0" err="1">
                <a:latin typeface="Arial" pitchFamily="34" charset="0"/>
              </a:rPr>
              <a:t>Pengalihan</a:t>
            </a:r>
            <a:r>
              <a:rPr lang="en-US" b="1" dirty="0">
                <a:latin typeface="Arial" pitchFamily="34" charset="0"/>
              </a:rPr>
              <a:t> </a:t>
            </a:r>
            <a:r>
              <a:rPr lang="en-US" b="1" dirty="0" err="1">
                <a:latin typeface="Arial" pitchFamily="34" charset="0"/>
              </a:rPr>
              <a:t>Hak</a:t>
            </a:r>
            <a:r>
              <a:rPr lang="en-US" b="1" dirty="0">
                <a:latin typeface="Arial" pitchFamily="34" charset="0"/>
              </a:rPr>
              <a:t> Tanah/</a:t>
            </a:r>
            <a:r>
              <a:rPr lang="en-US" b="1" dirty="0" err="1">
                <a:latin typeface="Arial" pitchFamily="34" charset="0"/>
              </a:rPr>
              <a:t>Bngnan</a:t>
            </a:r>
            <a:r>
              <a:rPr lang="en-US" b="1" dirty="0">
                <a:latin typeface="Arial" pitchFamily="34" charset="0"/>
              </a:rPr>
              <a:t>)</a:t>
            </a:r>
          </a:p>
          <a:p>
            <a:r>
              <a:rPr lang="en-US" b="1" dirty="0">
                <a:latin typeface="Arial" pitchFamily="34" charset="0"/>
              </a:rPr>
              <a:t>-PP No.15 Th.2009 (</a:t>
            </a:r>
            <a:r>
              <a:rPr lang="en-US" b="1" dirty="0" err="1">
                <a:latin typeface="Arial" pitchFamily="34" charset="0"/>
              </a:rPr>
              <a:t>PPh</a:t>
            </a:r>
            <a:r>
              <a:rPr lang="en-US" b="1" dirty="0">
                <a:latin typeface="Arial" pitchFamily="34" charset="0"/>
              </a:rPr>
              <a:t> </a:t>
            </a:r>
            <a:r>
              <a:rPr lang="en-US" b="1" dirty="0" err="1">
                <a:latin typeface="Arial" pitchFamily="34" charset="0"/>
              </a:rPr>
              <a:t>atas</a:t>
            </a:r>
            <a:r>
              <a:rPr lang="en-US" b="1" dirty="0">
                <a:latin typeface="Arial" pitchFamily="34" charset="0"/>
              </a:rPr>
              <a:t> </a:t>
            </a:r>
            <a:r>
              <a:rPr lang="en-US" b="1" dirty="0" err="1">
                <a:latin typeface="Arial" pitchFamily="34" charset="0"/>
              </a:rPr>
              <a:t>Bunga</a:t>
            </a:r>
            <a:r>
              <a:rPr lang="en-US" b="1" dirty="0">
                <a:latin typeface="Arial" pitchFamily="34" charset="0"/>
              </a:rPr>
              <a:t> </a:t>
            </a:r>
            <a:r>
              <a:rPr lang="en-US" b="1" dirty="0" err="1">
                <a:latin typeface="Arial" pitchFamily="34" charset="0"/>
              </a:rPr>
              <a:t>Koperasi</a:t>
            </a:r>
            <a:r>
              <a:rPr lang="en-US" b="1" dirty="0">
                <a:latin typeface="Arial" pitchFamily="34" charset="0"/>
              </a:rPr>
              <a:t>)</a:t>
            </a:r>
          </a:p>
          <a:p>
            <a:pPr>
              <a:buFontTx/>
              <a:buChar char="-"/>
            </a:pPr>
            <a:r>
              <a:rPr lang="en-US" b="1" dirty="0">
                <a:latin typeface="Arial" pitchFamily="34" charset="0"/>
              </a:rPr>
              <a:t>PP No.143 </a:t>
            </a:r>
            <a:r>
              <a:rPr lang="en-US" b="1" dirty="0" err="1">
                <a:latin typeface="Arial" pitchFamily="34" charset="0"/>
              </a:rPr>
              <a:t>Th</a:t>
            </a:r>
            <a:r>
              <a:rPr lang="en-US" b="1" dirty="0">
                <a:latin typeface="Arial" pitchFamily="34" charset="0"/>
              </a:rPr>
              <a:t> 2000 </a:t>
            </a:r>
            <a:r>
              <a:rPr lang="en-US" b="1" dirty="0" err="1">
                <a:latin typeface="Arial" pitchFamily="34" charset="0"/>
              </a:rPr>
              <a:t>jo</a:t>
            </a:r>
            <a:r>
              <a:rPr lang="en-US" b="1" dirty="0">
                <a:latin typeface="Arial" pitchFamily="34" charset="0"/>
              </a:rPr>
              <a:t> PP 24/2002 (</a:t>
            </a:r>
            <a:r>
              <a:rPr lang="en-US" b="1" dirty="0" err="1">
                <a:latin typeface="Arial" pitchFamily="34" charset="0"/>
              </a:rPr>
              <a:t>Pelaksanaan</a:t>
            </a:r>
            <a:r>
              <a:rPr lang="en-US" b="1" dirty="0">
                <a:latin typeface="Arial" pitchFamily="34" charset="0"/>
              </a:rPr>
              <a:t> UU PPN)</a:t>
            </a:r>
          </a:p>
          <a:p>
            <a:pPr>
              <a:buFontTx/>
              <a:buChar char="-"/>
            </a:pPr>
            <a:r>
              <a:rPr lang="en-US" b="1" dirty="0">
                <a:latin typeface="Arial" pitchFamily="34" charset="0"/>
              </a:rPr>
              <a:t>PP No.146 </a:t>
            </a:r>
            <a:r>
              <a:rPr lang="en-US" b="1" dirty="0" err="1">
                <a:latin typeface="Arial" pitchFamily="34" charset="0"/>
              </a:rPr>
              <a:t>Th</a:t>
            </a:r>
            <a:r>
              <a:rPr lang="en-US" b="1" dirty="0">
                <a:latin typeface="Arial" pitchFamily="34" charset="0"/>
              </a:rPr>
              <a:t> 2000 </a:t>
            </a:r>
            <a:r>
              <a:rPr lang="en-US" b="1" dirty="0" err="1">
                <a:latin typeface="Arial" pitchFamily="34" charset="0"/>
              </a:rPr>
              <a:t>jo</a:t>
            </a:r>
            <a:r>
              <a:rPr lang="en-US" b="1" dirty="0">
                <a:latin typeface="Arial" pitchFamily="34" charset="0"/>
              </a:rPr>
              <a:t> PP 38/2003 (PPN </a:t>
            </a:r>
            <a:r>
              <a:rPr lang="en-US" b="1" dirty="0" err="1">
                <a:latin typeface="Arial" pitchFamily="34" charset="0"/>
              </a:rPr>
              <a:t>dibebaskan</a:t>
            </a:r>
            <a:r>
              <a:rPr lang="en-US" b="1" dirty="0">
                <a:latin typeface="Arial" pitchFamily="34" charset="0"/>
              </a:rPr>
              <a:t>)</a:t>
            </a:r>
          </a:p>
          <a:p>
            <a:r>
              <a:rPr lang="en-US" b="1" dirty="0">
                <a:latin typeface="Arial" pitchFamily="34" charset="0"/>
              </a:rPr>
              <a:t>-PP No.21 </a:t>
            </a:r>
            <a:r>
              <a:rPr lang="en-US" b="1" dirty="0" err="1">
                <a:latin typeface="Arial" pitchFamily="34" charset="0"/>
              </a:rPr>
              <a:t>Th</a:t>
            </a:r>
            <a:r>
              <a:rPr lang="en-US" b="1" dirty="0">
                <a:latin typeface="Arial" pitchFamily="34" charset="0"/>
              </a:rPr>
              <a:t> 2001 </a:t>
            </a:r>
            <a:r>
              <a:rPr lang="en-US" b="1" dirty="0" err="1">
                <a:latin typeface="Arial" pitchFamily="34" charset="0"/>
              </a:rPr>
              <a:t>jo</a:t>
            </a:r>
            <a:r>
              <a:rPr lang="en-US" b="1" dirty="0">
                <a:latin typeface="Arial" pitchFamily="34" charset="0"/>
              </a:rPr>
              <a:t> PP 31 </a:t>
            </a:r>
            <a:r>
              <a:rPr lang="en-US" b="1" dirty="0" err="1">
                <a:latin typeface="Arial" pitchFamily="34" charset="0"/>
              </a:rPr>
              <a:t>Tahun</a:t>
            </a:r>
            <a:r>
              <a:rPr lang="en-US" b="1" dirty="0">
                <a:latin typeface="Arial" pitchFamily="34" charset="0"/>
              </a:rPr>
              <a:t> 2007 (PPN </a:t>
            </a:r>
            <a:r>
              <a:rPr lang="en-US" b="1" dirty="0" err="1">
                <a:latin typeface="Arial" pitchFamily="34" charset="0"/>
              </a:rPr>
              <a:t>Brg</a:t>
            </a:r>
            <a:r>
              <a:rPr lang="en-US" b="1" dirty="0">
                <a:latin typeface="Arial" pitchFamily="34" charset="0"/>
              </a:rPr>
              <a:t> </a:t>
            </a:r>
            <a:r>
              <a:rPr lang="en-US" b="1" dirty="0" err="1">
                <a:latin typeface="Arial" pitchFamily="34" charset="0"/>
              </a:rPr>
              <a:t>Strategis</a:t>
            </a:r>
            <a:r>
              <a:rPr lang="en-US" b="1" dirty="0">
                <a:latin typeface="Arial" pitchFamily="34" charset="0"/>
              </a:rPr>
              <a:t>) </a:t>
            </a:r>
            <a:endParaRPr lang="id-ID" b="1" dirty="0">
              <a:latin typeface="Arial" pitchFamily="34" charset="0"/>
            </a:endParaRPr>
          </a:p>
        </p:txBody>
      </p:sp>
      <p:sp>
        <p:nvSpPr>
          <p:cNvPr id="4116" name="AutoShape 20"/>
          <p:cNvSpPr>
            <a:spLocks noChangeArrowheads="1"/>
          </p:cNvSpPr>
          <p:nvPr/>
        </p:nvSpPr>
        <p:spPr bwMode="auto">
          <a:xfrm>
            <a:off x="1624914" y="2115060"/>
            <a:ext cx="381000" cy="228600"/>
          </a:xfrm>
          <a:prstGeom prst="rightArrow">
            <a:avLst>
              <a:gd name="adj1" fmla="val 50000"/>
              <a:gd name="adj2" fmla="val 41667"/>
            </a:avLst>
          </a:prstGeom>
          <a:solidFill>
            <a:srgbClr val="993366"/>
          </a:solidFill>
          <a:ln w="9525">
            <a:solidFill>
              <a:schemeClr val="tx1"/>
            </a:solidFill>
            <a:miter lim="800000"/>
            <a:headEnd type="none" w="sm" len="sm"/>
            <a:tailEnd type="none" w="sm" len="sm"/>
          </a:ln>
          <a:effectLst/>
        </p:spPr>
        <p:txBody>
          <a:bodyPr wrap="none" anchor="ctr"/>
          <a:lstStyle/>
          <a:p>
            <a:endParaRPr lang="en-US"/>
          </a:p>
        </p:txBody>
      </p:sp>
      <p:sp>
        <p:nvSpPr>
          <p:cNvPr id="4117" name="AutoShape 21"/>
          <p:cNvSpPr>
            <a:spLocks noChangeArrowheads="1"/>
          </p:cNvSpPr>
          <p:nvPr/>
        </p:nvSpPr>
        <p:spPr bwMode="auto">
          <a:xfrm>
            <a:off x="1524000" y="4495800"/>
            <a:ext cx="304800" cy="228600"/>
          </a:xfrm>
          <a:prstGeom prst="rightArrow">
            <a:avLst>
              <a:gd name="adj1" fmla="val 50000"/>
              <a:gd name="adj2" fmla="val 33333"/>
            </a:avLst>
          </a:prstGeom>
          <a:solidFill>
            <a:srgbClr val="993366"/>
          </a:solidFill>
          <a:ln w="9525">
            <a:solidFill>
              <a:schemeClr val="tx1"/>
            </a:solid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33" name="Rectangle 21"/>
          <p:cNvSpPr>
            <a:spLocks noGrp="1" noChangeArrowheads="1"/>
          </p:cNvSpPr>
          <p:nvPr>
            <p:ph type="title"/>
          </p:nvPr>
        </p:nvSpPr>
        <p:spPr>
          <a:xfrm>
            <a:off x="239106" y="63064"/>
            <a:ext cx="8534400" cy="742950"/>
          </a:xfrm>
          <a:solidFill>
            <a:srgbClr val="CCFF66"/>
          </a:solidFill>
          <a:ln/>
        </p:spPr>
        <p:txBody>
          <a:bodyPr lIns="90488" tIns="44450" rIns="90488" bIns="44450">
            <a:normAutofit/>
          </a:bodyPr>
          <a:lstStyle/>
          <a:p>
            <a:r>
              <a:rPr lang="en-US" sz="2000" b="1">
                <a:solidFill>
                  <a:srgbClr val="000066"/>
                </a:solidFill>
                <a:effectLst/>
              </a:rPr>
              <a:t>KELOMPOK BKP/JKP TERTENTU YANG ATAS PENYERAHANNYA DIBEBASKAN DARI PENGENAAN PPN</a:t>
            </a:r>
          </a:p>
        </p:txBody>
      </p:sp>
      <p:sp>
        <p:nvSpPr>
          <p:cNvPr id="22" name="Slide Number Placeholder 4"/>
          <p:cNvSpPr>
            <a:spLocks noGrp="1"/>
          </p:cNvSpPr>
          <p:nvPr>
            <p:ph type="sldNum" sz="quarter" idx="12"/>
          </p:nvPr>
        </p:nvSpPr>
        <p:spPr/>
        <p:txBody>
          <a:bodyPr/>
          <a:lstStyle/>
          <a:p>
            <a:fld id="{EA0835A7-6F52-455C-BADB-9096030DBFA1}" type="slidenum">
              <a:rPr lang="en-US"/>
              <a:pPr/>
              <a:t>140</a:t>
            </a:fld>
            <a:endParaRPr lang="en-US"/>
          </a:p>
        </p:txBody>
      </p:sp>
      <p:sp>
        <p:nvSpPr>
          <p:cNvPr id="755714"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55715"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55716" name="AutoShape 4"/>
          <p:cNvSpPr>
            <a:spLocks noChangeArrowheads="1"/>
          </p:cNvSpPr>
          <p:nvPr/>
        </p:nvSpPr>
        <p:spPr bwMode="auto">
          <a:xfrm>
            <a:off x="1404938" y="1885950"/>
            <a:ext cx="7502525" cy="685800"/>
          </a:xfrm>
          <a:prstGeom prst="roundRect">
            <a:avLst>
              <a:gd name="adj" fmla="val 12486"/>
            </a:avLst>
          </a:prstGeom>
          <a:solidFill>
            <a:srgbClr val="66CCFF"/>
          </a:solidFill>
          <a:ln w="12700">
            <a:solidFill>
              <a:schemeClr val="tx1"/>
            </a:solidFill>
            <a:round/>
            <a:headEnd/>
            <a:tailEnd/>
          </a:ln>
          <a:effectLst/>
        </p:spPr>
        <p:txBody>
          <a:bodyPr anchor="ctr"/>
          <a:lstStyle/>
          <a:p>
            <a:r>
              <a:rPr lang="en-US" sz="1100" b="1">
                <a:solidFill>
                  <a:srgbClr val="000066"/>
                </a:solidFill>
                <a:latin typeface="Arial" pitchFamily="34" charset="0"/>
              </a:rPr>
              <a:t>SENJATA, AMUNISI, ALAT ANGKUTAN DI AIR, ALAT ANGKUTAN DI BAWAH AIR, ALAT ANGKUTAN DI UDARA, KENDARAAN LAPIS BAJA, KENDARAAN ANGKUTAN KHUSUS LAINNYA, DAN KOMPONEN ATAU BAHAN YANG DIPERLUKAN DALAM PEMBUATAN SENJATA DAN AMUNISI OLEH PT. PINDAD UNTUK KEPERLUAN TNI DAN POLRI</a:t>
            </a:r>
            <a:endParaRPr lang="en-US" sz="1200">
              <a:solidFill>
                <a:srgbClr val="000066"/>
              </a:solidFill>
              <a:latin typeface="Arial" pitchFamily="34" charset="0"/>
            </a:endParaRPr>
          </a:p>
        </p:txBody>
      </p:sp>
      <p:sp>
        <p:nvSpPr>
          <p:cNvPr id="755717" name="AutoShape 5"/>
          <p:cNvSpPr>
            <a:spLocks noChangeArrowheads="1"/>
          </p:cNvSpPr>
          <p:nvPr/>
        </p:nvSpPr>
        <p:spPr bwMode="auto">
          <a:xfrm>
            <a:off x="1404938" y="2743200"/>
            <a:ext cx="7502525" cy="285750"/>
          </a:xfrm>
          <a:prstGeom prst="roundRect">
            <a:avLst>
              <a:gd name="adj" fmla="val 12486"/>
            </a:avLst>
          </a:prstGeom>
          <a:solidFill>
            <a:srgbClr val="66CCFF"/>
          </a:solidFill>
          <a:ln w="12700">
            <a:solidFill>
              <a:schemeClr val="tx1"/>
            </a:solidFill>
            <a:round/>
            <a:headEnd/>
            <a:tailEnd/>
          </a:ln>
          <a:effectLst/>
        </p:spPr>
        <p:txBody>
          <a:bodyPr anchor="ctr"/>
          <a:lstStyle/>
          <a:p>
            <a:r>
              <a:rPr lang="en-US" sz="1100" b="1">
                <a:solidFill>
                  <a:srgbClr val="000066"/>
                </a:solidFill>
                <a:latin typeface="Arial" pitchFamily="34" charset="0"/>
              </a:rPr>
              <a:t>VAKSIN POLIO DALAM RANGKA PELAKSANAAN PROGRAM PEKAN IMUNISASI NASIONAL (PIN)</a:t>
            </a:r>
            <a:r>
              <a:rPr lang="en-US" sz="1200" b="1">
                <a:solidFill>
                  <a:srgbClr val="000066"/>
                </a:solidFill>
                <a:latin typeface="Arial" pitchFamily="34" charset="0"/>
              </a:rPr>
              <a:t> </a:t>
            </a:r>
          </a:p>
        </p:txBody>
      </p:sp>
      <p:sp>
        <p:nvSpPr>
          <p:cNvPr id="755718" name="AutoShape 6"/>
          <p:cNvSpPr>
            <a:spLocks noChangeArrowheads="1"/>
          </p:cNvSpPr>
          <p:nvPr/>
        </p:nvSpPr>
        <p:spPr bwMode="auto">
          <a:xfrm>
            <a:off x="1439863" y="4686300"/>
            <a:ext cx="7500937" cy="628650"/>
          </a:xfrm>
          <a:prstGeom prst="roundRect">
            <a:avLst>
              <a:gd name="adj" fmla="val 12486"/>
            </a:avLst>
          </a:prstGeom>
          <a:solidFill>
            <a:srgbClr val="66CCFF"/>
          </a:solidFill>
          <a:ln w="12700">
            <a:solidFill>
              <a:schemeClr val="tx1"/>
            </a:solidFill>
            <a:round/>
            <a:headEnd/>
            <a:tailEnd/>
          </a:ln>
          <a:effectLst/>
        </p:spPr>
        <p:txBody>
          <a:bodyPr anchor="ctr"/>
          <a:lstStyle/>
          <a:p>
            <a:r>
              <a:rPr lang="en-US" sz="1100" b="1">
                <a:solidFill>
                  <a:srgbClr val="000066"/>
                </a:solidFill>
                <a:latin typeface="Arial" pitchFamily="34" charset="0"/>
              </a:rPr>
              <a:t>PESAWAT UDARA DAN SUKU CADANG SERTA ALAT KESELAMATAN PENERBANGAN ATAU ALAT KESELAMATAN MANUSIA, PERALATAN UNTUK PERBAIKAN ATAU PEMELIHARAAN YANG DIIMPOR DAN DIGUNAKAN OLEH PERUSAHAAN ANGKUTAN UDARA NIAGA NASIONAL</a:t>
            </a:r>
            <a:endParaRPr lang="en-US" sz="1200">
              <a:solidFill>
                <a:srgbClr val="000066"/>
              </a:solidFill>
              <a:latin typeface="Arial" pitchFamily="34" charset="0"/>
            </a:endParaRPr>
          </a:p>
        </p:txBody>
      </p:sp>
      <p:sp>
        <p:nvSpPr>
          <p:cNvPr id="755719" name="Rectangle 7"/>
          <p:cNvSpPr>
            <a:spLocks noChangeArrowheads="1"/>
          </p:cNvSpPr>
          <p:nvPr/>
        </p:nvSpPr>
        <p:spPr bwMode="auto">
          <a:xfrm>
            <a:off x="660400" y="914400"/>
            <a:ext cx="152400" cy="5372100"/>
          </a:xfrm>
          <a:prstGeom prst="rect">
            <a:avLst/>
          </a:prstGeom>
          <a:solidFill>
            <a:srgbClr val="CCFF66"/>
          </a:solidFill>
          <a:ln w="9525">
            <a:noFill/>
            <a:miter lim="800000"/>
            <a:headEnd/>
            <a:tailEnd/>
          </a:ln>
          <a:effectLst/>
        </p:spPr>
        <p:txBody>
          <a:bodyPr wrap="none" anchor="ctr"/>
          <a:lstStyle/>
          <a:p>
            <a:endParaRPr lang="en-US"/>
          </a:p>
        </p:txBody>
      </p:sp>
      <p:sp>
        <p:nvSpPr>
          <p:cNvPr id="755720" name="AutoShape 8"/>
          <p:cNvSpPr>
            <a:spLocks noChangeArrowheads="1"/>
          </p:cNvSpPr>
          <p:nvPr/>
        </p:nvSpPr>
        <p:spPr bwMode="auto">
          <a:xfrm>
            <a:off x="762000" y="1314450"/>
            <a:ext cx="533400" cy="142875"/>
          </a:xfrm>
          <a:prstGeom prst="rightArrow">
            <a:avLst>
              <a:gd name="adj1" fmla="val 50000"/>
              <a:gd name="adj2" fmla="val 160049"/>
            </a:avLst>
          </a:prstGeom>
          <a:solidFill>
            <a:srgbClr val="CCFF66"/>
          </a:solidFill>
          <a:ln w="9525">
            <a:noFill/>
            <a:miter lim="800000"/>
            <a:headEnd/>
            <a:tailEnd/>
          </a:ln>
          <a:effectLst/>
        </p:spPr>
        <p:txBody>
          <a:bodyPr wrap="none" anchor="ctr"/>
          <a:lstStyle/>
          <a:p>
            <a:endParaRPr lang="en-US"/>
          </a:p>
        </p:txBody>
      </p:sp>
      <p:sp>
        <p:nvSpPr>
          <p:cNvPr id="755721" name="AutoShape 9"/>
          <p:cNvSpPr>
            <a:spLocks noChangeArrowheads="1"/>
          </p:cNvSpPr>
          <p:nvPr/>
        </p:nvSpPr>
        <p:spPr bwMode="auto">
          <a:xfrm>
            <a:off x="762000" y="2828925"/>
            <a:ext cx="533400" cy="142875"/>
          </a:xfrm>
          <a:prstGeom prst="rightArrow">
            <a:avLst>
              <a:gd name="adj1" fmla="val 50000"/>
              <a:gd name="adj2" fmla="val 160049"/>
            </a:avLst>
          </a:prstGeom>
          <a:solidFill>
            <a:srgbClr val="CCFF66"/>
          </a:solidFill>
          <a:ln w="9525">
            <a:noFill/>
            <a:miter lim="800000"/>
            <a:headEnd/>
            <a:tailEnd/>
          </a:ln>
          <a:effectLst/>
        </p:spPr>
        <p:txBody>
          <a:bodyPr wrap="none" anchor="ctr"/>
          <a:lstStyle/>
          <a:p>
            <a:endParaRPr lang="en-US"/>
          </a:p>
        </p:txBody>
      </p:sp>
      <p:sp>
        <p:nvSpPr>
          <p:cNvPr id="755722" name="AutoShape 10"/>
          <p:cNvSpPr>
            <a:spLocks noChangeArrowheads="1"/>
          </p:cNvSpPr>
          <p:nvPr/>
        </p:nvSpPr>
        <p:spPr bwMode="auto">
          <a:xfrm>
            <a:off x="762000" y="3257550"/>
            <a:ext cx="533400" cy="142875"/>
          </a:xfrm>
          <a:prstGeom prst="rightArrow">
            <a:avLst>
              <a:gd name="adj1" fmla="val 50000"/>
              <a:gd name="adj2" fmla="val 160049"/>
            </a:avLst>
          </a:prstGeom>
          <a:solidFill>
            <a:srgbClr val="CCFF66"/>
          </a:solidFill>
          <a:ln w="9525">
            <a:noFill/>
            <a:miter lim="800000"/>
            <a:headEnd/>
            <a:tailEnd/>
          </a:ln>
          <a:effectLst/>
        </p:spPr>
        <p:txBody>
          <a:bodyPr wrap="none" anchor="ctr"/>
          <a:lstStyle/>
          <a:p>
            <a:endParaRPr lang="en-US"/>
          </a:p>
        </p:txBody>
      </p:sp>
      <p:sp>
        <p:nvSpPr>
          <p:cNvPr id="755723" name="AutoShape 11"/>
          <p:cNvSpPr>
            <a:spLocks noChangeArrowheads="1"/>
          </p:cNvSpPr>
          <p:nvPr/>
        </p:nvSpPr>
        <p:spPr bwMode="auto">
          <a:xfrm>
            <a:off x="762000" y="5657850"/>
            <a:ext cx="533400" cy="142875"/>
          </a:xfrm>
          <a:prstGeom prst="rightArrow">
            <a:avLst>
              <a:gd name="adj1" fmla="val 50000"/>
              <a:gd name="adj2" fmla="val 160049"/>
            </a:avLst>
          </a:prstGeom>
          <a:solidFill>
            <a:srgbClr val="CCFF66"/>
          </a:solidFill>
          <a:ln w="9525">
            <a:noFill/>
            <a:miter lim="800000"/>
            <a:headEnd/>
            <a:tailEnd/>
          </a:ln>
          <a:effectLst/>
        </p:spPr>
        <p:txBody>
          <a:bodyPr wrap="none" anchor="ctr"/>
          <a:lstStyle/>
          <a:p>
            <a:endParaRPr lang="en-US"/>
          </a:p>
        </p:txBody>
      </p:sp>
      <p:sp>
        <p:nvSpPr>
          <p:cNvPr id="755724" name="AutoShape 12"/>
          <p:cNvSpPr>
            <a:spLocks noChangeArrowheads="1"/>
          </p:cNvSpPr>
          <p:nvPr/>
        </p:nvSpPr>
        <p:spPr bwMode="auto">
          <a:xfrm>
            <a:off x="1422400" y="3200400"/>
            <a:ext cx="7500938" cy="285750"/>
          </a:xfrm>
          <a:prstGeom prst="roundRect">
            <a:avLst>
              <a:gd name="adj" fmla="val 12486"/>
            </a:avLst>
          </a:prstGeom>
          <a:solidFill>
            <a:srgbClr val="66CCFF"/>
          </a:solidFill>
          <a:ln w="12700">
            <a:solidFill>
              <a:schemeClr val="tx1"/>
            </a:solidFill>
            <a:round/>
            <a:headEnd/>
            <a:tailEnd/>
          </a:ln>
          <a:effectLst/>
        </p:spPr>
        <p:txBody>
          <a:bodyPr anchor="ctr"/>
          <a:lstStyle/>
          <a:p>
            <a:r>
              <a:rPr lang="en-US" sz="1100" b="1">
                <a:solidFill>
                  <a:srgbClr val="000066"/>
                </a:solidFill>
                <a:latin typeface="Arial" pitchFamily="34" charset="0"/>
              </a:rPr>
              <a:t>BUKU-BUKU PELAJARAN UMUM, KITAB SUCI, DAN BUKU-BUKU PELAJARAN AGAMA </a:t>
            </a:r>
          </a:p>
        </p:txBody>
      </p:sp>
      <p:sp>
        <p:nvSpPr>
          <p:cNvPr id="755725" name="AutoShape 13"/>
          <p:cNvSpPr>
            <a:spLocks noChangeArrowheads="1"/>
          </p:cNvSpPr>
          <p:nvPr/>
        </p:nvSpPr>
        <p:spPr bwMode="auto">
          <a:xfrm>
            <a:off x="1422400" y="3657600"/>
            <a:ext cx="7500938" cy="857250"/>
          </a:xfrm>
          <a:prstGeom prst="roundRect">
            <a:avLst>
              <a:gd name="adj" fmla="val 12486"/>
            </a:avLst>
          </a:prstGeom>
          <a:solidFill>
            <a:srgbClr val="66CCFF"/>
          </a:solidFill>
          <a:ln w="12700">
            <a:solidFill>
              <a:schemeClr val="tx1"/>
            </a:solidFill>
            <a:round/>
            <a:headEnd/>
            <a:tailEnd/>
          </a:ln>
          <a:effectLst/>
        </p:spPr>
        <p:txBody>
          <a:bodyPr anchor="ctr"/>
          <a:lstStyle/>
          <a:p>
            <a:r>
              <a:rPr lang="en-US" sz="1100" b="1">
                <a:solidFill>
                  <a:srgbClr val="000066"/>
                </a:solidFill>
                <a:latin typeface="Arial" pitchFamily="34" charset="0"/>
              </a:rPr>
              <a:t>KAPAL LAUT, KAPAL ANGKUTAN SUNGAI, KAPAL ANGKUTAN DANAU DAN KAPAL ANGKUTAN PENYEBERANGAN, KAPAL PANDU, KAPAL TUNDA, KAPAL PENANGKAP IKAN, KAPAL TONGKANG DAN SUKU CADANG SERTA ALAT KESELAMATAN PELAYARAN ATAU ALAT KESELAMATAN MANUSIA YANG DIIMPOR DAN DIGUNAKAN OLEH PERUSAHAAN PELAYARAN NIAGA NASIONAL ATAU PERUSAHAAN PENANGKAPAN IKAN NASIONAL</a:t>
            </a:r>
          </a:p>
        </p:txBody>
      </p:sp>
      <p:sp>
        <p:nvSpPr>
          <p:cNvPr id="755726" name="AutoShape 14"/>
          <p:cNvSpPr>
            <a:spLocks noChangeArrowheads="1"/>
          </p:cNvSpPr>
          <p:nvPr/>
        </p:nvSpPr>
        <p:spPr bwMode="auto">
          <a:xfrm>
            <a:off x="787400" y="4000500"/>
            <a:ext cx="533400" cy="142875"/>
          </a:xfrm>
          <a:prstGeom prst="rightArrow">
            <a:avLst>
              <a:gd name="adj1" fmla="val 50000"/>
              <a:gd name="adj2" fmla="val 160049"/>
            </a:avLst>
          </a:prstGeom>
          <a:solidFill>
            <a:srgbClr val="CCFF66"/>
          </a:solidFill>
          <a:ln w="9525">
            <a:noFill/>
            <a:miter lim="800000"/>
            <a:headEnd/>
            <a:tailEnd/>
          </a:ln>
          <a:effectLst/>
        </p:spPr>
        <p:txBody>
          <a:bodyPr wrap="none" anchor="ctr"/>
          <a:lstStyle/>
          <a:p>
            <a:endParaRPr lang="en-US"/>
          </a:p>
        </p:txBody>
      </p:sp>
      <p:sp>
        <p:nvSpPr>
          <p:cNvPr id="755727" name="AutoShape 15"/>
          <p:cNvSpPr>
            <a:spLocks noChangeArrowheads="1"/>
          </p:cNvSpPr>
          <p:nvPr/>
        </p:nvSpPr>
        <p:spPr bwMode="auto">
          <a:xfrm>
            <a:off x="787400" y="4914900"/>
            <a:ext cx="533400" cy="142875"/>
          </a:xfrm>
          <a:prstGeom prst="rightArrow">
            <a:avLst>
              <a:gd name="adj1" fmla="val 50000"/>
              <a:gd name="adj2" fmla="val 160049"/>
            </a:avLst>
          </a:prstGeom>
          <a:solidFill>
            <a:srgbClr val="CCFF66"/>
          </a:solidFill>
          <a:ln w="9525">
            <a:noFill/>
            <a:miter lim="800000"/>
            <a:headEnd/>
            <a:tailEnd/>
          </a:ln>
          <a:effectLst/>
        </p:spPr>
        <p:txBody>
          <a:bodyPr wrap="none" anchor="ctr"/>
          <a:lstStyle/>
          <a:p>
            <a:endParaRPr lang="en-US"/>
          </a:p>
        </p:txBody>
      </p:sp>
      <p:sp>
        <p:nvSpPr>
          <p:cNvPr id="755728" name="AutoShape 16"/>
          <p:cNvSpPr>
            <a:spLocks noChangeArrowheads="1"/>
          </p:cNvSpPr>
          <p:nvPr/>
        </p:nvSpPr>
        <p:spPr bwMode="auto">
          <a:xfrm>
            <a:off x="1422400" y="5486400"/>
            <a:ext cx="7500938" cy="457200"/>
          </a:xfrm>
          <a:prstGeom prst="roundRect">
            <a:avLst>
              <a:gd name="adj" fmla="val 12486"/>
            </a:avLst>
          </a:prstGeom>
          <a:solidFill>
            <a:srgbClr val="66CCFF"/>
          </a:solidFill>
          <a:ln w="12700">
            <a:solidFill>
              <a:schemeClr val="tx1"/>
            </a:solidFill>
            <a:round/>
            <a:headEnd/>
            <a:tailEnd/>
          </a:ln>
          <a:effectLst/>
        </p:spPr>
        <p:txBody>
          <a:bodyPr anchor="ctr"/>
          <a:lstStyle/>
          <a:p>
            <a:r>
              <a:rPr lang="en-US" sz="1100" b="1">
                <a:solidFill>
                  <a:srgbClr val="000066"/>
                </a:solidFill>
                <a:latin typeface="Arial" pitchFamily="34" charset="0"/>
              </a:rPr>
              <a:t>KERETA API DAN SUKU CADANG SERTA PERALATAN UNTUK PERBAIKAN ATAU PEMELIHARAAN SERTA PRASARANA YANG DIIMPOR DAN DIGUNAKAN OLEH PT. KERETA API INDONESIA (KAI)</a:t>
            </a:r>
            <a:endParaRPr lang="en-US" sz="1200">
              <a:solidFill>
                <a:srgbClr val="000066"/>
              </a:solidFill>
              <a:latin typeface="Arial" pitchFamily="34" charset="0"/>
            </a:endParaRPr>
          </a:p>
        </p:txBody>
      </p:sp>
      <p:sp>
        <p:nvSpPr>
          <p:cNvPr id="755729" name="AutoShape 17"/>
          <p:cNvSpPr>
            <a:spLocks noChangeArrowheads="1"/>
          </p:cNvSpPr>
          <p:nvPr/>
        </p:nvSpPr>
        <p:spPr bwMode="auto">
          <a:xfrm>
            <a:off x="1422400" y="6115050"/>
            <a:ext cx="7500938" cy="457200"/>
          </a:xfrm>
          <a:prstGeom prst="roundRect">
            <a:avLst>
              <a:gd name="adj" fmla="val 12486"/>
            </a:avLst>
          </a:prstGeom>
          <a:solidFill>
            <a:srgbClr val="66CCFF"/>
          </a:solidFill>
          <a:ln w="12700">
            <a:solidFill>
              <a:schemeClr val="tx1"/>
            </a:solidFill>
            <a:round/>
            <a:headEnd/>
            <a:tailEnd/>
          </a:ln>
          <a:effectLst/>
        </p:spPr>
        <p:txBody>
          <a:bodyPr anchor="ctr"/>
          <a:lstStyle/>
          <a:p>
            <a:r>
              <a:rPr lang="en-US" sz="1100" b="1">
                <a:solidFill>
                  <a:srgbClr val="000066"/>
                </a:solidFill>
                <a:latin typeface="Arial" pitchFamily="34" charset="0"/>
              </a:rPr>
              <a:t>PERALATAN YANG DIGUNAKAN UNTUK PENYEDIAAN DATA BATAS DAN PHOTO UDARA WILAYAH NEGARA R.I YANG DILAKUKAN OLEH TENTARA NASIONAL INDONESIA</a:t>
            </a:r>
            <a:endParaRPr lang="en-US" sz="1200">
              <a:solidFill>
                <a:srgbClr val="000066"/>
              </a:solidFill>
              <a:latin typeface="Arial" pitchFamily="34" charset="0"/>
            </a:endParaRPr>
          </a:p>
        </p:txBody>
      </p:sp>
      <p:sp>
        <p:nvSpPr>
          <p:cNvPr id="755730" name="AutoShape 18"/>
          <p:cNvSpPr>
            <a:spLocks noChangeArrowheads="1"/>
          </p:cNvSpPr>
          <p:nvPr/>
        </p:nvSpPr>
        <p:spPr bwMode="auto">
          <a:xfrm>
            <a:off x="787400" y="2114550"/>
            <a:ext cx="533400" cy="142875"/>
          </a:xfrm>
          <a:prstGeom prst="rightArrow">
            <a:avLst>
              <a:gd name="adj1" fmla="val 50000"/>
              <a:gd name="adj2" fmla="val 160049"/>
            </a:avLst>
          </a:prstGeom>
          <a:solidFill>
            <a:srgbClr val="CCFF66"/>
          </a:solidFill>
          <a:ln w="9525">
            <a:noFill/>
            <a:miter lim="800000"/>
            <a:headEnd/>
            <a:tailEnd/>
          </a:ln>
          <a:effectLst/>
        </p:spPr>
        <p:txBody>
          <a:bodyPr wrap="none" anchor="ctr"/>
          <a:lstStyle/>
          <a:p>
            <a:endParaRPr lang="en-US"/>
          </a:p>
        </p:txBody>
      </p:sp>
      <p:sp>
        <p:nvSpPr>
          <p:cNvPr id="755731" name="AutoShape 19"/>
          <p:cNvSpPr>
            <a:spLocks noChangeArrowheads="1"/>
          </p:cNvSpPr>
          <p:nvPr/>
        </p:nvSpPr>
        <p:spPr bwMode="auto">
          <a:xfrm>
            <a:off x="1422400" y="1028700"/>
            <a:ext cx="7500938" cy="685800"/>
          </a:xfrm>
          <a:prstGeom prst="roundRect">
            <a:avLst>
              <a:gd name="adj" fmla="val 12486"/>
            </a:avLst>
          </a:prstGeom>
          <a:solidFill>
            <a:srgbClr val="66CCFF"/>
          </a:solidFill>
          <a:ln w="12700">
            <a:solidFill>
              <a:schemeClr val="tx1"/>
            </a:solidFill>
            <a:round/>
            <a:headEnd/>
            <a:tailEnd/>
          </a:ln>
          <a:effectLst/>
        </p:spPr>
        <p:txBody>
          <a:bodyPr anchor="ctr"/>
          <a:lstStyle/>
          <a:p>
            <a:r>
              <a:rPr lang="en-US" sz="1100" b="1">
                <a:solidFill>
                  <a:srgbClr val="000066"/>
                </a:solidFill>
                <a:latin typeface="Arial" pitchFamily="34" charset="0"/>
              </a:rPr>
              <a:t>RUMAH SEDERHANA, RUMAH SANGAT SEDERHANA, RUMAH SUSUN SEDERHANA, PONDOK BORO, ASRAMA MAHASISWA DAN PELAJAR SERTA PERUMAHAN LAINNYA, YANG BATASANNYA DITETAPKAN OLEH MENKEU SETELAH MENDENGAR PERTIMBANGAN MENTERI PEMUKIMAN DAN PRASARANA WILAYAH</a:t>
            </a:r>
            <a:endParaRPr lang="en-US" sz="1200">
              <a:solidFill>
                <a:srgbClr val="000066"/>
              </a:solidFill>
              <a:latin typeface="Arial" pitchFamily="34" charset="0"/>
            </a:endParaRPr>
          </a:p>
        </p:txBody>
      </p:sp>
      <p:sp>
        <p:nvSpPr>
          <p:cNvPr id="755732" name="AutoShape 20"/>
          <p:cNvSpPr>
            <a:spLocks noChangeArrowheads="1"/>
          </p:cNvSpPr>
          <p:nvPr/>
        </p:nvSpPr>
        <p:spPr bwMode="auto">
          <a:xfrm>
            <a:off x="711200" y="6200775"/>
            <a:ext cx="533400" cy="142875"/>
          </a:xfrm>
          <a:prstGeom prst="rightArrow">
            <a:avLst>
              <a:gd name="adj1" fmla="val 50000"/>
              <a:gd name="adj2" fmla="val 160049"/>
            </a:avLst>
          </a:prstGeom>
          <a:solidFill>
            <a:srgbClr val="CCFF66"/>
          </a:solidFill>
          <a:ln w="9525">
            <a:no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62" name="Rectangle 2"/>
          <p:cNvSpPr>
            <a:spLocks noGrp="1" noChangeArrowheads="1"/>
          </p:cNvSpPr>
          <p:nvPr>
            <p:ph type="title"/>
          </p:nvPr>
        </p:nvSpPr>
        <p:spPr>
          <a:xfrm>
            <a:off x="0" y="188913"/>
            <a:ext cx="9144000" cy="431800"/>
          </a:xfrm>
          <a:noFill/>
          <a:ln/>
        </p:spPr>
        <p:txBody>
          <a:bodyPr anchor="b">
            <a:noAutofit/>
          </a:bodyPr>
          <a:lstStyle/>
          <a:p>
            <a:r>
              <a:rPr lang="en-US" sz="3200" b="1" dirty="0">
                <a:solidFill>
                  <a:srgbClr val="FF0000"/>
                </a:solidFill>
              </a:rPr>
              <a:t>BKP &amp; JKP YANG DIBEBASKAN DARI PPN</a:t>
            </a:r>
          </a:p>
        </p:txBody>
      </p:sp>
      <p:sp>
        <p:nvSpPr>
          <p:cNvPr id="6" name="Slide Number Placeholder 5"/>
          <p:cNvSpPr>
            <a:spLocks noGrp="1"/>
          </p:cNvSpPr>
          <p:nvPr>
            <p:ph type="sldNum" sz="quarter" idx="12"/>
          </p:nvPr>
        </p:nvSpPr>
        <p:spPr/>
        <p:txBody>
          <a:bodyPr/>
          <a:lstStyle/>
          <a:p>
            <a:fld id="{750D9CA0-9C22-47C1-AD19-5BC7560E5A4A}" type="slidenum">
              <a:rPr lang="en-US"/>
              <a:pPr/>
              <a:t>141</a:t>
            </a:fld>
            <a:endParaRPr lang="en-US"/>
          </a:p>
        </p:txBody>
      </p:sp>
      <p:sp>
        <p:nvSpPr>
          <p:cNvPr id="757763" name="Rectangle 3"/>
          <p:cNvSpPr>
            <a:spLocks noChangeArrowheads="1"/>
          </p:cNvSpPr>
          <p:nvPr/>
        </p:nvSpPr>
        <p:spPr bwMode="auto">
          <a:xfrm>
            <a:off x="107950" y="1196975"/>
            <a:ext cx="503238" cy="576263"/>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757764" name="WordArt 4"/>
          <p:cNvSpPr>
            <a:spLocks noChangeArrowheads="1" noChangeShapeType="1" noTextEdit="1"/>
          </p:cNvSpPr>
          <p:nvPr/>
        </p:nvSpPr>
        <p:spPr bwMode="auto">
          <a:xfrm>
            <a:off x="179388" y="1270000"/>
            <a:ext cx="288925" cy="431800"/>
          </a:xfrm>
          <a:prstGeom prst="rect">
            <a:avLst/>
          </a:prstGeom>
        </p:spPr>
        <p:txBody>
          <a:bodyPr wrap="none" fromWordArt="1">
            <a:prstTxWarp prst="textPlain">
              <a:avLst>
                <a:gd name="adj" fmla="val 50000"/>
              </a:avLst>
            </a:prstTxWarp>
          </a:bodyPr>
          <a:lstStyle/>
          <a:p>
            <a:pPr algn="ctr"/>
            <a:r>
              <a:rPr lang="en-US" sz="3600" kern="1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1</a:t>
            </a:r>
          </a:p>
        </p:txBody>
      </p:sp>
      <p:sp>
        <p:nvSpPr>
          <p:cNvPr id="757765" name="Rectangle 5"/>
          <p:cNvSpPr>
            <a:spLocks noChangeArrowheads="1"/>
          </p:cNvSpPr>
          <p:nvPr/>
        </p:nvSpPr>
        <p:spPr bwMode="auto">
          <a:xfrm>
            <a:off x="684213" y="1196975"/>
            <a:ext cx="8208962" cy="5558445"/>
          </a:xfrm>
          <a:prstGeom prst="rect">
            <a:avLst/>
          </a:prstGeom>
          <a:noFill/>
          <a:ln w="9525">
            <a:noFill/>
            <a:miter lim="800000"/>
            <a:headEnd/>
            <a:tailEnd/>
          </a:ln>
          <a:effectLst/>
        </p:spPr>
        <p:txBody>
          <a:bodyPr>
            <a:spAutoFit/>
          </a:bodyPr>
          <a:lstStyle/>
          <a:p>
            <a:pPr marL="342900" indent="-342900">
              <a:spcBef>
                <a:spcPct val="20000"/>
              </a:spcBef>
            </a:pPr>
            <a:r>
              <a:rPr lang="en-US" sz="2400" b="1" dirty="0" err="1">
                <a:solidFill>
                  <a:srgbClr val="FFFF00"/>
                </a:solidFill>
                <a:latin typeface="Arial" pitchFamily="34" charset="0"/>
              </a:rPr>
              <a:t>Atas</a:t>
            </a:r>
            <a:r>
              <a:rPr lang="en-US" sz="2400" b="1" dirty="0">
                <a:solidFill>
                  <a:srgbClr val="FFFF00"/>
                </a:solidFill>
                <a:latin typeface="Arial" pitchFamily="34" charset="0"/>
              </a:rPr>
              <a:t> </a:t>
            </a:r>
            <a:r>
              <a:rPr lang="en-US" sz="2400" b="1" dirty="0" err="1">
                <a:solidFill>
                  <a:srgbClr val="FFFF00"/>
                </a:solidFill>
                <a:latin typeface="Arial" pitchFamily="34" charset="0"/>
              </a:rPr>
              <a:t>Impor</a:t>
            </a:r>
            <a:r>
              <a:rPr lang="en-US" sz="2400" b="1" dirty="0">
                <a:solidFill>
                  <a:srgbClr val="FFFF00"/>
                </a:solidFill>
                <a:latin typeface="Arial" pitchFamily="34" charset="0"/>
              </a:rPr>
              <a:t> </a:t>
            </a:r>
            <a:r>
              <a:rPr lang="en-US" sz="2400" b="1" dirty="0" err="1">
                <a:solidFill>
                  <a:srgbClr val="FFFF00"/>
                </a:solidFill>
                <a:latin typeface="Arial" pitchFamily="34" charset="0"/>
              </a:rPr>
              <a:t>Barang</a:t>
            </a:r>
            <a:r>
              <a:rPr lang="en-US" sz="2400" b="1" dirty="0">
                <a:solidFill>
                  <a:srgbClr val="FFFF00"/>
                </a:solidFill>
                <a:latin typeface="Arial" pitchFamily="34" charset="0"/>
              </a:rPr>
              <a:t> </a:t>
            </a:r>
            <a:r>
              <a:rPr lang="en-US" sz="2400" b="1" dirty="0" err="1">
                <a:solidFill>
                  <a:srgbClr val="FFFF00"/>
                </a:solidFill>
                <a:latin typeface="Arial" pitchFamily="34" charset="0"/>
              </a:rPr>
              <a:t>Kena</a:t>
            </a:r>
            <a:r>
              <a:rPr lang="en-US" sz="2400" b="1" dirty="0">
                <a:solidFill>
                  <a:srgbClr val="FFFF00"/>
                </a:solidFill>
                <a:latin typeface="Arial" pitchFamily="34" charset="0"/>
              </a:rPr>
              <a:t> </a:t>
            </a:r>
            <a:r>
              <a:rPr lang="en-US" sz="2400" b="1" dirty="0" err="1">
                <a:solidFill>
                  <a:srgbClr val="FFFF00"/>
                </a:solidFill>
                <a:latin typeface="Arial" pitchFamily="34" charset="0"/>
              </a:rPr>
              <a:t>Pajak</a:t>
            </a:r>
            <a:r>
              <a:rPr lang="en-US" sz="2400" b="1" dirty="0">
                <a:solidFill>
                  <a:srgbClr val="FFFF00"/>
                </a:solidFill>
                <a:latin typeface="Arial" pitchFamily="34" charset="0"/>
              </a:rPr>
              <a:t>, </a:t>
            </a:r>
            <a:r>
              <a:rPr lang="en-US" sz="2400" b="1" dirty="0" err="1">
                <a:solidFill>
                  <a:srgbClr val="FFFF00"/>
                </a:solidFill>
                <a:latin typeface="Arial" pitchFamily="34" charset="0"/>
              </a:rPr>
              <a:t>yaitu</a:t>
            </a:r>
            <a:r>
              <a:rPr lang="en-US" sz="2400" b="1" dirty="0">
                <a:solidFill>
                  <a:srgbClr val="FFFF00"/>
                </a:solidFill>
                <a:latin typeface="Arial" pitchFamily="34" charset="0"/>
              </a:rPr>
              <a:t> :</a:t>
            </a:r>
          </a:p>
          <a:p>
            <a:pPr marL="342900" indent="-342900">
              <a:spcBef>
                <a:spcPct val="20000"/>
              </a:spcBef>
              <a:buFontTx/>
              <a:buAutoNum type="alphaLcPeriod"/>
            </a:pPr>
            <a:r>
              <a:rPr lang="en-US" sz="2400" b="1" dirty="0" err="1">
                <a:solidFill>
                  <a:srgbClr val="FFFF00"/>
                </a:solidFill>
                <a:latin typeface="Arial" pitchFamily="34" charset="0"/>
              </a:rPr>
              <a:t>Barang</a:t>
            </a:r>
            <a:r>
              <a:rPr lang="en-US" sz="2400" b="1" dirty="0">
                <a:solidFill>
                  <a:srgbClr val="FFFF00"/>
                </a:solidFill>
                <a:latin typeface="Arial" pitchFamily="34" charset="0"/>
              </a:rPr>
              <a:t> modal </a:t>
            </a:r>
            <a:r>
              <a:rPr lang="en-US" sz="2400" b="1" dirty="0" err="1">
                <a:solidFill>
                  <a:srgbClr val="FFFF00"/>
                </a:solidFill>
                <a:latin typeface="Arial" pitchFamily="34" charset="0"/>
              </a:rPr>
              <a:t>berupa</a:t>
            </a:r>
            <a:r>
              <a:rPr lang="en-US" sz="2400" b="1" dirty="0">
                <a:solidFill>
                  <a:srgbClr val="FFFF00"/>
                </a:solidFill>
                <a:latin typeface="Arial" pitchFamily="34" charset="0"/>
              </a:rPr>
              <a:t> </a:t>
            </a:r>
            <a:r>
              <a:rPr lang="en-US" sz="2400" b="1" dirty="0" err="1">
                <a:solidFill>
                  <a:srgbClr val="FFFF00"/>
                </a:solidFill>
                <a:latin typeface="Arial" pitchFamily="34" charset="0"/>
              </a:rPr>
              <a:t>mesin</a:t>
            </a:r>
            <a:r>
              <a:rPr lang="en-US" sz="2400" b="1" dirty="0">
                <a:solidFill>
                  <a:srgbClr val="FFFF00"/>
                </a:solidFill>
                <a:latin typeface="Arial" pitchFamily="34" charset="0"/>
              </a:rPr>
              <a:t> </a:t>
            </a:r>
            <a:r>
              <a:rPr lang="en-US" sz="2400" b="1" dirty="0" err="1">
                <a:solidFill>
                  <a:srgbClr val="FFFF00"/>
                </a:solidFill>
                <a:latin typeface="Arial" pitchFamily="34" charset="0"/>
              </a:rPr>
              <a:t>dan</a:t>
            </a:r>
            <a:r>
              <a:rPr lang="en-US" sz="2400" b="1" dirty="0">
                <a:solidFill>
                  <a:srgbClr val="FFFF00"/>
                </a:solidFill>
                <a:latin typeface="Arial" pitchFamily="34" charset="0"/>
              </a:rPr>
              <a:t> </a:t>
            </a:r>
            <a:r>
              <a:rPr lang="en-US" sz="2400" b="1" dirty="0" err="1">
                <a:solidFill>
                  <a:srgbClr val="FFFF00"/>
                </a:solidFill>
                <a:latin typeface="Arial" pitchFamily="34" charset="0"/>
              </a:rPr>
              <a:t>peralatan</a:t>
            </a:r>
            <a:r>
              <a:rPr lang="en-US" sz="2400" b="1" dirty="0">
                <a:solidFill>
                  <a:srgbClr val="FFFF00"/>
                </a:solidFill>
                <a:latin typeface="Arial" pitchFamily="34" charset="0"/>
              </a:rPr>
              <a:t> </a:t>
            </a:r>
            <a:r>
              <a:rPr lang="en-US" sz="2400" b="1" dirty="0" err="1">
                <a:solidFill>
                  <a:srgbClr val="FFFF00"/>
                </a:solidFill>
                <a:latin typeface="Arial" pitchFamily="34" charset="0"/>
              </a:rPr>
              <a:t>pabrik</a:t>
            </a:r>
            <a:r>
              <a:rPr lang="en-US" sz="2400" b="1" dirty="0">
                <a:solidFill>
                  <a:srgbClr val="FFFF00"/>
                </a:solidFill>
                <a:latin typeface="Arial" pitchFamily="34" charset="0"/>
              </a:rPr>
              <a:t>, </a:t>
            </a:r>
            <a:r>
              <a:rPr lang="en-US" sz="2400" b="1" dirty="0" err="1">
                <a:solidFill>
                  <a:srgbClr val="FFFF00"/>
                </a:solidFill>
                <a:latin typeface="Arial" pitchFamily="34" charset="0"/>
              </a:rPr>
              <a:t>baik</a:t>
            </a:r>
            <a:r>
              <a:rPr lang="en-US" sz="2400" b="1" dirty="0">
                <a:solidFill>
                  <a:srgbClr val="FFFF00"/>
                </a:solidFill>
                <a:latin typeface="Arial" pitchFamily="34" charset="0"/>
              </a:rPr>
              <a:t> </a:t>
            </a:r>
            <a:r>
              <a:rPr lang="en-US" sz="2400" b="1" dirty="0" err="1">
                <a:solidFill>
                  <a:srgbClr val="FFFF00"/>
                </a:solidFill>
                <a:latin typeface="Arial" pitchFamily="34" charset="0"/>
              </a:rPr>
              <a:t>dalam</a:t>
            </a:r>
            <a:r>
              <a:rPr lang="en-US" sz="2400" b="1" dirty="0">
                <a:solidFill>
                  <a:srgbClr val="FFFF00"/>
                </a:solidFill>
                <a:latin typeface="Arial" pitchFamily="34" charset="0"/>
              </a:rPr>
              <a:t> </a:t>
            </a:r>
            <a:r>
              <a:rPr lang="en-US" sz="2400" b="1" dirty="0" err="1">
                <a:solidFill>
                  <a:srgbClr val="FFFF00"/>
                </a:solidFill>
                <a:latin typeface="Arial" pitchFamily="34" charset="0"/>
              </a:rPr>
              <a:t>keadaan</a:t>
            </a:r>
            <a:r>
              <a:rPr lang="en-US" sz="2400" b="1" dirty="0">
                <a:solidFill>
                  <a:srgbClr val="FFFF00"/>
                </a:solidFill>
                <a:latin typeface="Arial" pitchFamily="34" charset="0"/>
              </a:rPr>
              <a:t> </a:t>
            </a:r>
            <a:r>
              <a:rPr lang="en-US" sz="2400" b="1" dirty="0" err="1">
                <a:solidFill>
                  <a:srgbClr val="FFFF00"/>
                </a:solidFill>
                <a:latin typeface="Arial" pitchFamily="34" charset="0"/>
              </a:rPr>
              <a:t>terpasang</a:t>
            </a:r>
            <a:r>
              <a:rPr lang="en-US" sz="2400" b="1" dirty="0">
                <a:solidFill>
                  <a:srgbClr val="FFFF00"/>
                </a:solidFill>
                <a:latin typeface="Arial" pitchFamily="34" charset="0"/>
              </a:rPr>
              <a:t> </a:t>
            </a:r>
            <a:r>
              <a:rPr lang="en-US" sz="2400" b="1" dirty="0" err="1">
                <a:solidFill>
                  <a:srgbClr val="FFFF00"/>
                </a:solidFill>
                <a:latin typeface="Arial" pitchFamily="34" charset="0"/>
              </a:rPr>
              <a:t>maupun</a:t>
            </a:r>
            <a:r>
              <a:rPr lang="en-US" sz="2400" b="1" dirty="0">
                <a:solidFill>
                  <a:srgbClr val="FFFF00"/>
                </a:solidFill>
                <a:latin typeface="Arial" pitchFamily="34" charset="0"/>
              </a:rPr>
              <a:t> </a:t>
            </a:r>
            <a:r>
              <a:rPr lang="en-US" sz="2400" b="1" dirty="0" err="1">
                <a:solidFill>
                  <a:srgbClr val="FFFF00"/>
                </a:solidFill>
                <a:latin typeface="Arial" pitchFamily="34" charset="0"/>
              </a:rPr>
              <a:t>terlepas</a:t>
            </a:r>
            <a:r>
              <a:rPr lang="en-US" sz="2400" b="1" dirty="0">
                <a:solidFill>
                  <a:srgbClr val="FFFF00"/>
                </a:solidFill>
                <a:latin typeface="Arial" pitchFamily="34" charset="0"/>
              </a:rPr>
              <a:t>, </a:t>
            </a:r>
            <a:r>
              <a:rPr lang="en-US" sz="2400" b="1" dirty="0" err="1">
                <a:solidFill>
                  <a:srgbClr val="FFFF00"/>
                </a:solidFill>
                <a:latin typeface="Arial" pitchFamily="34" charset="0"/>
              </a:rPr>
              <a:t>tidak</a:t>
            </a:r>
            <a:r>
              <a:rPr lang="en-US" sz="2400" b="1" dirty="0">
                <a:solidFill>
                  <a:srgbClr val="FFFF00"/>
                </a:solidFill>
                <a:latin typeface="Arial" pitchFamily="34" charset="0"/>
              </a:rPr>
              <a:t> </a:t>
            </a:r>
            <a:r>
              <a:rPr lang="en-US" sz="2400" b="1" dirty="0" err="1">
                <a:solidFill>
                  <a:srgbClr val="FFFF00"/>
                </a:solidFill>
                <a:latin typeface="Arial" pitchFamily="34" charset="0"/>
              </a:rPr>
              <a:t>termasuk</a:t>
            </a:r>
            <a:r>
              <a:rPr lang="en-US" sz="2400" b="1" dirty="0">
                <a:solidFill>
                  <a:srgbClr val="FFFF00"/>
                </a:solidFill>
                <a:latin typeface="Arial" pitchFamily="34" charset="0"/>
              </a:rPr>
              <a:t> </a:t>
            </a:r>
            <a:r>
              <a:rPr lang="en-US" sz="2400" b="1" dirty="0" err="1">
                <a:solidFill>
                  <a:srgbClr val="FFFF00"/>
                </a:solidFill>
                <a:latin typeface="Arial" pitchFamily="34" charset="0"/>
              </a:rPr>
              <a:t>suku</a:t>
            </a:r>
            <a:r>
              <a:rPr lang="en-US" sz="2400" b="1" dirty="0">
                <a:solidFill>
                  <a:srgbClr val="FFFF00"/>
                </a:solidFill>
                <a:latin typeface="Arial" pitchFamily="34" charset="0"/>
              </a:rPr>
              <a:t> </a:t>
            </a:r>
            <a:r>
              <a:rPr lang="en-US" sz="2400" b="1" dirty="0" err="1">
                <a:solidFill>
                  <a:srgbClr val="FFFF00"/>
                </a:solidFill>
                <a:latin typeface="Arial" pitchFamily="34" charset="0"/>
              </a:rPr>
              <a:t>cadang</a:t>
            </a:r>
            <a:r>
              <a:rPr lang="en-US" sz="2400" b="1" dirty="0">
                <a:solidFill>
                  <a:srgbClr val="FFFF00"/>
                </a:solidFill>
                <a:latin typeface="Arial" pitchFamily="34" charset="0"/>
              </a:rPr>
              <a:t>, yang </a:t>
            </a:r>
            <a:r>
              <a:rPr lang="en-US" sz="2400" b="1" dirty="0" err="1">
                <a:solidFill>
                  <a:srgbClr val="FFFF00"/>
                </a:solidFill>
                <a:latin typeface="Arial" pitchFamily="34" charset="0"/>
              </a:rPr>
              <a:t>diperlukan</a:t>
            </a:r>
            <a:r>
              <a:rPr lang="en-US" sz="2400" b="1" dirty="0">
                <a:solidFill>
                  <a:srgbClr val="FFFF00"/>
                </a:solidFill>
                <a:latin typeface="Arial" pitchFamily="34" charset="0"/>
              </a:rPr>
              <a:t> </a:t>
            </a:r>
            <a:r>
              <a:rPr lang="en-US" sz="2400" b="1" dirty="0" err="1">
                <a:solidFill>
                  <a:srgbClr val="FFFF00"/>
                </a:solidFill>
                <a:latin typeface="Arial" pitchFamily="34" charset="0"/>
              </a:rPr>
              <a:t>secara</a:t>
            </a:r>
            <a:r>
              <a:rPr lang="en-US" sz="2400" b="1" dirty="0">
                <a:solidFill>
                  <a:srgbClr val="FFFF00"/>
                </a:solidFill>
                <a:latin typeface="Arial" pitchFamily="34" charset="0"/>
              </a:rPr>
              <a:t> </a:t>
            </a:r>
            <a:r>
              <a:rPr lang="en-US" sz="2400" b="1" dirty="0" err="1">
                <a:solidFill>
                  <a:srgbClr val="FFFF00"/>
                </a:solidFill>
                <a:latin typeface="Arial" pitchFamily="34" charset="0"/>
              </a:rPr>
              <a:t>langsung</a:t>
            </a:r>
            <a:r>
              <a:rPr lang="en-US" sz="2400" b="1" dirty="0">
                <a:solidFill>
                  <a:srgbClr val="FFFF00"/>
                </a:solidFill>
                <a:latin typeface="Arial" pitchFamily="34" charset="0"/>
              </a:rPr>
              <a:t> </a:t>
            </a:r>
            <a:r>
              <a:rPr lang="en-US" sz="2400" b="1" dirty="0" err="1">
                <a:solidFill>
                  <a:srgbClr val="FFFF00"/>
                </a:solidFill>
                <a:latin typeface="Arial" pitchFamily="34" charset="0"/>
              </a:rPr>
              <a:t>dalam</a:t>
            </a:r>
            <a:r>
              <a:rPr lang="en-US" sz="2400" b="1" dirty="0">
                <a:solidFill>
                  <a:srgbClr val="FFFF00"/>
                </a:solidFill>
                <a:latin typeface="Arial" pitchFamily="34" charset="0"/>
              </a:rPr>
              <a:t> </a:t>
            </a:r>
            <a:r>
              <a:rPr lang="en-US" sz="2400" b="1" dirty="0" err="1">
                <a:solidFill>
                  <a:srgbClr val="FFFF00"/>
                </a:solidFill>
                <a:latin typeface="Arial" pitchFamily="34" charset="0"/>
              </a:rPr>
              <a:t>proses</a:t>
            </a:r>
            <a:r>
              <a:rPr lang="en-US" sz="2400" b="1" dirty="0">
                <a:solidFill>
                  <a:srgbClr val="FFFF00"/>
                </a:solidFill>
                <a:latin typeface="Arial" pitchFamily="34" charset="0"/>
              </a:rPr>
              <a:t> </a:t>
            </a:r>
            <a:r>
              <a:rPr lang="en-US" sz="2400" b="1" dirty="0" err="1">
                <a:solidFill>
                  <a:srgbClr val="FFFF00"/>
                </a:solidFill>
                <a:latin typeface="Arial" pitchFamily="34" charset="0"/>
              </a:rPr>
              <a:t>menghasilkan</a:t>
            </a:r>
            <a:r>
              <a:rPr lang="en-US" sz="2400" b="1" dirty="0">
                <a:solidFill>
                  <a:srgbClr val="FFFF00"/>
                </a:solidFill>
                <a:latin typeface="Arial" pitchFamily="34" charset="0"/>
              </a:rPr>
              <a:t> </a:t>
            </a:r>
            <a:r>
              <a:rPr lang="en-US" sz="2400" b="1" dirty="0" err="1">
                <a:solidFill>
                  <a:srgbClr val="FFFF00"/>
                </a:solidFill>
                <a:latin typeface="Arial" pitchFamily="34" charset="0"/>
              </a:rPr>
              <a:t>Barang</a:t>
            </a:r>
            <a:r>
              <a:rPr lang="en-US" sz="2400" b="1" dirty="0">
                <a:solidFill>
                  <a:srgbClr val="FFFF00"/>
                </a:solidFill>
                <a:latin typeface="Arial" pitchFamily="34" charset="0"/>
              </a:rPr>
              <a:t> </a:t>
            </a:r>
            <a:r>
              <a:rPr lang="en-US" sz="2400" b="1" dirty="0" err="1">
                <a:solidFill>
                  <a:srgbClr val="FFFF00"/>
                </a:solidFill>
                <a:latin typeface="Arial" pitchFamily="34" charset="0"/>
              </a:rPr>
              <a:t>Kena</a:t>
            </a:r>
            <a:r>
              <a:rPr lang="en-US" sz="2400" b="1" dirty="0">
                <a:solidFill>
                  <a:srgbClr val="FFFF00"/>
                </a:solidFill>
                <a:latin typeface="Arial" pitchFamily="34" charset="0"/>
              </a:rPr>
              <a:t> </a:t>
            </a:r>
            <a:r>
              <a:rPr lang="en-US" sz="2400" b="1" dirty="0" err="1">
                <a:solidFill>
                  <a:srgbClr val="FFFF00"/>
                </a:solidFill>
                <a:latin typeface="Arial" pitchFamily="34" charset="0"/>
              </a:rPr>
              <a:t>Pajak</a:t>
            </a:r>
            <a:r>
              <a:rPr lang="en-US" sz="2400" b="1" dirty="0">
                <a:solidFill>
                  <a:srgbClr val="FFFF00"/>
                </a:solidFill>
                <a:latin typeface="Arial" pitchFamily="34" charset="0"/>
              </a:rPr>
              <a:t> </a:t>
            </a:r>
            <a:r>
              <a:rPr lang="en-US" sz="2400" b="1" dirty="0" err="1">
                <a:solidFill>
                  <a:srgbClr val="FFFF00"/>
                </a:solidFill>
                <a:latin typeface="Arial" pitchFamily="34" charset="0"/>
              </a:rPr>
              <a:t>oleh</a:t>
            </a:r>
            <a:r>
              <a:rPr lang="en-US" sz="2400" b="1" dirty="0">
                <a:solidFill>
                  <a:srgbClr val="FFFF00"/>
                </a:solidFill>
                <a:latin typeface="Arial" pitchFamily="34" charset="0"/>
              </a:rPr>
              <a:t> </a:t>
            </a:r>
            <a:r>
              <a:rPr lang="en-US" sz="2400" b="1" dirty="0" err="1">
                <a:solidFill>
                  <a:srgbClr val="FFFF00"/>
                </a:solidFill>
                <a:latin typeface="Arial" pitchFamily="34" charset="0"/>
              </a:rPr>
              <a:t>Pengusaha</a:t>
            </a:r>
            <a:r>
              <a:rPr lang="en-US" sz="2400" b="1" dirty="0">
                <a:solidFill>
                  <a:srgbClr val="FFFF00"/>
                </a:solidFill>
                <a:latin typeface="Arial" pitchFamily="34" charset="0"/>
              </a:rPr>
              <a:t> </a:t>
            </a:r>
            <a:r>
              <a:rPr lang="en-US" sz="2400" b="1" dirty="0" err="1">
                <a:solidFill>
                  <a:srgbClr val="FFFF00"/>
                </a:solidFill>
                <a:latin typeface="Arial" pitchFamily="34" charset="0"/>
              </a:rPr>
              <a:t>Kena</a:t>
            </a:r>
            <a:r>
              <a:rPr lang="en-US" sz="2400" b="1" dirty="0">
                <a:solidFill>
                  <a:srgbClr val="FFFF00"/>
                </a:solidFill>
                <a:latin typeface="Arial" pitchFamily="34" charset="0"/>
              </a:rPr>
              <a:t> </a:t>
            </a:r>
            <a:r>
              <a:rPr lang="en-US" sz="2400" b="1" dirty="0" err="1">
                <a:solidFill>
                  <a:srgbClr val="FFFF00"/>
                </a:solidFill>
                <a:latin typeface="Arial" pitchFamily="34" charset="0"/>
              </a:rPr>
              <a:t>Pajak</a:t>
            </a:r>
            <a:r>
              <a:rPr lang="en-US" sz="2400" b="1" dirty="0">
                <a:solidFill>
                  <a:srgbClr val="FFFF00"/>
                </a:solidFill>
                <a:latin typeface="Arial" pitchFamily="34" charset="0"/>
              </a:rPr>
              <a:t> yang </a:t>
            </a:r>
            <a:r>
              <a:rPr lang="en-US" sz="2400" b="1" dirty="0" err="1">
                <a:solidFill>
                  <a:srgbClr val="FFFF00"/>
                </a:solidFill>
                <a:latin typeface="Arial" pitchFamily="34" charset="0"/>
              </a:rPr>
              <a:t>menghasilkan</a:t>
            </a:r>
            <a:r>
              <a:rPr lang="en-US" sz="2400" b="1" dirty="0">
                <a:solidFill>
                  <a:srgbClr val="FFFF00"/>
                </a:solidFill>
                <a:latin typeface="Arial" pitchFamily="34" charset="0"/>
              </a:rPr>
              <a:t> </a:t>
            </a:r>
            <a:r>
              <a:rPr lang="en-US" sz="2400" b="1" dirty="0" err="1">
                <a:solidFill>
                  <a:srgbClr val="FFFF00"/>
                </a:solidFill>
                <a:latin typeface="Arial" pitchFamily="34" charset="0"/>
              </a:rPr>
              <a:t>Barang</a:t>
            </a:r>
            <a:r>
              <a:rPr lang="en-US" sz="2400" b="1" dirty="0">
                <a:solidFill>
                  <a:srgbClr val="FFFF00"/>
                </a:solidFill>
                <a:latin typeface="Arial" pitchFamily="34" charset="0"/>
              </a:rPr>
              <a:t> </a:t>
            </a:r>
            <a:r>
              <a:rPr lang="en-US" sz="2400" b="1" dirty="0" err="1">
                <a:solidFill>
                  <a:srgbClr val="FFFF00"/>
                </a:solidFill>
                <a:latin typeface="Arial" pitchFamily="34" charset="0"/>
              </a:rPr>
              <a:t>Kena</a:t>
            </a:r>
            <a:r>
              <a:rPr lang="en-US" sz="2400" b="1" dirty="0">
                <a:solidFill>
                  <a:srgbClr val="FFFF00"/>
                </a:solidFill>
                <a:latin typeface="Arial" pitchFamily="34" charset="0"/>
              </a:rPr>
              <a:t> </a:t>
            </a:r>
            <a:r>
              <a:rPr lang="en-US" sz="2400" b="1" dirty="0" err="1">
                <a:solidFill>
                  <a:srgbClr val="FFFF00"/>
                </a:solidFill>
                <a:latin typeface="Arial" pitchFamily="34" charset="0"/>
              </a:rPr>
              <a:t>Pajak</a:t>
            </a:r>
            <a:r>
              <a:rPr lang="en-US" sz="2400" b="1" dirty="0">
                <a:solidFill>
                  <a:srgbClr val="FFFF00"/>
                </a:solidFill>
                <a:latin typeface="Arial" pitchFamily="34" charset="0"/>
              </a:rPr>
              <a:t> </a:t>
            </a:r>
            <a:r>
              <a:rPr lang="en-US" sz="2400" b="1" dirty="0" err="1">
                <a:solidFill>
                  <a:srgbClr val="FFFF00"/>
                </a:solidFill>
                <a:latin typeface="Arial" pitchFamily="34" charset="0"/>
              </a:rPr>
              <a:t>tersebut</a:t>
            </a:r>
            <a:endParaRPr lang="en-US" sz="2400" b="1" dirty="0">
              <a:solidFill>
                <a:srgbClr val="FFFF00"/>
              </a:solidFill>
              <a:latin typeface="Arial" pitchFamily="34" charset="0"/>
            </a:endParaRPr>
          </a:p>
          <a:p>
            <a:pPr marL="342900" indent="-342900">
              <a:spcBef>
                <a:spcPct val="20000"/>
              </a:spcBef>
              <a:buFontTx/>
              <a:buAutoNum type="alphaLcPeriod"/>
            </a:pPr>
            <a:r>
              <a:rPr lang="en-US" sz="2400" b="1" dirty="0" err="1">
                <a:solidFill>
                  <a:srgbClr val="FFFF00"/>
                </a:solidFill>
                <a:latin typeface="Arial" pitchFamily="34" charset="0"/>
              </a:rPr>
              <a:t>Makanan</a:t>
            </a:r>
            <a:r>
              <a:rPr lang="en-US" sz="2400" b="1" dirty="0">
                <a:solidFill>
                  <a:srgbClr val="FFFF00"/>
                </a:solidFill>
                <a:latin typeface="Arial" pitchFamily="34" charset="0"/>
              </a:rPr>
              <a:t> </a:t>
            </a:r>
            <a:r>
              <a:rPr lang="en-US" sz="2400" b="1" dirty="0" err="1">
                <a:solidFill>
                  <a:srgbClr val="FFFF00"/>
                </a:solidFill>
                <a:latin typeface="Arial" pitchFamily="34" charset="0"/>
              </a:rPr>
              <a:t>ternak</a:t>
            </a:r>
            <a:r>
              <a:rPr lang="en-US" sz="2400" b="1" dirty="0">
                <a:solidFill>
                  <a:srgbClr val="FFFF00"/>
                </a:solidFill>
                <a:latin typeface="Arial" pitchFamily="34" charset="0"/>
              </a:rPr>
              <a:t>, </a:t>
            </a:r>
            <a:r>
              <a:rPr lang="en-US" sz="2400" b="1" dirty="0" err="1">
                <a:solidFill>
                  <a:srgbClr val="FFFF00"/>
                </a:solidFill>
                <a:latin typeface="Arial" pitchFamily="34" charset="0"/>
              </a:rPr>
              <a:t>unggas</a:t>
            </a:r>
            <a:r>
              <a:rPr lang="en-US" sz="2400" b="1" dirty="0">
                <a:solidFill>
                  <a:srgbClr val="FFFF00"/>
                </a:solidFill>
                <a:latin typeface="Arial" pitchFamily="34" charset="0"/>
              </a:rPr>
              <a:t>, </a:t>
            </a:r>
            <a:r>
              <a:rPr lang="en-US" sz="2400" b="1" dirty="0" err="1">
                <a:solidFill>
                  <a:srgbClr val="FFFF00"/>
                </a:solidFill>
                <a:latin typeface="Arial" pitchFamily="34" charset="0"/>
              </a:rPr>
              <a:t>dan</a:t>
            </a:r>
            <a:r>
              <a:rPr lang="en-US" sz="2400" b="1" dirty="0">
                <a:solidFill>
                  <a:srgbClr val="FFFF00"/>
                </a:solidFill>
                <a:latin typeface="Arial" pitchFamily="34" charset="0"/>
              </a:rPr>
              <a:t> </a:t>
            </a:r>
            <a:r>
              <a:rPr lang="en-US" sz="2400" b="1" dirty="0" err="1">
                <a:solidFill>
                  <a:srgbClr val="FFFF00"/>
                </a:solidFill>
                <a:latin typeface="Arial" pitchFamily="34" charset="0"/>
              </a:rPr>
              <a:t>ikan</a:t>
            </a:r>
            <a:r>
              <a:rPr lang="en-US" sz="2400" b="1" dirty="0">
                <a:solidFill>
                  <a:srgbClr val="FFFF00"/>
                </a:solidFill>
                <a:latin typeface="Arial" pitchFamily="34" charset="0"/>
              </a:rPr>
              <a:t> </a:t>
            </a:r>
            <a:r>
              <a:rPr lang="en-US" sz="2400" b="1" dirty="0" err="1">
                <a:solidFill>
                  <a:srgbClr val="FFFF00"/>
                </a:solidFill>
                <a:latin typeface="Arial" pitchFamily="34" charset="0"/>
              </a:rPr>
              <a:t>dan</a:t>
            </a:r>
            <a:r>
              <a:rPr lang="en-US" sz="2400" b="1" dirty="0">
                <a:solidFill>
                  <a:srgbClr val="FFFF00"/>
                </a:solidFill>
                <a:latin typeface="Arial" pitchFamily="34" charset="0"/>
              </a:rPr>
              <a:t> </a:t>
            </a:r>
            <a:r>
              <a:rPr lang="en-US" sz="2400" b="1" dirty="0" err="1">
                <a:solidFill>
                  <a:srgbClr val="FFFF00"/>
                </a:solidFill>
                <a:latin typeface="Arial" pitchFamily="34" charset="0"/>
              </a:rPr>
              <a:t>atau</a:t>
            </a:r>
            <a:r>
              <a:rPr lang="en-US" sz="2400" b="1" dirty="0">
                <a:solidFill>
                  <a:srgbClr val="FFFF00"/>
                </a:solidFill>
                <a:latin typeface="Arial" pitchFamily="34" charset="0"/>
              </a:rPr>
              <a:t> </a:t>
            </a:r>
            <a:r>
              <a:rPr lang="en-US" sz="2400" b="1" dirty="0" err="1">
                <a:solidFill>
                  <a:srgbClr val="FFFF00"/>
                </a:solidFill>
                <a:latin typeface="Arial" pitchFamily="34" charset="0"/>
              </a:rPr>
              <a:t>bahan</a:t>
            </a:r>
            <a:r>
              <a:rPr lang="en-US" sz="2400" b="1" dirty="0">
                <a:solidFill>
                  <a:srgbClr val="FFFF00"/>
                </a:solidFill>
                <a:latin typeface="Arial" pitchFamily="34" charset="0"/>
              </a:rPr>
              <a:t> </a:t>
            </a:r>
            <a:r>
              <a:rPr lang="en-US" sz="2400" b="1" dirty="0" err="1">
                <a:solidFill>
                  <a:srgbClr val="FFFF00"/>
                </a:solidFill>
                <a:latin typeface="Arial" pitchFamily="34" charset="0"/>
              </a:rPr>
              <a:t>baku</a:t>
            </a:r>
            <a:r>
              <a:rPr lang="en-US" sz="2400" b="1" dirty="0">
                <a:solidFill>
                  <a:srgbClr val="FFFF00"/>
                </a:solidFill>
                <a:latin typeface="Arial" pitchFamily="34" charset="0"/>
              </a:rPr>
              <a:t> </a:t>
            </a:r>
            <a:r>
              <a:rPr lang="en-US" sz="2400" b="1" dirty="0" err="1">
                <a:solidFill>
                  <a:srgbClr val="FFFF00"/>
                </a:solidFill>
                <a:latin typeface="Arial" pitchFamily="34" charset="0"/>
              </a:rPr>
              <a:t>untuk</a:t>
            </a:r>
            <a:r>
              <a:rPr lang="en-US" sz="2400" b="1" dirty="0">
                <a:solidFill>
                  <a:srgbClr val="FFFF00"/>
                </a:solidFill>
                <a:latin typeface="Arial" pitchFamily="34" charset="0"/>
              </a:rPr>
              <a:t> </a:t>
            </a:r>
            <a:r>
              <a:rPr lang="en-US" sz="2400" b="1" dirty="0" err="1">
                <a:solidFill>
                  <a:srgbClr val="FFFF00"/>
                </a:solidFill>
                <a:latin typeface="Arial" pitchFamily="34" charset="0"/>
              </a:rPr>
              <a:t>pembuatan</a:t>
            </a:r>
            <a:r>
              <a:rPr lang="en-US" sz="2400" b="1" dirty="0">
                <a:solidFill>
                  <a:srgbClr val="FFFF00"/>
                </a:solidFill>
                <a:latin typeface="Arial" pitchFamily="34" charset="0"/>
              </a:rPr>
              <a:t> </a:t>
            </a:r>
            <a:r>
              <a:rPr lang="en-US" sz="2400" b="1" dirty="0" err="1">
                <a:solidFill>
                  <a:srgbClr val="FFFF00"/>
                </a:solidFill>
                <a:latin typeface="Arial" pitchFamily="34" charset="0"/>
              </a:rPr>
              <a:t>makanan</a:t>
            </a:r>
            <a:r>
              <a:rPr lang="en-US" sz="2400" b="1" dirty="0">
                <a:solidFill>
                  <a:srgbClr val="FFFF00"/>
                </a:solidFill>
                <a:latin typeface="Arial" pitchFamily="34" charset="0"/>
              </a:rPr>
              <a:t> </a:t>
            </a:r>
            <a:r>
              <a:rPr lang="en-US" sz="2400" b="1" dirty="0" err="1">
                <a:solidFill>
                  <a:srgbClr val="FFFF00"/>
                </a:solidFill>
                <a:latin typeface="Arial" pitchFamily="34" charset="0"/>
              </a:rPr>
              <a:t>ternak</a:t>
            </a:r>
            <a:r>
              <a:rPr lang="en-US" sz="2400" b="1" dirty="0">
                <a:solidFill>
                  <a:srgbClr val="FFFF00"/>
                </a:solidFill>
                <a:latin typeface="Arial" pitchFamily="34" charset="0"/>
              </a:rPr>
              <a:t>, </a:t>
            </a:r>
            <a:r>
              <a:rPr lang="en-US" sz="2400" b="1" dirty="0" err="1">
                <a:solidFill>
                  <a:srgbClr val="FFFF00"/>
                </a:solidFill>
                <a:latin typeface="Arial" pitchFamily="34" charset="0"/>
              </a:rPr>
              <a:t>unggas</a:t>
            </a:r>
            <a:r>
              <a:rPr lang="en-US" sz="2400" b="1" dirty="0">
                <a:solidFill>
                  <a:srgbClr val="FFFF00"/>
                </a:solidFill>
                <a:latin typeface="Arial" pitchFamily="34" charset="0"/>
              </a:rPr>
              <a:t> </a:t>
            </a:r>
            <a:r>
              <a:rPr lang="en-US" sz="2400" b="1" dirty="0" err="1">
                <a:solidFill>
                  <a:srgbClr val="FFFF00"/>
                </a:solidFill>
                <a:latin typeface="Arial" pitchFamily="34" charset="0"/>
              </a:rPr>
              <a:t>dan</a:t>
            </a:r>
            <a:r>
              <a:rPr lang="en-US" sz="2400" b="1" dirty="0">
                <a:solidFill>
                  <a:srgbClr val="FFFF00"/>
                </a:solidFill>
                <a:latin typeface="Arial" pitchFamily="34" charset="0"/>
              </a:rPr>
              <a:t> </a:t>
            </a:r>
            <a:r>
              <a:rPr lang="en-US" sz="2400" b="1" dirty="0" err="1">
                <a:solidFill>
                  <a:srgbClr val="FFFF00"/>
                </a:solidFill>
                <a:latin typeface="Arial" pitchFamily="34" charset="0"/>
              </a:rPr>
              <a:t>ikan</a:t>
            </a:r>
            <a:endParaRPr lang="en-US" sz="2400" b="1" dirty="0">
              <a:solidFill>
                <a:srgbClr val="FFFF00"/>
              </a:solidFill>
              <a:latin typeface="Arial" pitchFamily="34" charset="0"/>
            </a:endParaRPr>
          </a:p>
          <a:p>
            <a:pPr marL="342900" indent="-342900">
              <a:spcBef>
                <a:spcPct val="20000"/>
              </a:spcBef>
              <a:buFontTx/>
              <a:buAutoNum type="alphaLcPeriod"/>
            </a:pPr>
            <a:r>
              <a:rPr lang="en-US" sz="2400" b="1" dirty="0" err="1">
                <a:solidFill>
                  <a:srgbClr val="FFFF00"/>
                </a:solidFill>
                <a:latin typeface="Arial" pitchFamily="34" charset="0"/>
              </a:rPr>
              <a:t>Bibit</a:t>
            </a:r>
            <a:r>
              <a:rPr lang="en-US" sz="2400" b="1" dirty="0">
                <a:solidFill>
                  <a:srgbClr val="FFFF00"/>
                </a:solidFill>
                <a:latin typeface="Arial" pitchFamily="34" charset="0"/>
              </a:rPr>
              <a:t> </a:t>
            </a:r>
            <a:r>
              <a:rPr lang="en-US" sz="2400" b="1" dirty="0" err="1">
                <a:solidFill>
                  <a:srgbClr val="FFFF00"/>
                </a:solidFill>
                <a:latin typeface="Arial" pitchFamily="34" charset="0"/>
              </a:rPr>
              <a:t>dan</a:t>
            </a:r>
            <a:r>
              <a:rPr lang="en-US" sz="2400" b="1" dirty="0">
                <a:solidFill>
                  <a:srgbClr val="FFFF00"/>
                </a:solidFill>
                <a:latin typeface="Arial" pitchFamily="34" charset="0"/>
              </a:rPr>
              <a:t> </a:t>
            </a:r>
            <a:r>
              <a:rPr lang="en-US" sz="2400" b="1" dirty="0" err="1">
                <a:solidFill>
                  <a:srgbClr val="FFFF00"/>
                </a:solidFill>
                <a:latin typeface="Arial" pitchFamily="34" charset="0"/>
              </a:rPr>
              <a:t>atau</a:t>
            </a:r>
            <a:r>
              <a:rPr lang="en-US" sz="2400" b="1" dirty="0">
                <a:solidFill>
                  <a:srgbClr val="FFFF00"/>
                </a:solidFill>
                <a:latin typeface="Arial" pitchFamily="34" charset="0"/>
              </a:rPr>
              <a:t> </a:t>
            </a:r>
            <a:r>
              <a:rPr lang="en-US" sz="2400" b="1" dirty="0" err="1">
                <a:solidFill>
                  <a:srgbClr val="FFFF00"/>
                </a:solidFill>
                <a:latin typeface="Arial" pitchFamily="34" charset="0"/>
              </a:rPr>
              <a:t>benih</a:t>
            </a:r>
            <a:r>
              <a:rPr lang="en-US" sz="2400" b="1" dirty="0">
                <a:solidFill>
                  <a:srgbClr val="FFFF00"/>
                </a:solidFill>
                <a:latin typeface="Arial" pitchFamily="34" charset="0"/>
              </a:rPr>
              <a:t> </a:t>
            </a:r>
            <a:r>
              <a:rPr lang="en-US" sz="2400" b="1" dirty="0" err="1">
                <a:solidFill>
                  <a:srgbClr val="FFFF00"/>
                </a:solidFill>
                <a:latin typeface="Arial" pitchFamily="34" charset="0"/>
              </a:rPr>
              <a:t>dari</a:t>
            </a:r>
            <a:r>
              <a:rPr lang="en-US" sz="2400" b="1" dirty="0">
                <a:solidFill>
                  <a:srgbClr val="FFFF00"/>
                </a:solidFill>
                <a:latin typeface="Arial" pitchFamily="34" charset="0"/>
              </a:rPr>
              <a:t> </a:t>
            </a:r>
            <a:r>
              <a:rPr lang="en-US" sz="2400" b="1" dirty="0" err="1">
                <a:solidFill>
                  <a:srgbClr val="FFFF00"/>
                </a:solidFill>
                <a:latin typeface="Arial" pitchFamily="34" charset="0"/>
              </a:rPr>
              <a:t>barang</a:t>
            </a:r>
            <a:r>
              <a:rPr lang="en-US" sz="2400" b="1" dirty="0">
                <a:solidFill>
                  <a:srgbClr val="FFFF00"/>
                </a:solidFill>
                <a:latin typeface="Arial" pitchFamily="34" charset="0"/>
              </a:rPr>
              <a:t> </a:t>
            </a:r>
            <a:r>
              <a:rPr lang="en-US" sz="2400" b="1" dirty="0" err="1">
                <a:solidFill>
                  <a:srgbClr val="FFFF00"/>
                </a:solidFill>
                <a:latin typeface="Arial" pitchFamily="34" charset="0"/>
              </a:rPr>
              <a:t>pertanian</a:t>
            </a:r>
            <a:r>
              <a:rPr lang="en-US" sz="2400" b="1" dirty="0">
                <a:solidFill>
                  <a:srgbClr val="FFFF00"/>
                </a:solidFill>
                <a:latin typeface="Arial" pitchFamily="34" charset="0"/>
              </a:rPr>
              <a:t>, </a:t>
            </a:r>
            <a:r>
              <a:rPr lang="en-US" sz="2400" b="1" dirty="0" err="1">
                <a:solidFill>
                  <a:srgbClr val="FFFF00"/>
                </a:solidFill>
                <a:latin typeface="Arial" pitchFamily="34" charset="0"/>
              </a:rPr>
              <a:t>perkebunan</a:t>
            </a:r>
            <a:r>
              <a:rPr lang="en-US" sz="2400" b="1" dirty="0">
                <a:solidFill>
                  <a:srgbClr val="FFFF00"/>
                </a:solidFill>
                <a:latin typeface="Arial" pitchFamily="34" charset="0"/>
              </a:rPr>
              <a:t>, </a:t>
            </a:r>
            <a:r>
              <a:rPr lang="en-US" sz="2400" b="1" dirty="0" err="1">
                <a:solidFill>
                  <a:srgbClr val="FFFF00"/>
                </a:solidFill>
                <a:latin typeface="Arial" pitchFamily="34" charset="0"/>
              </a:rPr>
              <a:t>kehutanan</a:t>
            </a:r>
            <a:r>
              <a:rPr lang="en-US" sz="2400" b="1" dirty="0">
                <a:solidFill>
                  <a:srgbClr val="FFFF00"/>
                </a:solidFill>
                <a:latin typeface="Arial" pitchFamily="34" charset="0"/>
              </a:rPr>
              <a:t>, </a:t>
            </a:r>
            <a:r>
              <a:rPr lang="en-US" sz="2400" b="1" dirty="0" err="1">
                <a:solidFill>
                  <a:srgbClr val="FFFF00"/>
                </a:solidFill>
                <a:latin typeface="Arial" pitchFamily="34" charset="0"/>
              </a:rPr>
              <a:t>peternakan</a:t>
            </a:r>
            <a:r>
              <a:rPr lang="en-US" sz="2400" b="1" dirty="0">
                <a:solidFill>
                  <a:srgbClr val="FFFF00"/>
                </a:solidFill>
                <a:latin typeface="Arial" pitchFamily="34" charset="0"/>
              </a:rPr>
              <a:t>, </a:t>
            </a:r>
            <a:r>
              <a:rPr lang="en-US" sz="2400" b="1" dirty="0" err="1">
                <a:solidFill>
                  <a:srgbClr val="FFFF00"/>
                </a:solidFill>
                <a:latin typeface="Arial" pitchFamily="34" charset="0"/>
              </a:rPr>
              <a:t>penangkaran</a:t>
            </a:r>
            <a:r>
              <a:rPr lang="en-US" sz="2400" b="1" dirty="0">
                <a:solidFill>
                  <a:srgbClr val="FFFF00"/>
                </a:solidFill>
                <a:latin typeface="Arial" pitchFamily="34" charset="0"/>
              </a:rPr>
              <a:t> </a:t>
            </a:r>
            <a:r>
              <a:rPr lang="en-US" sz="2400" b="1" dirty="0" err="1">
                <a:solidFill>
                  <a:srgbClr val="FFFF00"/>
                </a:solidFill>
                <a:latin typeface="Arial" pitchFamily="34" charset="0"/>
              </a:rPr>
              <a:t>atau</a:t>
            </a:r>
            <a:r>
              <a:rPr lang="en-US" sz="2400" b="1" dirty="0">
                <a:solidFill>
                  <a:srgbClr val="FFFF00"/>
                </a:solidFill>
                <a:latin typeface="Arial" pitchFamily="34" charset="0"/>
              </a:rPr>
              <a:t> </a:t>
            </a:r>
            <a:r>
              <a:rPr lang="en-US" sz="2400" b="1" dirty="0" err="1">
                <a:solidFill>
                  <a:srgbClr val="FFFF00"/>
                </a:solidFill>
                <a:latin typeface="Arial" pitchFamily="34" charset="0"/>
              </a:rPr>
              <a:t>perikanan</a:t>
            </a:r>
            <a:endParaRPr lang="en-US" sz="2400" b="1" dirty="0">
              <a:solidFill>
                <a:srgbClr val="FFFF00"/>
              </a:solidFill>
              <a:latin typeface="Arial" pitchFamily="34" charset="0"/>
            </a:endParaRPr>
          </a:p>
          <a:p>
            <a:pPr marL="342900" indent="-342900">
              <a:spcBef>
                <a:spcPct val="20000"/>
              </a:spcBef>
            </a:pPr>
            <a:endParaRPr lang="en-US" sz="2400" b="1" dirty="0">
              <a:solidFill>
                <a:srgbClr val="FFFF00"/>
              </a:solidFill>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757763"/>
                                        </p:tgtEl>
                                        <p:attrNameLst>
                                          <p:attrName>style.visibility</p:attrName>
                                        </p:attrNameLst>
                                      </p:cBhvr>
                                      <p:to>
                                        <p:strVal val="visible"/>
                                      </p:to>
                                    </p:set>
                                    <p:anim calcmode="lin" valueType="num">
                                      <p:cBhvr>
                                        <p:cTn id="7" dur="500" fill="hold"/>
                                        <p:tgtEl>
                                          <p:spTgt spid="757763"/>
                                        </p:tgtEl>
                                        <p:attrNameLst>
                                          <p:attrName>ppt_w</p:attrName>
                                        </p:attrNameLst>
                                      </p:cBhvr>
                                      <p:tavLst>
                                        <p:tav tm="0">
                                          <p:val>
                                            <p:fltVal val="0"/>
                                          </p:val>
                                        </p:tav>
                                        <p:tav tm="100000">
                                          <p:val>
                                            <p:strVal val="#ppt_w"/>
                                          </p:val>
                                        </p:tav>
                                      </p:tavLst>
                                    </p:anim>
                                    <p:anim calcmode="lin" valueType="num">
                                      <p:cBhvr>
                                        <p:cTn id="8" dur="500" fill="hold"/>
                                        <p:tgtEl>
                                          <p:spTgt spid="757763"/>
                                        </p:tgtEl>
                                        <p:attrNameLst>
                                          <p:attrName>ppt_h</p:attrName>
                                        </p:attrNameLst>
                                      </p:cBhvr>
                                      <p:tavLst>
                                        <p:tav tm="0">
                                          <p:val>
                                            <p:fltVal val="0"/>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757764"/>
                                        </p:tgtEl>
                                        <p:attrNameLst>
                                          <p:attrName>style.visibility</p:attrName>
                                        </p:attrNameLst>
                                      </p:cBhvr>
                                      <p:to>
                                        <p:strVal val="visible"/>
                                      </p:to>
                                    </p:set>
                                    <p:anim calcmode="lin" valueType="num">
                                      <p:cBhvr>
                                        <p:cTn id="11" dur="500" fill="hold"/>
                                        <p:tgtEl>
                                          <p:spTgt spid="757764"/>
                                        </p:tgtEl>
                                        <p:attrNameLst>
                                          <p:attrName>ppt_w</p:attrName>
                                        </p:attrNameLst>
                                      </p:cBhvr>
                                      <p:tavLst>
                                        <p:tav tm="0">
                                          <p:val>
                                            <p:strVal val="4*#ppt_w"/>
                                          </p:val>
                                        </p:tav>
                                        <p:tav tm="100000">
                                          <p:val>
                                            <p:strVal val="#ppt_w"/>
                                          </p:val>
                                        </p:tav>
                                      </p:tavLst>
                                    </p:anim>
                                    <p:anim calcmode="lin" valueType="num">
                                      <p:cBhvr>
                                        <p:cTn id="12" dur="500" fill="hold"/>
                                        <p:tgtEl>
                                          <p:spTgt spid="75776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63" grpId="0" animBg="1"/>
      <p:bldP spid="757764"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10" name="Rectangle 2"/>
          <p:cNvSpPr>
            <a:spLocks noGrp="1" noChangeArrowheads="1"/>
          </p:cNvSpPr>
          <p:nvPr>
            <p:ph type="title"/>
          </p:nvPr>
        </p:nvSpPr>
        <p:spPr>
          <a:xfrm>
            <a:off x="0" y="188913"/>
            <a:ext cx="9144000" cy="431800"/>
          </a:xfrm>
          <a:noFill/>
          <a:ln/>
        </p:spPr>
        <p:txBody>
          <a:bodyPr anchor="b">
            <a:normAutofit fontScale="90000"/>
          </a:bodyPr>
          <a:lstStyle/>
          <a:p>
            <a:r>
              <a:rPr lang="en-US" sz="2400" b="1" dirty="0">
                <a:solidFill>
                  <a:srgbClr val="FF0000"/>
                </a:solidFill>
              </a:rPr>
              <a:t>BKP &amp; JKP YANG DIBEBASKAN DARI PPN</a:t>
            </a:r>
          </a:p>
        </p:txBody>
      </p:sp>
      <p:sp>
        <p:nvSpPr>
          <p:cNvPr id="6" name="Slide Number Placeholder 5"/>
          <p:cNvSpPr>
            <a:spLocks noGrp="1"/>
          </p:cNvSpPr>
          <p:nvPr>
            <p:ph type="sldNum" sz="quarter" idx="12"/>
          </p:nvPr>
        </p:nvSpPr>
        <p:spPr/>
        <p:txBody>
          <a:bodyPr/>
          <a:lstStyle/>
          <a:p>
            <a:fld id="{C655B7AD-7757-427E-A01B-88AF9D82BB8B}" type="slidenum">
              <a:rPr lang="en-US"/>
              <a:pPr/>
              <a:t>142</a:t>
            </a:fld>
            <a:endParaRPr lang="en-US"/>
          </a:p>
        </p:txBody>
      </p:sp>
      <p:sp>
        <p:nvSpPr>
          <p:cNvPr id="759811" name="Rectangle 3"/>
          <p:cNvSpPr>
            <a:spLocks noChangeArrowheads="1"/>
          </p:cNvSpPr>
          <p:nvPr/>
        </p:nvSpPr>
        <p:spPr bwMode="auto">
          <a:xfrm>
            <a:off x="684213" y="836613"/>
            <a:ext cx="8208962" cy="5429250"/>
          </a:xfrm>
          <a:prstGeom prst="rect">
            <a:avLst/>
          </a:prstGeom>
          <a:noFill/>
          <a:ln w="9525">
            <a:noFill/>
            <a:miter lim="800000"/>
            <a:headEnd/>
            <a:tailEnd/>
          </a:ln>
          <a:effectLst/>
        </p:spPr>
        <p:txBody>
          <a:bodyPr>
            <a:spAutoFit/>
          </a:bodyPr>
          <a:lstStyle/>
          <a:p>
            <a:pPr marL="342900" indent="-342900"/>
            <a:r>
              <a:rPr lang="en-US" sz="2000" b="1" dirty="0" err="1">
                <a:solidFill>
                  <a:srgbClr val="FFFF00"/>
                </a:solidFill>
                <a:latin typeface="Arial" pitchFamily="34" charset="0"/>
              </a:rPr>
              <a:t>Atas</a:t>
            </a:r>
            <a:r>
              <a:rPr lang="en-US" sz="2000" b="1" dirty="0">
                <a:solidFill>
                  <a:srgbClr val="FFFF00"/>
                </a:solidFill>
                <a:latin typeface="Arial" pitchFamily="34" charset="0"/>
              </a:rPr>
              <a:t> </a:t>
            </a:r>
            <a:r>
              <a:rPr lang="en-US" sz="2000" b="1" dirty="0" err="1">
                <a:solidFill>
                  <a:srgbClr val="FFFF00"/>
                </a:solidFill>
                <a:latin typeface="Arial" pitchFamily="34" charset="0"/>
              </a:rPr>
              <a:t>penyerahan</a:t>
            </a:r>
            <a:r>
              <a:rPr lang="en-US" sz="2000" b="1" dirty="0">
                <a:solidFill>
                  <a:srgbClr val="FFFF00"/>
                </a:solidFill>
                <a:latin typeface="Arial" pitchFamily="34" charset="0"/>
              </a:rPr>
              <a:t> </a:t>
            </a:r>
            <a:r>
              <a:rPr lang="en-US" sz="2000" b="1" dirty="0" err="1">
                <a:solidFill>
                  <a:srgbClr val="FFFF00"/>
                </a:solidFill>
                <a:latin typeface="Arial" pitchFamily="34" charset="0"/>
              </a:rPr>
              <a:t>di</a:t>
            </a:r>
            <a:r>
              <a:rPr lang="en-US" sz="2000" b="1" dirty="0">
                <a:solidFill>
                  <a:srgbClr val="FFFF00"/>
                </a:solidFill>
                <a:latin typeface="Arial" pitchFamily="34" charset="0"/>
              </a:rPr>
              <a:t> </a:t>
            </a:r>
            <a:r>
              <a:rPr lang="en-US" sz="2000" b="1" dirty="0" err="1">
                <a:solidFill>
                  <a:srgbClr val="FFFF00"/>
                </a:solidFill>
                <a:latin typeface="Arial" pitchFamily="34" charset="0"/>
              </a:rPr>
              <a:t>dalam</a:t>
            </a:r>
            <a:r>
              <a:rPr lang="en-US" sz="2000" b="1" dirty="0">
                <a:solidFill>
                  <a:srgbClr val="FFFF00"/>
                </a:solidFill>
                <a:latin typeface="Arial" pitchFamily="34" charset="0"/>
              </a:rPr>
              <a:t> </a:t>
            </a:r>
            <a:r>
              <a:rPr lang="en-US" sz="2000" b="1" dirty="0" err="1">
                <a:solidFill>
                  <a:srgbClr val="FFFF00"/>
                </a:solidFill>
                <a:latin typeface="Arial" pitchFamily="34" charset="0"/>
              </a:rPr>
              <a:t>negeri</a:t>
            </a:r>
            <a:r>
              <a:rPr lang="en-US" sz="2000" b="1" dirty="0">
                <a:solidFill>
                  <a:srgbClr val="FFFF00"/>
                </a:solidFill>
                <a:latin typeface="Arial" pitchFamily="34" charset="0"/>
              </a:rPr>
              <a:t> :</a:t>
            </a:r>
            <a:r>
              <a:rPr lang="en-US" sz="2000" dirty="0">
                <a:solidFill>
                  <a:srgbClr val="FFFF00"/>
                </a:solidFill>
                <a:latin typeface="Arial" pitchFamily="34" charset="0"/>
              </a:rPr>
              <a:t> </a:t>
            </a:r>
          </a:p>
          <a:p>
            <a:pPr marL="342900" indent="-342900"/>
            <a:endParaRPr lang="en-US" sz="2000" dirty="0">
              <a:solidFill>
                <a:srgbClr val="FAFEE6"/>
              </a:solidFill>
              <a:latin typeface="Arial" pitchFamily="34" charset="0"/>
            </a:endParaRPr>
          </a:p>
          <a:p>
            <a:pPr marL="342900" indent="-342900">
              <a:buFontTx/>
              <a:buAutoNum type="alphaLcPeriod"/>
            </a:pPr>
            <a:r>
              <a:rPr lang="en-US" b="1" dirty="0" err="1">
                <a:latin typeface="Arial" pitchFamily="34" charset="0"/>
              </a:rPr>
              <a:t>Barang</a:t>
            </a:r>
            <a:r>
              <a:rPr lang="en-US" b="1" dirty="0">
                <a:latin typeface="Arial" pitchFamily="34" charset="0"/>
              </a:rPr>
              <a:t> modal </a:t>
            </a:r>
            <a:r>
              <a:rPr lang="en-US" b="1" dirty="0" err="1">
                <a:latin typeface="Arial" pitchFamily="34" charset="0"/>
              </a:rPr>
              <a:t>berupa</a:t>
            </a:r>
            <a:r>
              <a:rPr lang="en-US" b="1" dirty="0">
                <a:latin typeface="Arial" pitchFamily="34" charset="0"/>
              </a:rPr>
              <a:t> </a:t>
            </a:r>
            <a:r>
              <a:rPr lang="en-US" b="1" dirty="0" err="1">
                <a:latin typeface="Arial" pitchFamily="34" charset="0"/>
              </a:rPr>
              <a:t>mesin</a:t>
            </a:r>
            <a:r>
              <a:rPr lang="en-US" b="1" dirty="0">
                <a:latin typeface="Arial" pitchFamily="34" charset="0"/>
              </a:rPr>
              <a:t> </a:t>
            </a:r>
            <a:r>
              <a:rPr lang="en-US" b="1" dirty="0" err="1">
                <a:latin typeface="Arial" pitchFamily="34" charset="0"/>
              </a:rPr>
              <a:t>dan</a:t>
            </a:r>
            <a:r>
              <a:rPr lang="en-US" b="1" dirty="0">
                <a:latin typeface="Arial" pitchFamily="34" charset="0"/>
              </a:rPr>
              <a:t> </a:t>
            </a:r>
            <a:r>
              <a:rPr lang="en-US" b="1" dirty="0" err="1">
                <a:latin typeface="Arial" pitchFamily="34" charset="0"/>
              </a:rPr>
              <a:t>peralatan</a:t>
            </a:r>
            <a:r>
              <a:rPr lang="en-US" b="1" dirty="0">
                <a:latin typeface="Arial" pitchFamily="34" charset="0"/>
              </a:rPr>
              <a:t> </a:t>
            </a:r>
            <a:r>
              <a:rPr lang="en-US" b="1" dirty="0" err="1">
                <a:latin typeface="Arial" pitchFamily="34" charset="0"/>
              </a:rPr>
              <a:t>pabrik</a:t>
            </a:r>
            <a:r>
              <a:rPr lang="en-US" b="1" dirty="0">
                <a:latin typeface="Arial" pitchFamily="34" charset="0"/>
              </a:rPr>
              <a:t>, </a:t>
            </a:r>
            <a:r>
              <a:rPr lang="en-US" b="1" dirty="0" err="1">
                <a:latin typeface="Arial" pitchFamily="34" charset="0"/>
              </a:rPr>
              <a:t>baik</a:t>
            </a:r>
            <a:r>
              <a:rPr lang="en-US" b="1" dirty="0">
                <a:latin typeface="Arial" pitchFamily="34" charset="0"/>
              </a:rPr>
              <a:t> </a:t>
            </a:r>
            <a:r>
              <a:rPr lang="en-US" b="1" dirty="0" err="1">
                <a:latin typeface="Arial" pitchFamily="34" charset="0"/>
              </a:rPr>
              <a:t>dalam</a:t>
            </a:r>
            <a:r>
              <a:rPr lang="en-US" b="1" dirty="0">
                <a:latin typeface="Arial" pitchFamily="34" charset="0"/>
              </a:rPr>
              <a:t> </a:t>
            </a:r>
            <a:r>
              <a:rPr lang="en-US" b="1" dirty="0" err="1">
                <a:latin typeface="Arial" pitchFamily="34" charset="0"/>
              </a:rPr>
              <a:t>keadaan</a:t>
            </a:r>
            <a:r>
              <a:rPr lang="en-US" b="1" dirty="0">
                <a:latin typeface="Arial" pitchFamily="34" charset="0"/>
              </a:rPr>
              <a:t> </a:t>
            </a:r>
            <a:r>
              <a:rPr lang="en-US" b="1" dirty="0" err="1">
                <a:latin typeface="Arial" pitchFamily="34" charset="0"/>
              </a:rPr>
              <a:t>terpasang</a:t>
            </a:r>
            <a:r>
              <a:rPr lang="en-US" b="1" dirty="0">
                <a:latin typeface="Arial" pitchFamily="34" charset="0"/>
              </a:rPr>
              <a:t> </a:t>
            </a:r>
            <a:r>
              <a:rPr lang="en-US" b="1" dirty="0" err="1">
                <a:latin typeface="Arial" pitchFamily="34" charset="0"/>
              </a:rPr>
              <a:t>maupun</a:t>
            </a:r>
            <a:r>
              <a:rPr lang="en-US" b="1" dirty="0">
                <a:latin typeface="Arial" pitchFamily="34" charset="0"/>
              </a:rPr>
              <a:t> </a:t>
            </a:r>
            <a:r>
              <a:rPr lang="en-US" b="1" dirty="0" err="1">
                <a:latin typeface="Arial" pitchFamily="34" charset="0"/>
              </a:rPr>
              <a:t>terlepas</a:t>
            </a:r>
            <a:r>
              <a:rPr lang="en-US" b="1" dirty="0">
                <a:latin typeface="Arial" pitchFamily="34" charset="0"/>
              </a:rPr>
              <a:t>, </a:t>
            </a:r>
            <a:r>
              <a:rPr lang="en-US" b="1" dirty="0" err="1">
                <a:latin typeface="Arial" pitchFamily="34" charset="0"/>
              </a:rPr>
              <a:t>tidak</a:t>
            </a:r>
            <a:r>
              <a:rPr lang="en-US" b="1" dirty="0">
                <a:latin typeface="Arial" pitchFamily="34" charset="0"/>
              </a:rPr>
              <a:t> </a:t>
            </a:r>
            <a:r>
              <a:rPr lang="en-US" b="1" dirty="0" err="1">
                <a:latin typeface="Arial" pitchFamily="34" charset="0"/>
              </a:rPr>
              <a:t>termasuk</a:t>
            </a:r>
            <a:r>
              <a:rPr lang="en-US" b="1" dirty="0">
                <a:latin typeface="Arial" pitchFamily="34" charset="0"/>
              </a:rPr>
              <a:t> </a:t>
            </a:r>
            <a:r>
              <a:rPr lang="en-US" b="1" dirty="0" err="1">
                <a:latin typeface="Arial" pitchFamily="34" charset="0"/>
              </a:rPr>
              <a:t>suku</a:t>
            </a:r>
            <a:r>
              <a:rPr lang="en-US" b="1" dirty="0">
                <a:latin typeface="Arial" pitchFamily="34" charset="0"/>
              </a:rPr>
              <a:t> </a:t>
            </a:r>
            <a:r>
              <a:rPr lang="en-US" b="1" dirty="0" err="1">
                <a:latin typeface="Arial" pitchFamily="34" charset="0"/>
              </a:rPr>
              <a:t>cadang</a:t>
            </a:r>
            <a:r>
              <a:rPr lang="en-US" b="1" dirty="0">
                <a:latin typeface="Arial" pitchFamily="34" charset="0"/>
              </a:rPr>
              <a:t>, yang </a:t>
            </a:r>
            <a:r>
              <a:rPr lang="en-US" b="1" dirty="0" err="1">
                <a:latin typeface="Arial" pitchFamily="34" charset="0"/>
              </a:rPr>
              <a:t>diperlukan</a:t>
            </a:r>
            <a:r>
              <a:rPr lang="en-US" b="1" dirty="0">
                <a:latin typeface="Arial" pitchFamily="34" charset="0"/>
              </a:rPr>
              <a:t> </a:t>
            </a:r>
            <a:r>
              <a:rPr lang="en-US" b="1" dirty="0" err="1">
                <a:latin typeface="Arial" pitchFamily="34" charset="0"/>
              </a:rPr>
              <a:t>secara</a:t>
            </a:r>
            <a:r>
              <a:rPr lang="en-US" b="1" dirty="0">
                <a:latin typeface="Arial" pitchFamily="34" charset="0"/>
              </a:rPr>
              <a:t> </a:t>
            </a:r>
            <a:r>
              <a:rPr lang="en-US" b="1" dirty="0" err="1">
                <a:latin typeface="Arial" pitchFamily="34" charset="0"/>
              </a:rPr>
              <a:t>langsung</a:t>
            </a:r>
            <a:r>
              <a:rPr lang="en-US" b="1" dirty="0">
                <a:latin typeface="Arial" pitchFamily="34" charset="0"/>
              </a:rPr>
              <a:t> </a:t>
            </a:r>
            <a:r>
              <a:rPr lang="en-US" b="1" dirty="0" err="1">
                <a:latin typeface="Arial" pitchFamily="34" charset="0"/>
              </a:rPr>
              <a:t>dalam</a:t>
            </a:r>
            <a:r>
              <a:rPr lang="en-US" b="1" dirty="0">
                <a:latin typeface="Arial" pitchFamily="34" charset="0"/>
              </a:rPr>
              <a:t> </a:t>
            </a:r>
            <a:r>
              <a:rPr lang="en-US" b="1" dirty="0" err="1">
                <a:latin typeface="Arial" pitchFamily="34" charset="0"/>
              </a:rPr>
              <a:t>proses</a:t>
            </a:r>
            <a:r>
              <a:rPr lang="en-US" b="1" dirty="0">
                <a:latin typeface="Arial" pitchFamily="34" charset="0"/>
              </a:rPr>
              <a:t> </a:t>
            </a:r>
            <a:r>
              <a:rPr lang="en-US" b="1" dirty="0" err="1">
                <a:latin typeface="Arial" pitchFamily="34" charset="0"/>
              </a:rPr>
              <a:t>menghasilkan</a:t>
            </a:r>
            <a:r>
              <a:rPr lang="en-US" b="1" dirty="0">
                <a:latin typeface="Arial" pitchFamily="34" charset="0"/>
              </a:rPr>
              <a:t> </a:t>
            </a:r>
            <a:r>
              <a:rPr lang="en-US" b="1" dirty="0" err="1">
                <a:latin typeface="Arial" pitchFamily="34" charset="0"/>
              </a:rPr>
              <a:t>Barang</a:t>
            </a:r>
            <a:r>
              <a:rPr lang="en-US" b="1" dirty="0">
                <a:latin typeface="Arial" pitchFamily="34" charset="0"/>
              </a:rPr>
              <a:t> </a:t>
            </a:r>
            <a:r>
              <a:rPr lang="en-US" b="1" dirty="0" err="1">
                <a:latin typeface="Arial" pitchFamily="34" charset="0"/>
              </a:rPr>
              <a:t>Kena</a:t>
            </a:r>
            <a:r>
              <a:rPr lang="en-US" b="1" dirty="0">
                <a:latin typeface="Arial" pitchFamily="34" charset="0"/>
              </a:rPr>
              <a:t> </a:t>
            </a:r>
            <a:r>
              <a:rPr lang="en-US" b="1" dirty="0" err="1">
                <a:latin typeface="Arial" pitchFamily="34" charset="0"/>
              </a:rPr>
              <a:t>Pajak</a:t>
            </a:r>
            <a:r>
              <a:rPr lang="en-US" b="1" dirty="0">
                <a:latin typeface="Arial" pitchFamily="34" charset="0"/>
              </a:rPr>
              <a:t> </a:t>
            </a:r>
            <a:r>
              <a:rPr lang="en-US" b="1" dirty="0" err="1">
                <a:latin typeface="Arial" pitchFamily="34" charset="0"/>
              </a:rPr>
              <a:t>oleh</a:t>
            </a:r>
            <a:r>
              <a:rPr lang="en-US" b="1" dirty="0">
                <a:latin typeface="Arial" pitchFamily="34" charset="0"/>
              </a:rPr>
              <a:t> </a:t>
            </a:r>
            <a:r>
              <a:rPr lang="en-US" b="1" dirty="0" err="1">
                <a:latin typeface="Arial" pitchFamily="34" charset="0"/>
              </a:rPr>
              <a:t>Pengusaha</a:t>
            </a:r>
            <a:r>
              <a:rPr lang="en-US" b="1" dirty="0">
                <a:latin typeface="Arial" pitchFamily="34" charset="0"/>
              </a:rPr>
              <a:t> </a:t>
            </a:r>
            <a:r>
              <a:rPr lang="en-US" b="1" dirty="0" err="1">
                <a:latin typeface="Arial" pitchFamily="34" charset="0"/>
              </a:rPr>
              <a:t>Kena</a:t>
            </a:r>
            <a:r>
              <a:rPr lang="en-US" b="1" dirty="0">
                <a:latin typeface="Arial" pitchFamily="34" charset="0"/>
              </a:rPr>
              <a:t> </a:t>
            </a:r>
            <a:r>
              <a:rPr lang="en-US" b="1" dirty="0" err="1">
                <a:latin typeface="Arial" pitchFamily="34" charset="0"/>
              </a:rPr>
              <a:t>Pajak</a:t>
            </a:r>
            <a:r>
              <a:rPr lang="en-US" b="1" dirty="0">
                <a:latin typeface="Arial" pitchFamily="34" charset="0"/>
              </a:rPr>
              <a:t> yang </a:t>
            </a:r>
            <a:r>
              <a:rPr lang="en-US" b="1" dirty="0" err="1">
                <a:latin typeface="Arial" pitchFamily="34" charset="0"/>
              </a:rPr>
              <a:t>menghasilkan</a:t>
            </a:r>
            <a:r>
              <a:rPr lang="en-US" b="1" dirty="0">
                <a:latin typeface="Arial" pitchFamily="34" charset="0"/>
              </a:rPr>
              <a:t> </a:t>
            </a:r>
            <a:r>
              <a:rPr lang="en-US" b="1" dirty="0" err="1">
                <a:latin typeface="Arial" pitchFamily="34" charset="0"/>
              </a:rPr>
              <a:t>Barang</a:t>
            </a:r>
            <a:r>
              <a:rPr lang="en-US" b="1" dirty="0">
                <a:latin typeface="Arial" pitchFamily="34" charset="0"/>
              </a:rPr>
              <a:t> </a:t>
            </a:r>
            <a:r>
              <a:rPr lang="en-US" b="1" dirty="0" err="1">
                <a:latin typeface="Arial" pitchFamily="34" charset="0"/>
              </a:rPr>
              <a:t>Kena</a:t>
            </a:r>
            <a:r>
              <a:rPr lang="en-US" b="1" dirty="0">
                <a:latin typeface="Arial" pitchFamily="34" charset="0"/>
              </a:rPr>
              <a:t> </a:t>
            </a:r>
            <a:r>
              <a:rPr lang="en-US" b="1" dirty="0" err="1">
                <a:latin typeface="Arial" pitchFamily="34" charset="0"/>
              </a:rPr>
              <a:t>Pajak</a:t>
            </a:r>
            <a:r>
              <a:rPr lang="en-US" b="1" dirty="0">
                <a:latin typeface="Arial" pitchFamily="34" charset="0"/>
              </a:rPr>
              <a:t> </a:t>
            </a:r>
            <a:r>
              <a:rPr lang="en-US" b="1" dirty="0" err="1">
                <a:latin typeface="Arial" pitchFamily="34" charset="0"/>
              </a:rPr>
              <a:t>tersebut</a:t>
            </a:r>
            <a:endParaRPr lang="en-US" b="1" dirty="0">
              <a:latin typeface="Arial" pitchFamily="34" charset="0"/>
            </a:endParaRPr>
          </a:p>
          <a:p>
            <a:pPr marL="342900" indent="-342900">
              <a:spcBef>
                <a:spcPct val="20000"/>
              </a:spcBef>
              <a:buFontTx/>
              <a:buAutoNum type="alphaLcPeriod"/>
            </a:pPr>
            <a:r>
              <a:rPr lang="en-US" b="1" dirty="0" err="1">
                <a:latin typeface="Arial" pitchFamily="34" charset="0"/>
              </a:rPr>
              <a:t>Makanan</a:t>
            </a:r>
            <a:r>
              <a:rPr lang="en-US" b="1" dirty="0">
                <a:latin typeface="Arial" pitchFamily="34" charset="0"/>
              </a:rPr>
              <a:t> </a:t>
            </a:r>
            <a:r>
              <a:rPr lang="en-US" b="1" dirty="0" err="1">
                <a:latin typeface="Arial" pitchFamily="34" charset="0"/>
              </a:rPr>
              <a:t>ternak</a:t>
            </a:r>
            <a:r>
              <a:rPr lang="en-US" b="1" dirty="0">
                <a:latin typeface="Arial" pitchFamily="34" charset="0"/>
              </a:rPr>
              <a:t>, </a:t>
            </a:r>
            <a:r>
              <a:rPr lang="en-US" b="1" dirty="0" err="1">
                <a:latin typeface="Arial" pitchFamily="34" charset="0"/>
              </a:rPr>
              <a:t>unggas</a:t>
            </a:r>
            <a:r>
              <a:rPr lang="en-US" b="1" dirty="0">
                <a:latin typeface="Arial" pitchFamily="34" charset="0"/>
              </a:rPr>
              <a:t>, </a:t>
            </a:r>
            <a:r>
              <a:rPr lang="en-US" b="1" dirty="0" err="1">
                <a:latin typeface="Arial" pitchFamily="34" charset="0"/>
              </a:rPr>
              <a:t>dan</a:t>
            </a:r>
            <a:r>
              <a:rPr lang="en-US" b="1" dirty="0">
                <a:latin typeface="Arial" pitchFamily="34" charset="0"/>
              </a:rPr>
              <a:t> </a:t>
            </a:r>
            <a:r>
              <a:rPr lang="en-US" b="1" dirty="0" err="1">
                <a:latin typeface="Arial" pitchFamily="34" charset="0"/>
              </a:rPr>
              <a:t>ikan</a:t>
            </a:r>
            <a:r>
              <a:rPr lang="en-US" b="1" dirty="0">
                <a:latin typeface="Arial" pitchFamily="34" charset="0"/>
              </a:rPr>
              <a:t> </a:t>
            </a:r>
            <a:r>
              <a:rPr lang="en-US" b="1" dirty="0" err="1">
                <a:latin typeface="Arial" pitchFamily="34" charset="0"/>
              </a:rPr>
              <a:t>dan</a:t>
            </a:r>
            <a:r>
              <a:rPr lang="en-US" b="1" dirty="0">
                <a:latin typeface="Arial" pitchFamily="34" charset="0"/>
              </a:rPr>
              <a:t> </a:t>
            </a:r>
            <a:r>
              <a:rPr lang="en-US" b="1" dirty="0" err="1">
                <a:latin typeface="Arial" pitchFamily="34" charset="0"/>
              </a:rPr>
              <a:t>atau</a:t>
            </a:r>
            <a:r>
              <a:rPr lang="en-US" b="1" dirty="0">
                <a:latin typeface="Arial" pitchFamily="34" charset="0"/>
              </a:rPr>
              <a:t> </a:t>
            </a:r>
            <a:r>
              <a:rPr lang="en-US" b="1" dirty="0" err="1">
                <a:latin typeface="Arial" pitchFamily="34" charset="0"/>
              </a:rPr>
              <a:t>bahan</a:t>
            </a:r>
            <a:r>
              <a:rPr lang="en-US" b="1" dirty="0">
                <a:latin typeface="Arial" pitchFamily="34" charset="0"/>
              </a:rPr>
              <a:t> </a:t>
            </a:r>
            <a:r>
              <a:rPr lang="en-US" b="1" dirty="0" err="1">
                <a:latin typeface="Arial" pitchFamily="34" charset="0"/>
              </a:rPr>
              <a:t>baku</a:t>
            </a:r>
            <a:r>
              <a:rPr lang="en-US" b="1" dirty="0">
                <a:latin typeface="Arial" pitchFamily="34" charset="0"/>
              </a:rPr>
              <a:t> </a:t>
            </a:r>
            <a:r>
              <a:rPr lang="en-US" b="1" dirty="0" err="1">
                <a:latin typeface="Arial" pitchFamily="34" charset="0"/>
              </a:rPr>
              <a:t>untuk</a:t>
            </a:r>
            <a:r>
              <a:rPr lang="en-US" b="1" dirty="0">
                <a:latin typeface="Arial" pitchFamily="34" charset="0"/>
              </a:rPr>
              <a:t> </a:t>
            </a:r>
            <a:r>
              <a:rPr lang="en-US" b="1" dirty="0" err="1">
                <a:latin typeface="Arial" pitchFamily="34" charset="0"/>
              </a:rPr>
              <a:t>pembuatan</a:t>
            </a:r>
            <a:r>
              <a:rPr lang="en-US" b="1" dirty="0">
                <a:latin typeface="Arial" pitchFamily="34" charset="0"/>
              </a:rPr>
              <a:t> </a:t>
            </a:r>
            <a:r>
              <a:rPr lang="en-US" b="1" dirty="0" err="1">
                <a:latin typeface="Arial" pitchFamily="34" charset="0"/>
              </a:rPr>
              <a:t>makanan</a:t>
            </a:r>
            <a:r>
              <a:rPr lang="en-US" b="1" dirty="0">
                <a:latin typeface="Arial" pitchFamily="34" charset="0"/>
              </a:rPr>
              <a:t> </a:t>
            </a:r>
            <a:r>
              <a:rPr lang="en-US" b="1" dirty="0" err="1">
                <a:latin typeface="Arial" pitchFamily="34" charset="0"/>
              </a:rPr>
              <a:t>ternak</a:t>
            </a:r>
            <a:r>
              <a:rPr lang="en-US" b="1" dirty="0">
                <a:latin typeface="Arial" pitchFamily="34" charset="0"/>
              </a:rPr>
              <a:t>, </a:t>
            </a:r>
            <a:r>
              <a:rPr lang="en-US" b="1" dirty="0" err="1">
                <a:latin typeface="Arial" pitchFamily="34" charset="0"/>
              </a:rPr>
              <a:t>unggas</a:t>
            </a:r>
            <a:r>
              <a:rPr lang="en-US" b="1" dirty="0">
                <a:latin typeface="Arial" pitchFamily="34" charset="0"/>
              </a:rPr>
              <a:t> </a:t>
            </a:r>
            <a:r>
              <a:rPr lang="en-US" b="1" dirty="0" err="1">
                <a:latin typeface="Arial" pitchFamily="34" charset="0"/>
              </a:rPr>
              <a:t>dan</a:t>
            </a:r>
            <a:r>
              <a:rPr lang="en-US" b="1" dirty="0">
                <a:latin typeface="Arial" pitchFamily="34" charset="0"/>
              </a:rPr>
              <a:t> </a:t>
            </a:r>
            <a:r>
              <a:rPr lang="en-US" b="1" dirty="0" err="1">
                <a:latin typeface="Arial" pitchFamily="34" charset="0"/>
              </a:rPr>
              <a:t>ikan</a:t>
            </a:r>
            <a:endParaRPr lang="en-US" b="1" dirty="0">
              <a:latin typeface="Arial" pitchFamily="34" charset="0"/>
            </a:endParaRPr>
          </a:p>
          <a:p>
            <a:pPr marL="342900" indent="-342900">
              <a:spcBef>
                <a:spcPct val="20000"/>
              </a:spcBef>
              <a:buFontTx/>
              <a:buAutoNum type="alphaLcPeriod"/>
            </a:pPr>
            <a:r>
              <a:rPr lang="en-US" b="1" dirty="0" err="1">
                <a:latin typeface="Arial" pitchFamily="34" charset="0"/>
              </a:rPr>
              <a:t>Barang</a:t>
            </a:r>
            <a:r>
              <a:rPr lang="en-US" b="1" dirty="0">
                <a:latin typeface="Arial" pitchFamily="34" charset="0"/>
              </a:rPr>
              <a:t> </a:t>
            </a:r>
            <a:r>
              <a:rPr lang="en-US" b="1" dirty="0" err="1">
                <a:latin typeface="Arial" pitchFamily="34" charset="0"/>
              </a:rPr>
              <a:t>hasil</a:t>
            </a:r>
            <a:r>
              <a:rPr lang="en-US" b="1" dirty="0">
                <a:latin typeface="Arial" pitchFamily="34" charset="0"/>
              </a:rPr>
              <a:t> </a:t>
            </a:r>
            <a:r>
              <a:rPr lang="en-US" b="1" dirty="0" err="1">
                <a:latin typeface="Arial" pitchFamily="34" charset="0"/>
              </a:rPr>
              <a:t>pertanian</a:t>
            </a:r>
            <a:r>
              <a:rPr lang="en-US" b="1" dirty="0">
                <a:latin typeface="Arial" pitchFamily="34" charset="0"/>
              </a:rPr>
              <a:t> yang </a:t>
            </a:r>
            <a:r>
              <a:rPr lang="en-US" b="1" dirty="0" err="1">
                <a:latin typeface="Arial" pitchFamily="34" charset="0"/>
              </a:rPr>
              <a:t>dipetik</a:t>
            </a:r>
            <a:r>
              <a:rPr lang="en-US" b="1" dirty="0">
                <a:latin typeface="Arial" pitchFamily="34" charset="0"/>
              </a:rPr>
              <a:t> </a:t>
            </a:r>
            <a:r>
              <a:rPr lang="en-US" b="1" dirty="0" err="1">
                <a:latin typeface="Arial" pitchFamily="34" charset="0"/>
              </a:rPr>
              <a:t>langsung</a:t>
            </a:r>
            <a:r>
              <a:rPr lang="en-US" b="1" dirty="0">
                <a:latin typeface="Arial" pitchFamily="34" charset="0"/>
              </a:rPr>
              <a:t>, </a:t>
            </a:r>
            <a:r>
              <a:rPr lang="en-US" b="1" dirty="0" err="1">
                <a:latin typeface="Arial" pitchFamily="34" charset="0"/>
              </a:rPr>
              <a:t>diambil</a:t>
            </a:r>
            <a:r>
              <a:rPr lang="en-US" b="1" dirty="0">
                <a:latin typeface="Arial" pitchFamily="34" charset="0"/>
              </a:rPr>
              <a:t> </a:t>
            </a:r>
            <a:r>
              <a:rPr lang="en-US" b="1" dirty="0" err="1">
                <a:latin typeface="Arial" pitchFamily="34" charset="0"/>
              </a:rPr>
              <a:t>langsung</a:t>
            </a:r>
            <a:r>
              <a:rPr lang="en-US" b="1" dirty="0">
                <a:latin typeface="Arial" pitchFamily="34" charset="0"/>
              </a:rPr>
              <a:t> </a:t>
            </a:r>
            <a:r>
              <a:rPr lang="en-US" b="1" dirty="0" err="1">
                <a:latin typeface="Arial" pitchFamily="34" charset="0"/>
              </a:rPr>
              <a:t>atau</a:t>
            </a:r>
            <a:r>
              <a:rPr lang="en-US" b="1" dirty="0">
                <a:latin typeface="Arial" pitchFamily="34" charset="0"/>
              </a:rPr>
              <a:t> </a:t>
            </a:r>
            <a:r>
              <a:rPr lang="en-US" b="1" dirty="0" err="1">
                <a:latin typeface="Arial" pitchFamily="34" charset="0"/>
              </a:rPr>
              <a:t>disadap</a:t>
            </a:r>
            <a:r>
              <a:rPr lang="en-US" b="1" dirty="0">
                <a:latin typeface="Arial" pitchFamily="34" charset="0"/>
              </a:rPr>
              <a:t> </a:t>
            </a:r>
            <a:r>
              <a:rPr lang="en-US" b="1" dirty="0" err="1">
                <a:latin typeface="Arial" pitchFamily="34" charset="0"/>
              </a:rPr>
              <a:t>langsung</a:t>
            </a:r>
            <a:r>
              <a:rPr lang="en-US" b="1" dirty="0">
                <a:latin typeface="Arial" pitchFamily="34" charset="0"/>
              </a:rPr>
              <a:t> </a:t>
            </a:r>
            <a:r>
              <a:rPr lang="en-US" b="1" dirty="0" err="1">
                <a:latin typeface="Arial" pitchFamily="34" charset="0"/>
              </a:rPr>
              <a:t>dari</a:t>
            </a:r>
            <a:r>
              <a:rPr lang="en-US" b="1" dirty="0">
                <a:latin typeface="Arial" pitchFamily="34" charset="0"/>
              </a:rPr>
              <a:t> </a:t>
            </a:r>
            <a:r>
              <a:rPr lang="en-US" b="1" dirty="0" err="1">
                <a:latin typeface="Arial" pitchFamily="34" charset="0"/>
              </a:rPr>
              <a:t>sumbernya</a:t>
            </a:r>
            <a:r>
              <a:rPr lang="en-US" b="1" dirty="0">
                <a:latin typeface="Arial" pitchFamily="34" charset="0"/>
              </a:rPr>
              <a:t> </a:t>
            </a:r>
            <a:r>
              <a:rPr lang="en-US" b="1" dirty="0" err="1">
                <a:latin typeface="Arial" pitchFamily="34" charset="0"/>
              </a:rPr>
              <a:t>termasuk</a:t>
            </a:r>
            <a:r>
              <a:rPr lang="en-US" b="1" dirty="0">
                <a:latin typeface="Arial" pitchFamily="34" charset="0"/>
              </a:rPr>
              <a:t> </a:t>
            </a:r>
            <a:r>
              <a:rPr lang="en-US" b="1" dirty="0" err="1">
                <a:latin typeface="Arial" pitchFamily="34" charset="0"/>
              </a:rPr>
              <a:t>hasil</a:t>
            </a:r>
            <a:r>
              <a:rPr lang="en-US" b="1" dirty="0">
                <a:latin typeface="Arial" pitchFamily="34" charset="0"/>
              </a:rPr>
              <a:t> </a:t>
            </a:r>
            <a:r>
              <a:rPr lang="en-US" b="1" dirty="0" err="1">
                <a:latin typeface="Arial" pitchFamily="34" charset="0"/>
              </a:rPr>
              <a:t>pemrosesannya</a:t>
            </a:r>
            <a:r>
              <a:rPr lang="en-US" b="1" dirty="0">
                <a:latin typeface="Arial" pitchFamily="34" charset="0"/>
              </a:rPr>
              <a:t> yang </a:t>
            </a:r>
            <a:r>
              <a:rPr lang="en-US" b="1" dirty="0" err="1">
                <a:latin typeface="Arial" pitchFamily="34" charset="0"/>
              </a:rPr>
              <a:t>dilakukan</a:t>
            </a:r>
            <a:r>
              <a:rPr lang="en-US" b="1" dirty="0">
                <a:latin typeface="Arial" pitchFamily="34" charset="0"/>
              </a:rPr>
              <a:t> </a:t>
            </a:r>
            <a:r>
              <a:rPr lang="en-US" b="1" dirty="0" err="1">
                <a:latin typeface="Arial" pitchFamily="34" charset="0"/>
              </a:rPr>
              <a:t>dengan</a:t>
            </a:r>
            <a:r>
              <a:rPr lang="en-US" b="1" dirty="0">
                <a:latin typeface="Arial" pitchFamily="34" charset="0"/>
              </a:rPr>
              <a:t> </a:t>
            </a:r>
            <a:r>
              <a:rPr lang="en-US" b="1" dirty="0" err="1">
                <a:latin typeface="Arial" pitchFamily="34" charset="0"/>
              </a:rPr>
              <a:t>cara</a:t>
            </a:r>
            <a:r>
              <a:rPr lang="en-US" b="1" dirty="0">
                <a:latin typeface="Arial" pitchFamily="34" charset="0"/>
              </a:rPr>
              <a:t> </a:t>
            </a:r>
            <a:r>
              <a:rPr lang="en-US" b="1" dirty="0" err="1">
                <a:latin typeface="Arial" pitchFamily="34" charset="0"/>
              </a:rPr>
              <a:t>tertentu</a:t>
            </a:r>
            <a:r>
              <a:rPr lang="en-US" b="1" dirty="0">
                <a:latin typeface="Arial" pitchFamily="34" charset="0"/>
              </a:rPr>
              <a:t> </a:t>
            </a:r>
          </a:p>
          <a:p>
            <a:pPr marL="342900" indent="-342900">
              <a:spcBef>
                <a:spcPct val="20000"/>
              </a:spcBef>
              <a:buFontTx/>
              <a:buAutoNum type="alphaLcPeriod"/>
            </a:pPr>
            <a:r>
              <a:rPr lang="en-US" b="1" dirty="0" err="1">
                <a:latin typeface="Arial" pitchFamily="34" charset="0"/>
              </a:rPr>
              <a:t>Bibit</a:t>
            </a:r>
            <a:r>
              <a:rPr lang="en-US" b="1" dirty="0">
                <a:latin typeface="Arial" pitchFamily="34" charset="0"/>
              </a:rPr>
              <a:t> </a:t>
            </a:r>
            <a:r>
              <a:rPr lang="en-US" b="1" dirty="0" err="1">
                <a:latin typeface="Arial" pitchFamily="34" charset="0"/>
              </a:rPr>
              <a:t>dan</a:t>
            </a:r>
            <a:r>
              <a:rPr lang="en-US" b="1" dirty="0">
                <a:latin typeface="Arial" pitchFamily="34" charset="0"/>
              </a:rPr>
              <a:t> </a:t>
            </a:r>
            <a:r>
              <a:rPr lang="en-US" b="1" dirty="0" err="1">
                <a:latin typeface="Arial" pitchFamily="34" charset="0"/>
              </a:rPr>
              <a:t>atau</a:t>
            </a:r>
            <a:r>
              <a:rPr lang="en-US" b="1" dirty="0">
                <a:latin typeface="Arial" pitchFamily="34" charset="0"/>
              </a:rPr>
              <a:t> </a:t>
            </a:r>
            <a:r>
              <a:rPr lang="en-US" b="1" dirty="0" err="1">
                <a:latin typeface="Arial" pitchFamily="34" charset="0"/>
              </a:rPr>
              <a:t>benih</a:t>
            </a:r>
            <a:r>
              <a:rPr lang="en-US" b="1" dirty="0">
                <a:latin typeface="Arial" pitchFamily="34" charset="0"/>
              </a:rPr>
              <a:t> </a:t>
            </a:r>
            <a:r>
              <a:rPr lang="en-US" b="1" dirty="0" err="1">
                <a:latin typeface="Arial" pitchFamily="34" charset="0"/>
              </a:rPr>
              <a:t>dari</a:t>
            </a:r>
            <a:r>
              <a:rPr lang="en-US" b="1" dirty="0">
                <a:latin typeface="Arial" pitchFamily="34" charset="0"/>
              </a:rPr>
              <a:t> </a:t>
            </a:r>
            <a:r>
              <a:rPr lang="en-US" b="1" dirty="0" err="1">
                <a:latin typeface="Arial" pitchFamily="34" charset="0"/>
              </a:rPr>
              <a:t>barang</a:t>
            </a:r>
            <a:r>
              <a:rPr lang="en-US" b="1" dirty="0">
                <a:latin typeface="Arial" pitchFamily="34" charset="0"/>
              </a:rPr>
              <a:t> </a:t>
            </a:r>
            <a:r>
              <a:rPr lang="en-US" b="1" dirty="0" err="1">
                <a:latin typeface="Arial" pitchFamily="34" charset="0"/>
              </a:rPr>
              <a:t>pertanian</a:t>
            </a:r>
            <a:r>
              <a:rPr lang="en-US" b="1" dirty="0">
                <a:latin typeface="Arial" pitchFamily="34" charset="0"/>
              </a:rPr>
              <a:t>, </a:t>
            </a:r>
            <a:r>
              <a:rPr lang="en-US" b="1" dirty="0" err="1">
                <a:latin typeface="Arial" pitchFamily="34" charset="0"/>
              </a:rPr>
              <a:t>perkebunan</a:t>
            </a:r>
            <a:r>
              <a:rPr lang="en-US" b="1" dirty="0">
                <a:latin typeface="Arial" pitchFamily="34" charset="0"/>
              </a:rPr>
              <a:t>, </a:t>
            </a:r>
            <a:r>
              <a:rPr lang="en-US" b="1" dirty="0" err="1">
                <a:latin typeface="Arial" pitchFamily="34" charset="0"/>
              </a:rPr>
              <a:t>kehutanan</a:t>
            </a:r>
            <a:r>
              <a:rPr lang="en-US" b="1" dirty="0">
                <a:latin typeface="Arial" pitchFamily="34" charset="0"/>
              </a:rPr>
              <a:t>, </a:t>
            </a:r>
            <a:r>
              <a:rPr lang="en-US" b="1" dirty="0" err="1">
                <a:latin typeface="Arial" pitchFamily="34" charset="0"/>
              </a:rPr>
              <a:t>peternakan</a:t>
            </a:r>
            <a:r>
              <a:rPr lang="en-US" b="1" dirty="0">
                <a:latin typeface="Arial" pitchFamily="34" charset="0"/>
              </a:rPr>
              <a:t>, </a:t>
            </a:r>
            <a:r>
              <a:rPr lang="en-US" b="1" dirty="0" err="1">
                <a:latin typeface="Arial" pitchFamily="34" charset="0"/>
              </a:rPr>
              <a:t>penangkaran</a:t>
            </a:r>
            <a:r>
              <a:rPr lang="en-US" b="1" dirty="0">
                <a:latin typeface="Arial" pitchFamily="34" charset="0"/>
              </a:rPr>
              <a:t> </a:t>
            </a:r>
            <a:r>
              <a:rPr lang="en-US" b="1" dirty="0" err="1">
                <a:latin typeface="Arial" pitchFamily="34" charset="0"/>
              </a:rPr>
              <a:t>atau</a:t>
            </a:r>
            <a:r>
              <a:rPr lang="en-US" b="1" dirty="0">
                <a:latin typeface="Arial" pitchFamily="34" charset="0"/>
              </a:rPr>
              <a:t> </a:t>
            </a:r>
            <a:r>
              <a:rPr lang="en-US" b="1" dirty="0" err="1">
                <a:latin typeface="Arial" pitchFamily="34" charset="0"/>
              </a:rPr>
              <a:t>perikanan</a:t>
            </a:r>
            <a:endParaRPr lang="en-US" b="1" dirty="0">
              <a:latin typeface="Arial" pitchFamily="34" charset="0"/>
            </a:endParaRPr>
          </a:p>
          <a:p>
            <a:pPr marL="342900" indent="-342900">
              <a:spcBef>
                <a:spcPct val="20000"/>
              </a:spcBef>
              <a:buFontTx/>
              <a:buAutoNum type="alphaLcPeriod"/>
            </a:pPr>
            <a:r>
              <a:rPr lang="en-US" b="1" dirty="0">
                <a:latin typeface="Arial" pitchFamily="34" charset="0"/>
              </a:rPr>
              <a:t>Air </a:t>
            </a:r>
            <a:r>
              <a:rPr lang="en-US" b="1" dirty="0" err="1">
                <a:latin typeface="Arial" pitchFamily="34" charset="0"/>
              </a:rPr>
              <a:t>bersih</a:t>
            </a:r>
            <a:r>
              <a:rPr lang="en-US" b="1" dirty="0">
                <a:latin typeface="Arial" pitchFamily="34" charset="0"/>
              </a:rPr>
              <a:t> yang </a:t>
            </a:r>
            <a:r>
              <a:rPr lang="en-US" b="1" dirty="0" err="1">
                <a:latin typeface="Arial" pitchFamily="34" charset="0"/>
              </a:rPr>
              <a:t>dialirkan</a:t>
            </a:r>
            <a:r>
              <a:rPr lang="en-US" b="1" dirty="0">
                <a:latin typeface="Arial" pitchFamily="34" charset="0"/>
              </a:rPr>
              <a:t> </a:t>
            </a:r>
            <a:r>
              <a:rPr lang="en-US" b="1" dirty="0" err="1">
                <a:latin typeface="Arial" pitchFamily="34" charset="0"/>
              </a:rPr>
              <a:t>melalui</a:t>
            </a:r>
            <a:r>
              <a:rPr lang="en-US" b="1" dirty="0">
                <a:latin typeface="Arial" pitchFamily="34" charset="0"/>
              </a:rPr>
              <a:t> </a:t>
            </a:r>
            <a:r>
              <a:rPr lang="en-US" b="1" dirty="0" err="1">
                <a:latin typeface="Arial" pitchFamily="34" charset="0"/>
              </a:rPr>
              <a:t>pipa</a:t>
            </a:r>
            <a:r>
              <a:rPr lang="en-US" b="1" dirty="0">
                <a:latin typeface="Arial" pitchFamily="34" charset="0"/>
              </a:rPr>
              <a:t> </a:t>
            </a:r>
            <a:r>
              <a:rPr lang="en-US" b="1" dirty="0" err="1">
                <a:latin typeface="Arial" pitchFamily="34" charset="0"/>
              </a:rPr>
              <a:t>atau</a:t>
            </a:r>
            <a:r>
              <a:rPr lang="en-US" b="1" dirty="0">
                <a:latin typeface="Arial" pitchFamily="34" charset="0"/>
              </a:rPr>
              <a:t> </a:t>
            </a:r>
            <a:r>
              <a:rPr lang="en-US" b="1" dirty="0" err="1">
                <a:latin typeface="Arial" pitchFamily="34" charset="0"/>
              </a:rPr>
              <a:t>dialirkan</a:t>
            </a:r>
            <a:r>
              <a:rPr lang="en-US" b="1" dirty="0">
                <a:latin typeface="Arial" pitchFamily="34" charset="0"/>
              </a:rPr>
              <a:t> </a:t>
            </a:r>
            <a:r>
              <a:rPr lang="en-US" b="1" dirty="0" err="1">
                <a:latin typeface="Arial" pitchFamily="34" charset="0"/>
              </a:rPr>
              <a:t>dengan</a:t>
            </a:r>
            <a:r>
              <a:rPr lang="en-US" b="1" dirty="0">
                <a:latin typeface="Arial" pitchFamily="34" charset="0"/>
              </a:rPr>
              <a:t> </a:t>
            </a:r>
            <a:r>
              <a:rPr lang="en-US" b="1" dirty="0" err="1">
                <a:latin typeface="Arial" pitchFamily="34" charset="0"/>
              </a:rPr>
              <a:t>cara</a:t>
            </a:r>
            <a:r>
              <a:rPr lang="en-US" b="1" dirty="0">
                <a:latin typeface="Arial" pitchFamily="34" charset="0"/>
              </a:rPr>
              <a:t> lain </a:t>
            </a:r>
            <a:r>
              <a:rPr lang="en-US" b="1" dirty="0" err="1">
                <a:latin typeface="Arial" pitchFamily="34" charset="0"/>
              </a:rPr>
              <a:t>baik</a:t>
            </a:r>
            <a:r>
              <a:rPr lang="en-US" b="1" dirty="0">
                <a:latin typeface="Arial" pitchFamily="34" charset="0"/>
              </a:rPr>
              <a:t> </a:t>
            </a:r>
            <a:r>
              <a:rPr lang="en-US" b="1" dirty="0" err="1">
                <a:latin typeface="Arial" pitchFamily="34" charset="0"/>
              </a:rPr>
              <a:t>oleh</a:t>
            </a:r>
            <a:r>
              <a:rPr lang="en-US" b="1" dirty="0">
                <a:latin typeface="Arial" pitchFamily="34" charset="0"/>
              </a:rPr>
              <a:t> Perusahaan Air </a:t>
            </a:r>
            <a:r>
              <a:rPr lang="en-US" b="1" dirty="0" err="1">
                <a:latin typeface="Arial" pitchFamily="34" charset="0"/>
              </a:rPr>
              <a:t>Minum</a:t>
            </a:r>
            <a:r>
              <a:rPr lang="en-US" b="1" dirty="0">
                <a:latin typeface="Arial" pitchFamily="34" charset="0"/>
              </a:rPr>
              <a:t> </a:t>
            </a:r>
            <a:r>
              <a:rPr lang="en-US" b="1" dirty="0" err="1">
                <a:latin typeface="Arial" pitchFamily="34" charset="0"/>
              </a:rPr>
              <a:t>milik</a:t>
            </a:r>
            <a:r>
              <a:rPr lang="en-US" b="1" dirty="0">
                <a:latin typeface="Arial" pitchFamily="34" charset="0"/>
              </a:rPr>
              <a:t> </a:t>
            </a:r>
            <a:r>
              <a:rPr lang="en-US" b="1" dirty="0" err="1">
                <a:latin typeface="Arial" pitchFamily="34" charset="0"/>
              </a:rPr>
              <a:t>Pemerintah</a:t>
            </a:r>
            <a:r>
              <a:rPr lang="en-US" b="1" dirty="0">
                <a:latin typeface="Arial" pitchFamily="34" charset="0"/>
              </a:rPr>
              <a:t> </a:t>
            </a:r>
            <a:r>
              <a:rPr lang="en-US" b="1" dirty="0" err="1">
                <a:latin typeface="Arial" pitchFamily="34" charset="0"/>
              </a:rPr>
              <a:t>maupun</a:t>
            </a:r>
            <a:r>
              <a:rPr lang="en-US" b="1" dirty="0">
                <a:latin typeface="Arial" pitchFamily="34" charset="0"/>
              </a:rPr>
              <a:t> </a:t>
            </a:r>
            <a:r>
              <a:rPr lang="en-US" b="1" dirty="0" err="1">
                <a:latin typeface="Arial" pitchFamily="34" charset="0"/>
              </a:rPr>
              <a:t>Swasta</a:t>
            </a:r>
            <a:endParaRPr lang="en-US" b="1" dirty="0">
              <a:latin typeface="Arial" pitchFamily="34" charset="0"/>
            </a:endParaRPr>
          </a:p>
          <a:p>
            <a:pPr marL="342900" indent="-342900">
              <a:spcBef>
                <a:spcPct val="20000"/>
              </a:spcBef>
              <a:buFontTx/>
              <a:buAutoNum type="alphaLcPeriod"/>
            </a:pPr>
            <a:r>
              <a:rPr lang="en-US" b="1" dirty="0" err="1">
                <a:latin typeface="Arial" pitchFamily="34" charset="0"/>
              </a:rPr>
              <a:t>Listrik</a:t>
            </a:r>
            <a:r>
              <a:rPr lang="en-US" b="1" dirty="0">
                <a:latin typeface="Arial" pitchFamily="34" charset="0"/>
              </a:rPr>
              <a:t>, </a:t>
            </a:r>
            <a:r>
              <a:rPr lang="en-US" b="1" dirty="0" err="1">
                <a:latin typeface="Arial" pitchFamily="34" charset="0"/>
              </a:rPr>
              <a:t>kecuali</a:t>
            </a:r>
            <a:r>
              <a:rPr lang="en-US" b="1" dirty="0">
                <a:latin typeface="Arial" pitchFamily="34" charset="0"/>
              </a:rPr>
              <a:t> </a:t>
            </a:r>
            <a:r>
              <a:rPr lang="en-US" b="1" dirty="0" err="1">
                <a:latin typeface="Arial" pitchFamily="34" charset="0"/>
              </a:rPr>
              <a:t>untuk</a:t>
            </a:r>
            <a:r>
              <a:rPr lang="en-US" b="1" dirty="0">
                <a:latin typeface="Arial" pitchFamily="34" charset="0"/>
              </a:rPr>
              <a:t> </a:t>
            </a:r>
            <a:r>
              <a:rPr lang="en-US" b="1" dirty="0" err="1">
                <a:latin typeface="Arial" pitchFamily="34" charset="0"/>
              </a:rPr>
              <a:t>perumahan</a:t>
            </a:r>
            <a:r>
              <a:rPr lang="en-US" b="1" dirty="0">
                <a:latin typeface="Arial" pitchFamily="34" charset="0"/>
              </a:rPr>
              <a:t> </a:t>
            </a:r>
            <a:r>
              <a:rPr lang="en-US" b="1" dirty="0" err="1">
                <a:latin typeface="Arial" pitchFamily="34" charset="0"/>
              </a:rPr>
              <a:t>dengan</a:t>
            </a:r>
            <a:r>
              <a:rPr lang="en-US" b="1" dirty="0">
                <a:latin typeface="Arial" pitchFamily="34" charset="0"/>
              </a:rPr>
              <a:t> </a:t>
            </a:r>
            <a:r>
              <a:rPr lang="en-US" b="1" dirty="0" err="1">
                <a:latin typeface="Arial" pitchFamily="34" charset="0"/>
              </a:rPr>
              <a:t>daya</a:t>
            </a:r>
            <a:r>
              <a:rPr lang="en-US" b="1" dirty="0">
                <a:latin typeface="Arial" pitchFamily="34" charset="0"/>
              </a:rPr>
              <a:t> </a:t>
            </a:r>
            <a:r>
              <a:rPr lang="en-US" b="1" dirty="0" err="1">
                <a:latin typeface="Arial" pitchFamily="34" charset="0"/>
              </a:rPr>
              <a:t>di</a:t>
            </a:r>
            <a:r>
              <a:rPr lang="en-US" b="1" dirty="0">
                <a:latin typeface="Arial" pitchFamily="34" charset="0"/>
              </a:rPr>
              <a:t> </a:t>
            </a:r>
            <a:r>
              <a:rPr lang="en-US" b="1" dirty="0" err="1">
                <a:latin typeface="Arial" pitchFamily="34" charset="0"/>
              </a:rPr>
              <a:t>atas</a:t>
            </a:r>
            <a:r>
              <a:rPr lang="en-US" b="1" dirty="0">
                <a:latin typeface="Arial" pitchFamily="34" charset="0"/>
              </a:rPr>
              <a:t> 6600 Watt</a:t>
            </a:r>
          </a:p>
          <a:p>
            <a:pPr marL="342900" indent="-342900">
              <a:spcBef>
                <a:spcPct val="20000"/>
              </a:spcBef>
            </a:pPr>
            <a:r>
              <a:rPr lang="en-US" b="1" dirty="0">
                <a:latin typeface="Arial" pitchFamily="34" charset="0"/>
              </a:rPr>
              <a:t>	</a:t>
            </a:r>
          </a:p>
        </p:txBody>
      </p:sp>
      <p:sp>
        <p:nvSpPr>
          <p:cNvPr id="759812" name="Rectangle 4"/>
          <p:cNvSpPr>
            <a:spLocks noChangeArrowheads="1"/>
          </p:cNvSpPr>
          <p:nvPr/>
        </p:nvSpPr>
        <p:spPr bwMode="auto">
          <a:xfrm>
            <a:off x="107950" y="692150"/>
            <a:ext cx="503238" cy="576263"/>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759813" name="WordArt 5"/>
          <p:cNvSpPr>
            <a:spLocks noChangeArrowheads="1" noChangeShapeType="1" noTextEdit="1"/>
          </p:cNvSpPr>
          <p:nvPr/>
        </p:nvSpPr>
        <p:spPr bwMode="auto">
          <a:xfrm>
            <a:off x="179388" y="765175"/>
            <a:ext cx="288925" cy="431800"/>
          </a:xfrm>
          <a:prstGeom prst="rect">
            <a:avLst/>
          </a:prstGeom>
        </p:spPr>
        <p:txBody>
          <a:bodyPr wrap="none" fromWordArt="1">
            <a:prstTxWarp prst="textPlain">
              <a:avLst>
                <a:gd name="adj" fmla="val 50000"/>
              </a:avLst>
            </a:prstTxWarp>
          </a:bodyPr>
          <a:lstStyle/>
          <a:p>
            <a:pPr algn="ctr"/>
            <a:r>
              <a:rPr lang="en-US" sz="3600" kern="1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2</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759812"/>
                                        </p:tgtEl>
                                        <p:attrNameLst>
                                          <p:attrName>style.visibility</p:attrName>
                                        </p:attrNameLst>
                                      </p:cBhvr>
                                      <p:to>
                                        <p:strVal val="visible"/>
                                      </p:to>
                                    </p:set>
                                    <p:anim calcmode="lin" valueType="num">
                                      <p:cBhvr>
                                        <p:cTn id="7" dur="500" fill="hold"/>
                                        <p:tgtEl>
                                          <p:spTgt spid="759812"/>
                                        </p:tgtEl>
                                        <p:attrNameLst>
                                          <p:attrName>ppt_w</p:attrName>
                                        </p:attrNameLst>
                                      </p:cBhvr>
                                      <p:tavLst>
                                        <p:tav tm="0">
                                          <p:val>
                                            <p:fltVal val="0"/>
                                          </p:val>
                                        </p:tav>
                                        <p:tav tm="100000">
                                          <p:val>
                                            <p:strVal val="#ppt_w"/>
                                          </p:val>
                                        </p:tav>
                                      </p:tavLst>
                                    </p:anim>
                                    <p:anim calcmode="lin" valueType="num">
                                      <p:cBhvr>
                                        <p:cTn id="8" dur="500" fill="hold"/>
                                        <p:tgtEl>
                                          <p:spTgt spid="759812"/>
                                        </p:tgtEl>
                                        <p:attrNameLst>
                                          <p:attrName>ppt_h</p:attrName>
                                        </p:attrNameLst>
                                      </p:cBhvr>
                                      <p:tavLst>
                                        <p:tav tm="0">
                                          <p:val>
                                            <p:fltVal val="0"/>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759813"/>
                                        </p:tgtEl>
                                        <p:attrNameLst>
                                          <p:attrName>style.visibility</p:attrName>
                                        </p:attrNameLst>
                                      </p:cBhvr>
                                      <p:to>
                                        <p:strVal val="visible"/>
                                      </p:to>
                                    </p:set>
                                    <p:anim calcmode="lin" valueType="num">
                                      <p:cBhvr>
                                        <p:cTn id="11" dur="500" fill="hold"/>
                                        <p:tgtEl>
                                          <p:spTgt spid="759813"/>
                                        </p:tgtEl>
                                        <p:attrNameLst>
                                          <p:attrName>ppt_w</p:attrName>
                                        </p:attrNameLst>
                                      </p:cBhvr>
                                      <p:tavLst>
                                        <p:tav tm="0">
                                          <p:val>
                                            <p:strVal val="4*#ppt_w"/>
                                          </p:val>
                                        </p:tav>
                                        <p:tav tm="100000">
                                          <p:val>
                                            <p:strVal val="#ppt_w"/>
                                          </p:val>
                                        </p:tav>
                                      </p:tavLst>
                                    </p:anim>
                                    <p:anim calcmode="lin" valueType="num">
                                      <p:cBhvr>
                                        <p:cTn id="12" dur="500" fill="hold"/>
                                        <p:tgtEl>
                                          <p:spTgt spid="75981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9812" grpId="0" animBg="1"/>
      <p:bldP spid="759813"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860" name="Rectangle 4"/>
          <p:cNvSpPr>
            <a:spLocks noGrp="1" noChangeArrowheads="1"/>
          </p:cNvSpPr>
          <p:nvPr>
            <p:ph type="title"/>
          </p:nvPr>
        </p:nvSpPr>
        <p:spPr>
          <a:xfrm>
            <a:off x="690563" y="377825"/>
            <a:ext cx="7762875" cy="814388"/>
          </a:xfrm>
          <a:noFill/>
          <a:ln/>
        </p:spPr>
        <p:txBody>
          <a:bodyPr wrap="none" lIns="90488" tIns="44450" rIns="90488" bIns="44450"/>
          <a:lstStyle/>
          <a:p>
            <a:r>
              <a:rPr lang="en-US" sz="3200" dirty="0">
                <a:solidFill>
                  <a:schemeClr val="bg2"/>
                </a:solidFill>
              </a:rPr>
              <a:t>TARIF PPN DAN </a:t>
            </a:r>
            <a:r>
              <a:rPr lang="en-US" sz="3200" dirty="0" err="1">
                <a:solidFill>
                  <a:schemeClr val="bg2"/>
                </a:solidFill>
              </a:rPr>
              <a:t>PPn</a:t>
            </a:r>
            <a:r>
              <a:rPr lang="en-US" sz="3200" dirty="0">
                <a:solidFill>
                  <a:schemeClr val="bg2"/>
                </a:solidFill>
              </a:rPr>
              <a:t> BM</a:t>
            </a:r>
          </a:p>
        </p:txBody>
      </p:sp>
      <p:sp>
        <p:nvSpPr>
          <p:cNvPr id="38" name="Slide Number Placeholder 4"/>
          <p:cNvSpPr>
            <a:spLocks noGrp="1"/>
          </p:cNvSpPr>
          <p:nvPr>
            <p:ph type="sldNum" sz="quarter" idx="12"/>
          </p:nvPr>
        </p:nvSpPr>
        <p:spPr/>
        <p:txBody>
          <a:bodyPr/>
          <a:lstStyle/>
          <a:p>
            <a:fld id="{B275BC7F-01E0-485F-93E1-C092F7721B22}" type="slidenum">
              <a:rPr lang="en-US"/>
              <a:pPr/>
              <a:t>143</a:t>
            </a:fld>
            <a:endParaRPr lang="en-US"/>
          </a:p>
        </p:txBody>
      </p:sp>
      <p:sp>
        <p:nvSpPr>
          <p:cNvPr id="761858"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61859"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61861" name="AutoShape 5"/>
          <p:cNvSpPr>
            <a:spLocks noChangeArrowheads="1"/>
          </p:cNvSpPr>
          <p:nvPr/>
        </p:nvSpPr>
        <p:spPr bwMode="auto">
          <a:xfrm>
            <a:off x="304800" y="2233613"/>
            <a:ext cx="2420938" cy="404812"/>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2400">
                <a:latin typeface="Impress BT" charset="0"/>
              </a:rPr>
              <a:t>PPN</a:t>
            </a:r>
          </a:p>
        </p:txBody>
      </p:sp>
      <p:sp>
        <p:nvSpPr>
          <p:cNvPr id="761862" name="AutoShape 6"/>
          <p:cNvSpPr>
            <a:spLocks noChangeArrowheads="1"/>
          </p:cNvSpPr>
          <p:nvPr/>
        </p:nvSpPr>
        <p:spPr bwMode="auto">
          <a:xfrm>
            <a:off x="5808663" y="2219325"/>
            <a:ext cx="2928937" cy="404813"/>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2400">
                <a:latin typeface="Impress BT" charset="0"/>
              </a:rPr>
              <a:t>PPn BM</a:t>
            </a:r>
          </a:p>
        </p:txBody>
      </p:sp>
      <p:sp>
        <p:nvSpPr>
          <p:cNvPr id="761863" name="AutoShape 7"/>
          <p:cNvSpPr>
            <a:spLocks noChangeArrowheads="1"/>
          </p:cNvSpPr>
          <p:nvPr/>
        </p:nvSpPr>
        <p:spPr bwMode="auto">
          <a:xfrm>
            <a:off x="203200" y="3062288"/>
            <a:ext cx="2522538" cy="50482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2000">
                <a:latin typeface="Impress BT" charset="0"/>
              </a:rPr>
              <a:t>10 %</a:t>
            </a:r>
          </a:p>
        </p:txBody>
      </p:sp>
      <p:sp>
        <p:nvSpPr>
          <p:cNvPr id="761864" name="AutoShape 8"/>
          <p:cNvSpPr>
            <a:spLocks noChangeArrowheads="1"/>
          </p:cNvSpPr>
          <p:nvPr/>
        </p:nvSpPr>
        <p:spPr bwMode="auto">
          <a:xfrm>
            <a:off x="5605463" y="3162300"/>
            <a:ext cx="896937" cy="333375"/>
          </a:xfrm>
          <a:prstGeom prst="roundRect">
            <a:avLst>
              <a:gd name="adj" fmla="val 12486"/>
            </a:avLst>
          </a:prstGeom>
          <a:solidFill>
            <a:schemeClr val="bg1"/>
          </a:solidFill>
          <a:ln w="12700">
            <a:solidFill>
              <a:schemeClr val="tx1"/>
            </a:solidFill>
            <a:round/>
            <a:headEnd/>
            <a:tailEnd/>
          </a:ln>
          <a:effectLst/>
        </p:spPr>
        <p:txBody>
          <a:bodyPr wrap="none" anchor="ctr"/>
          <a:lstStyle/>
          <a:p>
            <a:pPr algn="ctr"/>
            <a:r>
              <a:rPr lang="en-US" sz="2400" b="1">
                <a:effectLst>
                  <a:outerShdw blurRad="38100" dist="38100" dir="2700000" algn="tl">
                    <a:srgbClr val="000000"/>
                  </a:outerShdw>
                </a:effectLst>
                <a:latin typeface="Arial" pitchFamily="34" charset="0"/>
              </a:rPr>
              <a:t>10, 20</a:t>
            </a:r>
          </a:p>
        </p:txBody>
      </p:sp>
      <p:sp>
        <p:nvSpPr>
          <p:cNvPr id="761865" name="AutoShape 9"/>
          <p:cNvSpPr>
            <a:spLocks noChangeArrowheads="1"/>
          </p:cNvSpPr>
          <p:nvPr/>
        </p:nvSpPr>
        <p:spPr bwMode="auto">
          <a:xfrm>
            <a:off x="6926263" y="3162300"/>
            <a:ext cx="896937" cy="333375"/>
          </a:xfrm>
          <a:prstGeom prst="roundRect">
            <a:avLst>
              <a:gd name="adj" fmla="val 12486"/>
            </a:avLst>
          </a:prstGeom>
          <a:solidFill>
            <a:schemeClr val="bg1"/>
          </a:solidFill>
          <a:ln w="12700">
            <a:solidFill>
              <a:schemeClr val="tx1"/>
            </a:solidFill>
            <a:round/>
            <a:headEnd/>
            <a:tailEnd/>
          </a:ln>
          <a:effectLst/>
        </p:spPr>
        <p:txBody>
          <a:bodyPr wrap="none" anchor="ctr"/>
          <a:lstStyle/>
          <a:p>
            <a:pPr algn="ctr"/>
            <a:r>
              <a:rPr lang="en-US" sz="2400" b="1">
                <a:effectLst>
                  <a:outerShdw blurRad="38100" dist="38100" dir="2700000" algn="tl">
                    <a:srgbClr val="000000"/>
                  </a:outerShdw>
                </a:effectLst>
                <a:latin typeface="Arial" pitchFamily="34" charset="0"/>
              </a:rPr>
              <a:t>30, 40</a:t>
            </a:r>
          </a:p>
        </p:txBody>
      </p:sp>
      <p:sp>
        <p:nvSpPr>
          <p:cNvPr id="761866" name="AutoShape 10"/>
          <p:cNvSpPr>
            <a:spLocks noChangeArrowheads="1"/>
          </p:cNvSpPr>
          <p:nvPr/>
        </p:nvSpPr>
        <p:spPr bwMode="auto">
          <a:xfrm>
            <a:off x="8077200" y="3162300"/>
            <a:ext cx="896938" cy="333375"/>
          </a:xfrm>
          <a:prstGeom prst="roundRect">
            <a:avLst>
              <a:gd name="adj" fmla="val 12486"/>
            </a:avLst>
          </a:prstGeom>
          <a:solidFill>
            <a:schemeClr val="bg1"/>
          </a:solidFill>
          <a:ln w="12700">
            <a:solidFill>
              <a:schemeClr val="tx1"/>
            </a:solidFill>
            <a:round/>
            <a:headEnd/>
            <a:tailEnd/>
          </a:ln>
          <a:effectLst/>
        </p:spPr>
        <p:txBody>
          <a:bodyPr wrap="none" anchor="ctr"/>
          <a:lstStyle/>
          <a:p>
            <a:pPr algn="ctr"/>
            <a:r>
              <a:rPr lang="en-US" sz="2400" b="1">
                <a:effectLst>
                  <a:outerShdw blurRad="38100" dist="38100" dir="2700000" algn="tl">
                    <a:srgbClr val="000000"/>
                  </a:outerShdw>
                </a:effectLst>
                <a:latin typeface="Arial" pitchFamily="34" charset="0"/>
              </a:rPr>
              <a:t>50, </a:t>
            </a:r>
            <a:r>
              <a:rPr lang="en-US" sz="2400" b="1" smtClean="0">
                <a:effectLst>
                  <a:outerShdw blurRad="38100" dist="38100" dir="2700000" algn="tl">
                    <a:srgbClr val="000000"/>
                  </a:outerShdw>
                </a:effectLst>
                <a:latin typeface="Arial" pitchFamily="34" charset="0"/>
              </a:rPr>
              <a:t>200</a:t>
            </a:r>
            <a:endParaRPr lang="en-US" sz="2400" b="1">
              <a:effectLst>
                <a:outerShdw blurRad="38100" dist="38100" dir="2700000" algn="tl">
                  <a:srgbClr val="000000"/>
                </a:outerShdw>
              </a:effectLst>
              <a:latin typeface="Arial" pitchFamily="34" charset="0"/>
            </a:endParaRPr>
          </a:p>
        </p:txBody>
      </p:sp>
      <p:sp>
        <p:nvSpPr>
          <p:cNvPr id="761867" name="AutoShape 11"/>
          <p:cNvSpPr>
            <a:spLocks noChangeArrowheads="1"/>
          </p:cNvSpPr>
          <p:nvPr/>
        </p:nvSpPr>
        <p:spPr bwMode="auto">
          <a:xfrm>
            <a:off x="914400" y="4048125"/>
            <a:ext cx="7010400" cy="747713"/>
          </a:xfrm>
          <a:prstGeom prst="roundRect">
            <a:avLst>
              <a:gd name="adj" fmla="val 12486"/>
            </a:avLst>
          </a:prstGeom>
          <a:solidFill>
            <a:srgbClr val="CCFF66"/>
          </a:solidFill>
          <a:ln w="12700">
            <a:solidFill>
              <a:schemeClr val="tx1"/>
            </a:solidFill>
            <a:round/>
            <a:headEnd/>
            <a:tailEnd/>
          </a:ln>
          <a:effectLst/>
        </p:spPr>
        <p:txBody>
          <a:bodyPr wrap="none" lIns="90488" tIns="44450" rIns="90488" bIns="44450" anchor="ctr"/>
          <a:lstStyle/>
          <a:p>
            <a:pPr algn="ctr" eaLnBrk="0" hangingPunct="0"/>
            <a:r>
              <a:rPr lang="en-US" sz="2000">
                <a:solidFill>
                  <a:srgbClr val="001918"/>
                </a:solidFill>
                <a:latin typeface="Impress BT" charset="0"/>
              </a:rPr>
              <a:t>DENGAN PERATURAN PEMERINTAH DAPAT DIUBAH </a:t>
            </a:r>
          </a:p>
        </p:txBody>
      </p:sp>
      <p:sp>
        <p:nvSpPr>
          <p:cNvPr id="761868" name="AutoShape 12"/>
          <p:cNvSpPr>
            <a:spLocks noChangeArrowheads="1"/>
          </p:cNvSpPr>
          <p:nvPr/>
        </p:nvSpPr>
        <p:spPr bwMode="auto">
          <a:xfrm>
            <a:off x="820738" y="5262563"/>
            <a:ext cx="1609725" cy="44767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2000">
                <a:latin typeface="Impress BT" charset="0"/>
              </a:rPr>
              <a:t>5%</a:t>
            </a:r>
          </a:p>
        </p:txBody>
      </p:sp>
      <p:sp>
        <p:nvSpPr>
          <p:cNvPr id="761869" name="Freeform 13"/>
          <p:cNvSpPr>
            <a:spLocks/>
          </p:cNvSpPr>
          <p:nvPr/>
        </p:nvSpPr>
        <p:spPr bwMode="auto">
          <a:xfrm>
            <a:off x="6096000" y="2971800"/>
            <a:ext cx="2439988" cy="130175"/>
          </a:xfrm>
          <a:custGeom>
            <a:avLst/>
            <a:gdLst/>
            <a:ahLst/>
            <a:cxnLst>
              <a:cxn ang="0">
                <a:pos x="0" y="144"/>
              </a:cxn>
              <a:cxn ang="0">
                <a:pos x="0" y="0"/>
              </a:cxn>
              <a:cxn ang="0">
                <a:pos x="1344" y="0"/>
              </a:cxn>
              <a:cxn ang="0">
                <a:pos x="1344" y="144"/>
              </a:cxn>
            </a:cxnLst>
            <a:rect l="0" t="0" r="r" b="b"/>
            <a:pathLst>
              <a:path w="1345" h="145">
                <a:moveTo>
                  <a:pt x="0" y="144"/>
                </a:moveTo>
                <a:lnTo>
                  <a:pt x="0" y="0"/>
                </a:lnTo>
                <a:lnTo>
                  <a:pt x="1344" y="0"/>
                </a:lnTo>
                <a:lnTo>
                  <a:pt x="1344" y="144"/>
                </a:lnTo>
              </a:path>
            </a:pathLst>
          </a:custGeom>
          <a:noFill/>
          <a:ln w="19050" cap="rnd" cmpd="sng">
            <a:solidFill>
              <a:srgbClr val="FFFFFF"/>
            </a:solidFill>
            <a:prstDash val="solid"/>
            <a:round/>
            <a:headEnd type="none" w="sm" len="sm"/>
            <a:tailEnd type="none" w="sm" len="sm"/>
          </a:ln>
          <a:effectLst/>
        </p:spPr>
        <p:txBody>
          <a:bodyPr/>
          <a:lstStyle/>
          <a:p>
            <a:endParaRPr lang="en-US"/>
          </a:p>
        </p:txBody>
      </p:sp>
      <p:sp>
        <p:nvSpPr>
          <p:cNvPr id="761870" name="Line 14"/>
          <p:cNvSpPr>
            <a:spLocks noChangeShapeType="1"/>
          </p:cNvSpPr>
          <p:nvPr/>
        </p:nvSpPr>
        <p:spPr bwMode="auto">
          <a:xfrm>
            <a:off x="7315200" y="2992438"/>
            <a:ext cx="0" cy="160337"/>
          </a:xfrm>
          <a:prstGeom prst="line">
            <a:avLst/>
          </a:prstGeom>
          <a:noFill/>
          <a:ln w="12700">
            <a:solidFill>
              <a:srgbClr val="955A00"/>
            </a:solidFill>
            <a:round/>
            <a:headEnd type="none" w="sm" len="sm"/>
            <a:tailEnd type="none" w="sm" len="sm"/>
          </a:ln>
          <a:effectLst/>
        </p:spPr>
        <p:txBody>
          <a:bodyPr wrap="none" anchor="ctr"/>
          <a:lstStyle/>
          <a:p>
            <a:endParaRPr lang="en-US"/>
          </a:p>
        </p:txBody>
      </p:sp>
      <p:sp>
        <p:nvSpPr>
          <p:cNvPr id="761871" name="Freeform 15"/>
          <p:cNvSpPr>
            <a:spLocks/>
          </p:cNvSpPr>
          <p:nvPr/>
        </p:nvSpPr>
        <p:spPr bwMode="auto">
          <a:xfrm>
            <a:off x="6096000" y="3500438"/>
            <a:ext cx="2439988" cy="214312"/>
          </a:xfrm>
          <a:custGeom>
            <a:avLst/>
            <a:gdLst/>
            <a:ahLst/>
            <a:cxnLst>
              <a:cxn ang="0">
                <a:pos x="0" y="0"/>
              </a:cxn>
              <a:cxn ang="0">
                <a:pos x="0" y="144"/>
              </a:cxn>
              <a:cxn ang="0">
                <a:pos x="1344" y="144"/>
              </a:cxn>
              <a:cxn ang="0">
                <a:pos x="1344" y="0"/>
              </a:cxn>
            </a:cxnLst>
            <a:rect l="0" t="0" r="r" b="b"/>
            <a:pathLst>
              <a:path w="1345" h="145">
                <a:moveTo>
                  <a:pt x="0" y="0"/>
                </a:moveTo>
                <a:lnTo>
                  <a:pt x="0" y="144"/>
                </a:lnTo>
                <a:lnTo>
                  <a:pt x="1344" y="144"/>
                </a:lnTo>
                <a:lnTo>
                  <a:pt x="1344" y="0"/>
                </a:lnTo>
              </a:path>
            </a:pathLst>
          </a:custGeom>
          <a:noFill/>
          <a:ln w="19050" cap="rnd" cmpd="sng">
            <a:solidFill>
              <a:srgbClr val="FFFFFF"/>
            </a:solidFill>
            <a:prstDash val="solid"/>
            <a:round/>
            <a:headEnd type="none" w="sm" len="sm"/>
            <a:tailEnd type="none" w="sm" len="sm"/>
          </a:ln>
          <a:effectLst/>
        </p:spPr>
        <p:txBody>
          <a:bodyPr/>
          <a:lstStyle/>
          <a:p>
            <a:endParaRPr lang="en-US"/>
          </a:p>
        </p:txBody>
      </p:sp>
      <p:sp>
        <p:nvSpPr>
          <p:cNvPr id="761872" name="AutoShape 16"/>
          <p:cNvSpPr>
            <a:spLocks noChangeArrowheads="1"/>
          </p:cNvSpPr>
          <p:nvPr/>
        </p:nvSpPr>
        <p:spPr bwMode="auto">
          <a:xfrm>
            <a:off x="2986088" y="1257300"/>
            <a:ext cx="3171825" cy="461963"/>
          </a:xfrm>
          <a:prstGeom prst="roundRect">
            <a:avLst>
              <a:gd name="adj" fmla="val 12486"/>
            </a:avLst>
          </a:prstGeom>
          <a:solidFill>
            <a:srgbClr val="CCFF66"/>
          </a:solidFill>
          <a:ln w="12700">
            <a:solidFill>
              <a:schemeClr val="tx1"/>
            </a:solidFill>
            <a:round/>
            <a:headEnd/>
            <a:tailEnd/>
          </a:ln>
          <a:effectLst/>
        </p:spPr>
        <p:txBody>
          <a:bodyPr wrap="none" lIns="90488" tIns="44450" rIns="90488" bIns="44450" anchor="ctr"/>
          <a:lstStyle/>
          <a:p>
            <a:pPr algn="ctr" eaLnBrk="0" hangingPunct="0"/>
            <a:r>
              <a:rPr lang="en-US" sz="2400" b="1">
                <a:solidFill>
                  <a:srgbClr val="000066"/>
                </a:solidFill>
                <a:latin typeface="Arial" pitchFamily="34" charset="0"/>
              </a:rPr>
              <a:t>TARIF</a:t>
            </a:r>
          </a:p>
        </p:txBody>
      </p:sp>
      <p:sp>
        <p:nvSpPr>
          <p:cNvPr id="761873" name="AutoShape 17"/>
          <p:cNvSpPr>
            <a:spLocks noChangeArrowheads="1"/>
          </p:cNvSpPr>
          <p:nvPr/>
        </p:nvSpPr>
        <p:spPr bwMode="auto">
          <a:xfrm>
            <a:off x="6688138" y="5262563"/>
            <a:ext cx="1609725" cy="44767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2000">
                <a:latin typeface="Impress BT" charset="0"/>
              </a:rPr>
              <a:t>10%</a:t>
            </a:r>
          </a:p>
        </p:txBody>
      </p:sp>
      <p:sp>
        <p:nvSpPr>
          <p:cNvPr id="761874" name="AutoShape 18"/>
          <p:cNvSpPr>
            <a:spLocks noChangeArrowheads="1"/>
          </p:cNvSpPr>
          <p:nvPr/>
        </p:nvSpPr>
        <p:spPr bwMode="auto">
          <a:xfrm>
            <a:off x="795338" y="6034088"/>
            <a:ext cx="1609725" cy="44767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2000">
                <a:latin typeface="Impress BT" charset="0"/>
              </a:rPr>
              <a:t>15%</a:t>
            </a:r>
          </a:p>
        </p:txBody>
      </p:sp>
      <p:sp>
        <p:nvSpPr>
          <p:cNvPr id="761875" name="AutoShape 19"/>
          <p:cNvSpPr>
            <a:spLocks noChangeArrowheads="1"/>
          </p:cNvSpPr>
          <p:nvPr/>
        </p:nvSpPr>
        <p:spPr bwMode="auto">
          <a:xfrm>
            <a:off x="6764338" y="6034088"/>
            <a:ext cx="1609725" cy="44767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2000" dirty="0" smtClean="0">
                <a:latin typeface="Impress BT" charset="0"/>
              </a:rPr>
              <a:t>200%</a:t>
            </a:r>
            <a:endParaRPr lang="en-US" sz="2000" dirty="0">
              <a:latin typeface="Impress BT" charset="0"/>
            </a:endParaRPr>
          </a:p>
        </p:txBody>
      </p:sp>
      <p:sp>
        <p:nvSpPr>
          <p:cNvPr id="761876" name="Line 20"/>
          <p:cNvSpPr>
            <a:spLocks noChangeShapeType="1"/>
          </p:cNvSpPr>
          <p:nvPr/>
        </p:nvSpPr>
        <p:spPr bwMode="auto">
          <a:xfrm flipV="1">
            <a:off x="2474913" y="5468938"/>
            <a:ext cx="4197350" cy="22225"/>
          </a:xfrm>
          <a:prstGeom prst="line">
            <a:avLst/>
          </a:prstGeom>
          <a:noFill/>
          <a:ln w="19050">
            <a:solidFill>
              <a:srgbClr val="FFFFFF"/>
            </a:solidFill>
            <a:round/>
            <a:headEnd type="stealth" w="med" len="med"/>
            <a:tailEnd type="stealth" w="med" len="med"/>
          </a:ln>
          <a:effectLst/>
        </p:spPr>
        <p:txBody>
          <a:bodyPr wrap="none" anchor="ctr"/>
          <a:lstStyle/>
          <a:p>
            <a:endParaRPr lang="en-US"/>
          </a:p>
        </p:txBody>
      </p:sp>
      <p:sp>
        <p:nvSpPr>
          <p:cNvPr id="761877" name="AutoShape 21"/>
          <p:cNvSpPr>
            <a:spLocks noChangeArrowheads="1"/>
          </p:cNvSpPr>
          <p:nvPr/>
        </p:nvSpPr>
        <p:spPr bwMode="auto">
          <a:xfrm>
            <a:off x="3221038" y="5205413"/>
            <a:ext cx="2701925" cy="533400"/>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b="1">
                <a:latin typeface="Impress BT" charset="0"/>
              </a:rPr>
              <a:t>SERENDAH-</a:t>
            </a:r>
          </a:p>
          <a:p>
            <a:pPr algn="ctr" eaLnBrk="0" hangingPunct="0"/>
            <a:r>
              <a:rPr lang="en-US" b="1">
                <a:latin typeface="Impress BT" charset="0"/>
              </a:rPr>
              <a:t>RENDAHNYA</a:t>
            </a:r>
          </a:p>
        </p:txBody>
      </p:sp>
      <p:sp>
        <p:nvSpPr>
          <p:cNvPr id="761878" name="Line 22"/>
          <p:cNvSpPr>
            <a:spLocks noChangeShapeType="1"/>
          </p:cNvSpPr>
          <p:nvPr/>
        </p:nvSpPr>
        <p:spPr bwMode="auto">
          <a:xfrm>
            <a:off x="2436813" y="6257925"/>
            <a:ext cx="4273550" cy="0"/>
          </a:xfrm>
          <a:prstGeom prst="line">
            <a:avLst/>
          </a:prstGeom>
          <a:noFill/>
          <a:ln w="19050">
            <a:solidFill>
              <a:srgbClr val="FFFFFF"/>
            </a:solidFill>
            <a:round/>
            <a:headEnd type="stealth" w="med" len="med"/>
            <a:tailEnd type="stealth" w="med" len="med"/>
          </a:ln>
          <a:effectLst/>
        </p:spPr>
        <p:txBody>
          <a:bodyPr wrap="none" anchor="ctr"/>
          <a:lstStyle/>
          <a:p>
            <a:endParaRPr lang="en-US"/>
          </a:p>
        </p:txBody>
      </p:sp>
      <p:sp>
        <p:nvSpPr>
          <p:cNvPr id="761879" name="AutoShape 23"/>
          <p:cNvSpPr>
            <a:spLocks noChangeArrowheads="1"/>
          </p:cNvSpPr>
          <p:nvPr/>
        </p:nvSpPr>
        <p:spPr bwMode="auto">
          <a:xfrm>
            <a:off x="3221038" y="6005513"/>
            <a:ext cx="2701925" cy="533400"/>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600" b="1">
                <a:latin typeface="Impress BT" charset="0"/>
              </a:rPr>
              <a:t>SETINGGI-</a:t>
            </a:r>
          </a:p>
          <a:p>
            <a:pPr algn="ctr" eaLnBrk="0" hangingPunct="0"/>
            <a:r>
              <a:rPr lang="en-US" sz="1600" b="1">
                <a:latin typeface="Impress BT" charset="0"/>
              </a:rPr>
              <a:t>TINGINYA</a:t>
            </a:r>
          </a:p>
        </p:txBody>
      </p:sp>
      <p:sp>
        <p:nvSpPr>
          <p:cNvPr id="761880" name="AutoShape 24"/>
          <p:cNvSpPr>
            <a:spLocks noChangeArrowheads="1"/>
          </p:cNvSpPr>
          <p:nvPr/>
        </p:nvSpPr>
        <p:spPr bwMode="auto">
          <a:xfrm flipH="1">
            <a:off x="914400" y="3633788"/>
            <a:ext cx="261938" cy="361950"/>
          </a:xfrm>
          <a:prstGeom prst="downArrow">
            <a:avLst>
              <a:gd name="adj1" fmla="val 50000"/>
              <a:gd name="adj2" fmla="val 69110"/>
            </a:avLst>
          </a:prstGeom>
          <a:solidFill>
            <a:schemeClr val="accent2"/>
          </a:solidFill>
          <a:ln w="19050">
            <a:solidFill>
              <a:srgbClr val="FFFFFF"/>
            </a:solidFill>
            <a:miter lim="800000"/>
            <a:headEnd/>
            <a:tailEnd/>
          </a:ln>
          <a:effectLst/>
        </p:spPr>
        <p:txBody>
          <a:bodyPr wrap="none" anchor="ctr"/>
          <a:lstStyle/>
          <a:p>
            <a:endParaRPr lang="en-US"/>
          </a:p>
        </p:txBody>
      </p:sp>
      <p:sp>
        <p:nvSpPr>
          <p:cNvPr id="761881" name="AutoShape 25"/>
          <p:cNvSpPr>
            <a:spLocks noChangeArrowheads="1"/>
          </p:cNvSpPr>
          <p:nvPr/>
        </p:nvSpPr>
        <p:spPr bwMode="auto">
          <a:xfrm flipH="1">
            <a:off x="7205663" y="3719513"/>
            <a:ext cx="211137" cy="276225"/>
          </a:xfrm>
          <a:prstGeom prst="downArrow">
            <a:avLst>
              <a:gd name="adj1" fmla="val 50000"/>
              <a:gd name="adj2" fmla="val 65432"/>
            </a:avLst>
          </a:prstGeom>
          <a:solidFill>
            <a:schemeClr val="accent2"/>
          </a:solidFill>
          <a:ln w="19050">
            <a:solidFill>
              <a:srgbClr val="FFFFFF"/>
            </a:solidFill>
            <a:miter lim="800000"/>
            <a:headEnd/>
            <a:tailEnd/>
          </a:ln>
          <a:effectLst/>
        </p:spPr>
        <p:txBody>
          <a:bodyPr wrap="none" anchor="ctr"/>
          <a:lstStyle/>
          <a:p>
            <a:endParaRPr lang="en-US"/>
          </a:p>
        </p:txBody>
      </p:sp>
      <p:sp>
        <p:nvSpPr>
          <p:cNvPr id="761882" name="AutoShape 26"/>
          <p:cNvSpPr>
            <a:spLocks noChangeArrowheads="1"/>
          </p:cNvSpPr>
          <p:nvPr/>
        </p:nvSpPr>
        <p:spPr bwMode="auto">
          <a:xfrm flipH="1">
            <a:off x="3284538" y="4848225"/>
            <a:ext cx="2574925" cy="319088"/>
          </a:xfrm>
          <a:prstGeom prst="downArrow">
            <a:avLst>
              <a:gd name="adj1" fmla="val 75009"/>
              <a:gd name="adj2" fmla="val 50014"/>
            </a:avLst>
          </a:prstGeom>
          <a:solidFill>
            <a:schemeClr val="accent2"/>
          </a:solidFill>
          <a:ln w="19050">
            <a:solidFill>
              <a:srgbClr val="FFFFFF"/>
            </a:solidFill>
            <a:miter lim="800000"/>
            <a:headEnd/>
            <a:tailEnd/>
          </a:ln>
          <a:effectLst/>
        </p:spPr>
        <p:txBody>
          <a:bodyPr wrap="none" anchor="ctr"/>
          <a:lstStyle/>
          <a:p>
            <a:endParaRPr lang="en-US"/>
          </a:p>
        </p:txBody>
      </p:sp>
      <p:sp>
        <p:nvSpPr>
          <p:cNvPr id="761883" name="Line 27"/>
          <p:cNvSpPr>
            <a:spLocks noChangeShapeType="1"/>
          </p:cNvSpPr>
          <p:nvPr/>
        </p:nvSpPr>
        <p:spPr bwMode="auto">
          <a:xfrm>
            <a:off x="7315200" y="3543300"/>
            <a:ext cx="0" cy="160338"/>
          </a:xfrm>
          <a:prstGeom prst="line">
            <a:avLst/>
          </a:prstGeom>
          <a:noFill/>
          <a:ln w="19050">
            <a:solidFill>
              <a:srgbClr val="FFFFFF"/>
            </a:solidFill>
            <a:round/>
            <a:headEnd type="none" w="sm" len="sm"/>
            <a:tailEnd type="none" w="sm" len="sm"/>
          </a:ln>
          <a:effectLst/>
        </p:spPr>
        <p:txBody>
          <a:bodyPr wrap="none" anchor="ctr"/>
          <a:lstStyle/>
          <a:p>
            <a:endParaRPr lang="en-US"/>
          </a:p>
        </p:txBody>
      </p:sp>
      <p:sp>
        <p:nvSpPr>
          <p:cNvPr id="761884" name="AutoShape 28"/>
          <p:cNvSpPr>
            <a:spLocks noChangeArrowheads="1"/>
          </p:cNvSpPr>
          <p:nvPr/>
        </p:nvSpPr>
        <p:spPr bwMode="auto">
          <a:xfrm flipH="1">
            <a:off x="914400" y="2676525"/>
            <a:ext cx="211138" cy="319088"/>
          </a:xfrm>
          <a:prstGeom prst="downArrow">
            <a:avLst>
              <a:gd name="adj1" fmla="val 50000"/>
              <a:gd name="adj2" fmla="val 59157"/>
            </a:avLst>
          </a:prstGeom>
          <a:solidFill>
            <a:schemeClr val="accent2"/>
          </a:solidFill>
          <a:ln w="19050">
            <a:solidFill>
              <a:srgbClr val="FFFFFF"/>
            </a:solidFill>
            <a:miter lim="800000"/>
            <a:headEnd/>
            <a:tailEnd/>
          </a:ln>
          <a:effectLst/>
        </p:spPr>
        <p:txBody>
          <a:bodyPr wrap="none" anchor="ctr"/>
          <a:lstStyle/>
          <a:p>
            <a:endParaRPr lang="en-US"/>
          </a:p>
        </p:txBody>
      </p:sp>
      <p:sp>
        <p:nvSpPr>
          <p:cNvPr id="761885" name="AutoShape 29"/>
          <p:cNvSpPr>
            <a:spLocks noChangeArrowheads="1"/>
          </p:cNvSpPr>
          <p:nvPr/>
        </p:nvSpPr>
        <p:spPr bwMode="auto">
          <a:xfrm flipH="1">
            <a:off x="7180263" y="2686050"/>
            <a:ext cx="236537" cy="276225"/>
          </a:xfrm>
          <a:prstGeom prst="downArrow">
            <a:avLst>
              <a:gd name="adj1" fmla="val 50000"/>
              <a:gd name="adj2" fmla="val 58406"/>
            </a:avLst>
          </a:prstGeom>
          <a:solidFill>
            <a:schemeClr val="accent2"/>
          </a:solidFill>
          <a:ln w="19050">
            <a:solidFill>
              <a:srgbClr val="FFFFFF"/>
            </a:solidFill>
            <a:miter lim="800000"/>
            <a:headEnd/>
            <a:tailEnd/>
          </a:ln>
          <a:effectLst/>
        </p:spPr>
        <p:txBody>
          <a:bodyPr wrap="none" anchor="ctr"/>
          <a:lstStyle/>
          <a:p>
            <a:endParaRPr lang="en-US"/>
          </a:p>
        </p:txBody>
      </p:sp>
      <p:sp>
        <p:nvSpPr>
          <p:cNvPr id="761886" name="Rectangle 30"/>
          <p:cNvSpPr>
            <a:spLocks noChangeArrowheads="1"/>
          </p:cNvSpPr>
          <p:nvPr/>
        </p:nvSpPr>
        <p:spPr bwMode="auto">
          <a:xfrm>
            <a:off x="1016000" y="1943100"/>
            <a:ext cx="6299200" cy="57150"/>
          </a:xfrm>
          <a:prstGeom prst="rect">
            <a:avLst/>
          </a:prstGeom>
          <a:solidFill>
            <a:schemeClr val="accent2"/>
          </a:solidFill>
          <a:ln w="9525">
            <a:noFill/>
            <a:miter lim="800000"/>
            <a:headEnd/>
            <a:tailEnd/>
          </a:ln>
          <a:effectLst/>
        </p:spPr>
        <p:txBody>
          <a:bodyPr wrap="none" anchor="ctr"/>
          <a:lstStyle/>
          <a:p>
            <a:endParaRPr lang="en-US"/>
          </a:p>
        </p:txBody>
      </p:sp>
      <p:sp>
        <p:nvSpPr>
          <p:cNvPr id="761887" name="AutoShape 31"/>
          <p:cNvSpPr>
            <a:spLocks noChangeArrowheads="1"/>
          </p:cNvSpPr>
          <p:nvPr/>
        </p:nvSpPr>
        <p:spPr bwMode="auto">
          <a:xfrm flipH="1">
            <a:off x="914400" y="1943100"/>
            <a:ext cx="254000" cy="242888"/>
          </a:xfrm>
          <a:prstGeom prst="downArrow">
            <a:avLst>
              <a:gd name="adj1" fmla="val 50000"/>
              <a:gd name="adj2" fmla="val 50014"/>
            </a:avLst>
          </a:prstGeom>
          <a:solidFill>
            <a:schemeClr val="accent2"/>
          </a:solidFill>
          <a:ln w="9525">
            <a:noFill/>
            <a:miter lim="800000"/>
            <a:headEnd/>
            <a:tailEnd/>
          </a:ln>
          <a:effectLst/>
        </p:spPr>
        <p:txBody>
          <a:bodyPr wrap="none" anchor="ctr"/>
          <a:lstStyle/>
          <a:p>
            <a:endParaRPr lang="en-US"/>
          </a:p>
        </p:txBody>
      </p:sp>
      <p:sp>
        <p:nvSpPr>
          <p:cNvPr id="761888" name="AutoShape 32"/>
          <p:cNvSpPr>
            <a:spLocks noChangeArrowheads="1"/>
          </p:cNvSpPr>
          <p:nvPr/>
        </p:nvSpPr>
        <p:spPr bwMode="auto">
          <a:xfrm flipH="1">
            <a:off x="7213600" y="1943100"/>
            <a:ext cx="254000" cy="242888"/>
          </a:xfrm>
          <a:prstGeom prst="downArrow">
            <a:avLst>
              <a:gd name="adj1" fmla="val 50000"/>
              <a:gd name="adj2" fmla="val 50014"/>
            </a:avLst>
          </a:prstGeom>
          <a:solidFill>
            <a:schemeClr val="accent2"/>
          </a:solidFill>
          <a:ln w="9525">
            <a:noFill/>
            <a:miter lim="800000"/>
            <a:headEnd/>
            <a:tailEnd/>
          </a:ln>
          <a:effectLst/>
        </p:spPr>
        <p:txBody>
          <a:bodyPr wrap="none" anchor="ctr"/>
          <a:lstStyle/>
          <a:p>
            <a:endParaRPr lang="en-US"/>
          </a:p>
        </p:txBody>
      </p:sp>
      <p:sp>
        <p:nvSpPr>
          <p:cNvPr id="761889" name="Rectangle 33"/>
          <p:cNvSpPr>
            <a:spLocks noChangeArrowheads="1"/>
          </p:cNvSpPr>
          <p:nvPr/>
        </p:nvSpPr>
        <p:spPr bwMode="auto">
          <a:xfrm>
            <a:off x="4489450" y="1714500"/>
            <a:ext cx="165100" cy="228600"/>
          </a:xfrm>
          <a:prstGeom prst="rect">
            <a:avLst/>
          </a:prstGeom>
          <a:solidFill>
            <a:schemeClr val="accent2"/>
          </a:solidFill>
          <a:ln w="9525">
            <a:noFill/>
            <a:miter lim="800000"/>
            <a:headEnd/>
            <a:tailEnd/>
          </a:ln>
          <a:effectLst/>
        </p:spPr>
        <p:txBody>
          <a:bodyPr wrap="none" anchor="ctr"/>
          <a:lstStyle/>
          <a:p>
            <a:endParaRPr lang="en-US"/>
          </a:p>
        </p:txBody>
      </p:sp>
      <p:sp>
        <p:nvSpPr>
          <p:cNvPr id="761890" name="AutoShape 34"/>
          <p:cNvSpPr>
            <a:spLocks noChangeArrowheads="1"/>
          </p:cNvSpPr>
          <p:nvPr/>
        </p:nvSpPr>
        <p:spPr bwMode="auto">
          <a:xfrm flipH="1">
            <a:off x="3810000" y="1943100"/>
            <a:ext cx="254000" cy="242888"/>
          </a:xfrm>
          <a:prstGeom prst="downArrow">
            <a:avLst>
              <a:gd name="adj1" fmla="val 50000"/>
              <a:gd name="adj2" fmla="val 50014"/>
            </a:avLst>
          </a:prstGeom>
          <a:solidFill>
            <a:schemeClr val="accent2"/>
          </a:solidFill>
          <a:ln w="9525">
            <a:noFill/>
            <a:miter lim="800000"/>
            <a:headEnd/>
            <a:tailEnd/>
          </a:ln>
          <a:effectLst/>
        </p:spPr>
        <p:txBody>
          <a:bodyPr wrap="none" anchor="ctr"/>
          <a:lstStyle/>
          <a:p>
            <a:endParaRPr lang="en-US"/>
          </a:p>
        </p:txBody>
      </p:sp>
      <p:sp>
        <p:nvSpPr>
          <p:cNvPr id="761891" name="AutoShape 35"/>
          <p:cNvSpPr>
            <a:spLocks noChangeArrowheads="1"/>
          </p:cNvSpPr>
          <p:nvPr/>
        </p:nvSpPr>
        <p:spPr bwMode="auto">
          <a:xfrm>
            <a:off x="2862263" y="2228850"/>
            <a:ext cx="2420937" cy="404813"/>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2400">
                <a:latin typeface="Impress BT" charset="0"/>
              </a:rPr>
              <a:t>EKSPOR</a:t>
            </a:r>
          </a:p>
        </p:txBody>
      </p:sp>
      <p:sp>
        <p:nvSpPr>
          <p:cNvPr id="761892" name="AutoShape 36"/>
          <p:cNvSpPr>
            <a:spLocks noChangeArrowheads="1"/>
          </p:cNvSpPr>
          <p:nvPr/>
        </p:nvSpPr>
        <p:spPr bwMode="auto">
          <a:xfrm>
            <a:off x="2862263" y="3086100"/>
            <a:ext cx="2522537" cy="50482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2000">
                <a:latin typeface="Impress BT" charset="0"/>
              </a:rPr>
              <a:t>PPN 0 %</a:t>
            </a:r>
          </a:p>
        </p:txBody>
      </p:sp>
      <p:sp>
        <p:nvSpPr>
          <p:cNvPr id="761893" name="AutoShape 37"/>
          <p:cNvSpPr>
            <a:spLocks noChangeArrowheads="1"/>
          </p:cNvSpPr>
          <p:nvPr/>
        </p:nvSpPr>
        <p:spPr bwMode="auto">
          <a:xfrm flipH="1">
            <a:off x="3954463" y="2686050"/>
            <a:ext cx="211137" cy="319088"/>
          </a:xfrm>
          <a:prstGeom prst="downArrow">
            <a:avLst>
              <a:gd name="adj1" fmla="val 50000"/>
              <a:gd name="adj2" fmla="val 59157"/>
            </a:avLst>
          </a:prstGeom>
          <a:solidFill>
            <a:schemeClr val="accent2"/>
          </a:solidFill>
          <a:ln w="19050">
            <a:solidFill>
              <a:srgbClr val="FFFFFF"/>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9" name="Rectangle 5"/>
          <p:cNvSpPr>
            <a:spLocks noGrp="1" noChangeArrowheads="1"/>
          </p:cNvSpPr>
          <p:nvPr>
            <p:ph type="title"/>
          </p:nvPr>
        </p:nvSpPr>
        <p:spPr>
          <a:xfrm>
            <a:off x="762000" y="304800"/>
            <a:ext cx="7088187" cy="1017588"/>
          </a:xfrm>
          <a:solidFill>
            <a:schemeClr val="bg2">
              <a:lumMod val="90000"/>
            </a:schemeClr>
          </a:solidFill>
          <a:ln/>
        </p:spPr>
        <p:txBody>
          <a:bodyPr wrap="none" lIns="90488" tIns="44450" rIns="90488" bIns="44450"/>
          <a:lstStyle/>
          <a:p>
            <a:pPr algn="ctr"/>
            <a:r>
              <a:rPr lang="en-US" sz="2800" b="1">
                <a:solidFill>
                  <a:schemeClr val="tx1"/>
                </a:solidFill>
                <a:effectLst/>
              </a:rPr>
              <a:t>SAAT DAN DASAR</a:t>
            </a:r>
            <a:br>
              <a:rPr lang="en-US" sz="2800" b="1">
                <a:solidFill>
                  <a:schemeClr val="tx1"/>
                </a:solidFill>
                <a:effectLst/>
              </a:rPr>
            </a:br>
            <a:r>
              <a:rPr lang="en-US" sz="2800" b="1">
                <a:solidFill>
                  <a:schemeClr val="tx1"/>
                </a:solidFill>
                <a:effectLst/>
              </a:rPr>
              <a:t>PEMUNGUTAN PPN DAN PPn BM</a:t>
            </a:r>
          </a:p>
        </p:txBody>
      </p:sp>
      <p:sp>
        <p:nvSpPr>
          <p:cNvPr id="26" name="Slide Number Placeholder 4"/>
          <p:cNvSpPr>
            <a:spLocks noGrp="1"/>
          </p:cNvSpPr>
          <p:nvPr>
            <p:ph type="sldNum" sz="quarter" idx="12"/>
          </p:nvPr>
        </p:nvSpPr>
        <p:spPr/>
        <p:txBody>
          <a:bodyPr/>
          <a:lstStyle/>
          <a:p>
            <a:fld id="{0177A459-7F6A-4068-93B9-E220A41FFB02}" type="slidenum">
              <a:rPr lang="en-US"/>
              <a:pPr/>
              <a:t>144</a:t>
            </a:fld>
            <a:endParaRPr lang="en-US"/>
          </a:p>
        </p:txBody>
      </p:sp>
      <p:sp>
        <p:nvSpPr>
          <p:cNvPr id="763906"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63907"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63908" name="AutoShape 4"/>
          <p:cNvSpPr>
            <a:spLocks noChangeArrowheads="1"/>
          </p:cNvSpPr>
          <p:nvPr/>
        </p:nvSpPr>
        <p:spPr bwMode="auto">
          <a:xfrm>
            <a:off x="287338" y="4791075"/>
            <a:ext cx="4048125" cy="390525"/>
          </a:xfrm>
          <a:prstGeom prst="roundRect">
            <a:avLst>
              <a:gd name="adj" fmla="val 4361"/>
            </a:avLst>
          </a:prstGeom>
          <a:solidFill>
            <a:schemeClr val="bg2">
              <a:lumMod val="50000"/>
            </a:schemeClr>
          </a:solidFill>
          <a:ln w="12700">
            <a:solidFill>
              <a:schemeClr val="tx1"/>
            </a:solidFill>
            <a:round/>
            <a:headEnd/>
            <a:tailEnd/>
          </a:ln>
          <a:effectLst/>
        </p:spPr>
        <p:txBody>
          <a:bodyPr wrap="none" anchor="ctr"/>
          <a:lstStyle/>
          <a:p>
            <a:endParaRPr lang="en-US"/>
          </a:p>
        </p:txBody>
      </p:sp>
      <p:sp>
        <p:nvSpPr>
          <p:cNvPr id="763910" name="AutoShape 6"/>
          <p:cNvSpPr>
            <a:spLocks noChangeArrowheads="1"/>
          </p:cNvSpPr>
          <p:nvPr/>
        </p:nvSpPr>
        <p:spPr bwMode="auto">
          <a:xfrm>
            <a:off x="617538" y="2462213"/>
            <a:ext cx="7908925" cy="50482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600" b="1">
                <a:latin typeface="Arial" pitchFamily="34" charset="0"/>
              </a:rPr>
              <a:t>SAAT PEMBAYARAN OLEH </a:t>
            </a:r>
            <a:r>
              <a:rPr lang="en-US" sz="1600" b="1" smtClean="0">
                <a:latin typeface="Arial" pitchFamily="34" charset="0"/>
              </a:rPr>
              <a:t>BENDAHARA</a:t>
            </a:r>
            <a:endParaRPr lang="en-US" sz="1600" b="1">
              <a:latin typeface="Arial" pitchFamily="34" charset="0"/>
            </a:endParaRPr>
          </a:p>
          <a:p>
            <a:pPr algn="ctr" eaLnBrk="0" hangingPunct="0"/>
            <a:r>
              <a:rPr lang="en-US" sz="1600" b="1">
                <a:latin typeface="Arial" pitchFamily="34" charset="0"/>
              </a:rPr>
              <a:t>KEPADA PKP REKANAN</a:t>
            </a:r>
          </a:p>
        </p:txBody>
      </p:sp>
      <p:sp>
        <p:nvSpPr>
          <p:cNvPr id="763911" name="Rectangle 7"/>
          <p:cNvSpPr>
            <a:spLocks noChangeArrowheads="1"/>
          </p:cNvSpPr>
          <p:nvPr/>
        </p:nvSpPr>
        <p:spPr bwMode="auto">
          <a:xfrm>
            <a:off x="798513" y="3532188"/>
            <a:ext cx="7550150" cy="615950"/>
          </a:xfrm>
          <a:prstGeom prst="rect">
            <a:avLst/>
          </a:prstGeom>
          <a:noFill/>
          <a:ln w="9525">
            <a:noFill/>
            <a:miter lim="800000"/>
            <a:headEnd/>
            <a:tailEnd/>
          </a:ln>
          <a:effectLst/>
        </p:spPr>
        <p:txBody>
          <a:bodyPr wrap="none" anchor="ctr"/>
          <a:lstStyle/>
          <a:p>
            <a:endParaRPr lang="en-US"/>
          </a:p>
        </p:txBody>
      </p:sp>
      <p:sp>
        <p:nvSpPr>
          <p:cNvPr id="763912" name="AutoShape 8"/>
          <p:cNvSpPr>
            <a:spLocks noChangeArrowheads="1"/>
          </p:cNvSpPr>
          <p:nvPr/>
        </p:nvSpPr>
        <p:spPr bwMode="auto">
          <a:xfrm>
            <a:off x="2166938" y="1504950"/>
            <a:ext cx="4810125" cy="619125"/>
          </a:xfrm>
          <a:prstGeom prst="roundRect">
            <a:avLst>
              <a:gd name="adj" fmla="val 12486"/>
            </a:avLst>
          </a:prstGeom>
          <a:solidFill>
            <a:srgbClr val="FFFFFF"/>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PEMUNGUTAN</a:t>
            </a:r>
          </a:p>
          <a:p>
            <a:pPr algn="ctr" eaLnBrk="0" hangingPunct="0"/>
            <a:r>
              <a:rPr lang="en-US" sz="2000" b="1">
                <a:solidFill>
                  <a:srgbClr val="000066"/>
                </a:solidFill>
                <a:latin typeface="Arial" pitchFamily="34" charset="0"/>
              </a:rPr>
              <a:t>PPN DAN PPn BM</a:t>
            </a:r>
          </a:p>
        </p:txBody>
      </p:sp>
      <p:sp>
        <p:nvSpPr>
          <p:cNvPr id="763913" name="AutoShape 9"/>
          <p:cNvSpPr>
            <a:spLocks noChangeArrowheads="1"/>
          </p:cNvSpPr>
          <p:nvPr/>
        </p:nvSpPr>
        <p:spPr bwMode="auto">
          <a:xfrm flipH="1">
            <a:off x="3792538" y="2176463"/>
            <a:ext cx="1558925" cy="219075"/>
          </a:xfrm>
          <a:prstGeom prst="downArrow">
            <a:avLst>
              <a:gd name="adj1" fmla="val 75009"/>
              <a:gd name="adj2" fmla="val 75014"/>
            </a:avLst>
          </a:prstGeom>
          <a:solidFill>
            <a:schemeClr val="accent2"/>
          </a:solidFill>
          <a:ln w="12700">
            <a:solidFill>
              <a:srgbClr val="FFFFFF"/>
            </a:solidFill>
            <a:miter lim="800000"/>
            <a:headEnd/>
            <a:tailEnd/>
          </a:ln>
          <a:effectLst/>
        </p:spPr>
        <p:txBody>
          <a:bodyPr wrap="none" anchor="ctr"/>
          <a:lstStyle/>
          <a:p>
            <a:endParaRPr lang="en-US"/>
          </a:p>
        </p:txBody>
      </p:sp>
      <p:sp>
        <p:nvSpPr>
          <p:cNvPr id="763914" name="AutoShape 10"/>
          <p:cNvSpPr>
            <a:spLocks noChangeArrowheads="1"/>
          </p:cNvSpPr>
          <p:nvPr/>
        </p:nvSpPr>
        <p:spPr bwMode="auto">
          <a:xfrm flipH="1">
            <a:off x="3805238" y="3019425"/>
            <a:ext cx="1533525" cy="233363"/>
          </a:xfrm>
          <a:prstGeom prst="downArrow">
            <a:avLst>
              <a:gd name="adj1" fmla="val 75009"/>
              <a:gd name="adj2" fmla="val 76935"/>
            </a:avLst>
          </a:prstGeom>
          <a:solidFill>
            <a:schemeClr val="accent2"/>
          </a:solidFill>
          <a:ln w="12700">
            <a:solidFill>
              <a:srgbClr val="FFFFFF"/>
            </a:solidFill>
            <a:miter lim="800000"/>
            <a:headEnd/>
            <a:tailEnd/>
          </a:ln>
          <a:effectLst/>
        </p:spPr>
        <p:txBody>
          <a:bodyPr wrap="none" anchor="ctr"/>
          <a:lstStyle/>
          <a:p>
            <a:endParaRPr lang="en-US"/>
          </a:p>
        </p:txBody>
      </p:sp>
      <p:sp>
        <p:nvSpPr>
          <p:cNvPr id="763915" name="AutoShape 11"/>
          <p:cNvSpPr>
            <a:spLocks noChangeArrowheads="1"/>
          </p:cNvSpPr>
          <p:nvPr/>
        </p:nvSpPr>
        <p:spPr bwMode="auto">
          <a:xfrm>
            <a:off x="1328738" y="3505200"/>
            <a:ext cx="6486525" cy="67627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endParaRPr lang="en-US" sz="1600" b="1">
              <a:latin typeface="Arial" pitchFamily="34" charset="0"/>
            </a:endParaRPr>
          </a:p>
          <a:p>
            <a:pPr algn="ctr" eaLnBrk="0" hangingPunct="0"/>
            <a:r>
              <a:rPr lang="en-US" sz="1600" b="1">
                <a:latin typeface="Arial" pitchFamily="34" charset="0"/>
              </a:rPr>
              <a:t>PEMBAYARAN OLEH </a:t>
            </a:r>
            <a:r>
              <a:rPr lang="en-US" sz="1600" b="1" smtClean="0">
                <a:latin typeface="Arial" pitchFamily="34" charset="0"/>
              </a:rPr>
              <a:t>BENDAHARA</a:t>
            </a:r>
            <a:endParaRPr lang="en-US" sz="1600" b="1">
              <a:latin typeface="Arial" pitchFamily="34" charset="0"/>
            </a:endParaRPr>
          </a:p>
          <a:p>
            <a:pPr algn="ctr" eaLnBrk="0" hangingPunct="0"/>
            <a:r>
              <a:rPr lang="en-US" sz="1600" b="1">
                <a:latin typeface="Arial" pitchFamily="34" charset="0"/>
              </a:rPr>
              <a:t>TERMASUK PPN DAN/ATAU PPn BM</a:t>
            </a:r>
          </a:p>
        </p:txBody>
      </p:sp>
      <p:sp>
        <p:nvSpPr>
          <p:cNvPr id="763916" name="AutoShape 12"/>
          <p:cNvSpPr>
            <a:spLocks noChangeArrowheads="1"/>
          </p:cNvSpPr>
          <p:nvPr/>
        </p:nvSpPr>
        <p:spPr bwMode="auto">
          <a:xfrm>
            <a:off x="2497138" y="3319463"/>
            <a:ext cx="4149725" cy="39052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600" b="1">
                <a:latin typeface="Arial" pitchFamily="34" charset="0"/>
              </a:rPr>
              <a:t>DASAR PEMUNGUTAN</a:t>
            </a:r>
          </a:p>
        </p:txBody>
      </p:sp>
      <p:sp>
        <p:nvSpPr>
          <p:cNvPr id="763917" name="AutoShape 13"/>
          <p:cNvSpPr>
            <a:spLocks noChangeArrowheads="1"/>
          </p:cNvSpPr>
          <p:nvPr/>
        </p:nvSpPr>
        <p:spPr bwMode="auto">
          <a:xfrm>
            <a:off x="4673600" y="4776788"/>
            <a:ext cx="4259263" cy="404812"/>
          </a:xfrm>
          <a:prstGeom prst="roundRect">
            <a:avLst>
              <a:gd name="adj" fmla="val 4361"/>
            </a:avLst>
          </a:prstGeom>
          <a:solidFill>
            <a:srgbClr val="FFFF00"/>
          </a:solidFill>
          <a:ln w="12700">
            <a:solidFill>
              <a:schemeClr val="tx1"/>
            </a:solidFill>
            <a:round/>
            <a:headEnd/>
            <a:tailEnd/>
          </a:ln>
          <a:effectLst/>
        </p:spPr>
        <p:txBody>
          <a:bodyPr wrap="none" anchor="ctr"/>
          <a:lstStyle/>
          <a:p>
            <a:endParaRPr lang="en-US"/>
          </a:p>
        </p:txBody>
      </p:sp>
      <p:sp>
        <p:nvSpPr>
          <p:cNvPr id="763918" name="AutoShape 14"/>
          <p:cNvSpPr>
            <a:spLocks noChangeArrowheads="1"/>
          </p:cNvSpPr>
          <p:nvPr/>
        </p:nvSpPr>
        <p:spPr bwMode="auto">
          <a:xfrm>
            <a:off x="3741738" y="4362450"/>
            <a:ext cx="1660525" cy="304800"/>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600" b="1">
                <a:latin typeface="Arial" pitchFamily="34" charset="0"/>
              </a:rPr>
              <a:t>CONTOH</a:t>
            </a:r>
          </a:p>
        </p:txBody>
      </p:sp>
      <p:sp>
        <p:nvSpPr>
          <p:cNvPr id="763919" name="Rectangle 15"/>
          <p:cNvSpPr>
            <a:spLocks noChangeArrowheads="1"/>
          </p:cNvSpPr>
          <p:nvPr/>
        </p:nvSpPr>
        <p:spPr bwMode="auto">
          <a:xfrm>
            <a:off x="382588" y="4887913"/>
            <a:ext cx="3857625" cy="333375"/>
          </a:xfrm>
          <a:prstGeom prst="rect">
            <a:avLst/>
          </a:prstGeom>
          <a:solidFill>
            <a:schemeClr val="bg2">
              <a:lumMod val="50000"/>
            </a:schemeClr>
          </a:solidFill>
          <a:ln w="9525">
            <a:noFill/>
            <a:miter lim="800000"/>
            <a:headEnd/>
            <a:tailEnd/>
          </a:ln>
          <a:effectLst/>
        </p:spPr>
        <p:txBody>
          <a:bodyPr lIns="90488" tIns="44450" rIns="90488" bIns="44450">
            <a:spAutoFit/>
          </a:bodyPr>
          <a:lstStyle/>
          <a:p>
            <a:pPr algn="ctr" eaLnBrk="0" hangingPunct="0">
              <a:spcBef>
                <a:spcPct val="50000"/>
              </a:spcBef>
            </a:pPr>
            <a:r>
              <a:rPr lang="en-US" sz="1600" b="1" dirty="0">
                <a:solidFill>
                  <a:srgbClr val="FFFF00"/>
                </a:solidFill>
                <a:latin typeface="Arial" pitchFamily="34" charset="0"/>
              </a:rPr>
              <a:t>TIDAK TERUTANG </a:t>
            </a:r>
            <a:r>
              <a:rPr lang="en-US" sz="1600" b="1" dirty="0" err="1">
                <a:solidFill>
                  <a:srgbClr val="FFFF00"/>
                </a:solidFill>
                <a:latin typeface="Arial" pitchFamily="34" charset="0"/>
              </a:rPr>
              <a:t>PPn</a:t>
            </a:r>
            <a:r>
              <a:rPr lang="en-US" sz="1600" b="1" dirty="0">
                <a:solidFill>
                  <a:srgbClr val="FFFF00"/>
                </a:solidFill>
                <a:latin typeface="Arial" pitchFamily="34" charset="0"/>
              </a:rPr>
              <a:t> BM</a:t>
            </a:r>
          </a:p>
        </p:txBody>
      </p:sp>
      <p:sp>
        <p:nvSpPr>
          <p:cNvPr id="763920" name="Rectangle 16"/>
          <p:cNvSpPr>
            <a:spLocks noChangeArrowheads="1"/>
          </p:cNvSpPr>
          <p:nvPr/>
        </p:nvSpPr>
        <p:spPr bwMode="auto">
          <a:xfrm>
            <a:off x="4779963" y="4857750"/>
            <a:ext cx="4059237" cy="333375"/>
          </a:xfrm>
          <a:prstGeom prst="rect">
            <a:avLst/>
          </a:prstGeom>
          <a:noFill/>
          <a:ln w="9525">
            <a:noFill/>
            <a:miter lim="800000"/>
            <a:headEnd/>
            <a:tailEnd/>
          </a:ln>
          <a:effectLst/>
        </p:spPr>
        <p:txBody>
          <a:bodyPr lIns="90488" tIns="44450" rIns="90488" bIns="44450">
            <a:spAutoFit/>
          </a:bodyPr>
          <a:lstStyle/>
          <a:p>
            <a:pPr algn="ctr" eaLnBrk="0" hangingPunct="0">
              <a:spcBef>
                <a:spcPct val="50000"/>
              </a:spcBef>
            </a:pPr>
            <a:r>
              <a:rPr lang="en-US" sz="1600" b="1">
                <a:solidFill>
                  <a:srgbClr val="000066"/>
                </a:solidFill>
                <a:latin typeface="Arial" pitchFamily="34" charset="0"/>
              </a:rPr>
              <a:t>TERUTANG PPn BM 20%</a:t>
            </a:r>
          </a:p>
        </p:txBody>
      </p:sp>
      <p:sp>
        <p:nvSpPr>
          <p:cNvPr id="763921" name="Rectangle 17"/>
          <p:cNvSpPr>
            <a:spLocks noChangeArrowheads="1"/>
          </p:cNvSpPr>
          <p:nvPr/>
        </p:nvSpPr>
        <p:spPr bwMode="auto">
          <a:xfrm>
            <a:off x="312738" y="5348288"/>
            <a:ext cx="4022725" cy="661987"/>
          </a:xfrm>
          <a:prstGeom prst="rect">
            <a:avLst/>
          </a:prstGeom>
          <a:solidFill>
            <a:schemeClr val="bg2">
              <a:lumMod val="50000"/>
            </a:schemeClr>
          </a:solidFill>
          <a:ln w="12700">
            <a:solidFill>
              <a:schemeClr val="tx1"/>
            </a:solidFill>
            <a:miter lim="800000"/>
            <a:headEnd/>
            <a:tailEnd/>
          </a:ln>
          <a:effectLst/>
        </p:spPr>
        <p:txBody>
          <a:bodyPr wrap="none" lIns="90488" tIns="44450" rIns="90488" bIns="44450" anchor="ctr"/>
          <a:lstStyle/>
          <a:p>
            <a:pPr algn="ctr" eaLnBrk="0" hangingPunct="0"/>
            <a:r>
              <a:rPr lang="en-US" sz="1400" b="1" dirty="0">
                <a:solidFill>
                  <a:srgbClr val="FFFF00"/>
                </a:solidFill>
                <a:latin typeface="Arial" pitchFamily="34" charset="0"/>
              </a:rPr>
              <a:t>PPN YG DIPUNGUT</a:t>
            </a:r>
          </a:p>
          <a:p>
            <a:pPr algn="ctr" eaLnBrk="0" hangingPunct="0"/>
            <a:r>
              <a:rPr lang="en-US" sz="1400" b="1" dirty="0">
                <a:solidFill>
                  <a:srgbClr val="FFFF00"/>
                </a:solidFill>
                <a:latin typeface="Arial" pitchFamily="34" charset="0"/>
              </a:rPr>
              <a:t>10/110</a:t>
            </a:r>
          </a:p>
        </p:txBody>
      </p:sp>
      <p:sp>
        <p:nvSpPr>
          <p:cNvPr id="763922" name="Rectangle 18"/>
          <p:cNvSpPr>
            <a:spLocks noChangeArrowheads="1"/>
          </p:cNvSpPr>
          <p:nvPr/>
        </p:nvSpPr>
        <p:spPr bwMode="auto">
          <a:xfrm>
            <a:off x="4673600" y="5348288"/>
            <a:ext cx="4233863" cy="661987"/>
          </a:xfrm>
          <a:prstGeom prst="rect">
            <a:avLst/>
          </a:prstGeom>
          <a:solidFill>
            <a:srgbClr val="FFFF00"/>
          </a:solidFill>
          <a:ln w="12700">
            <a:solidFill>
              <a:schemeClr val="tx1"/>
            </a:solidFill>
            <a:miter lim="800000"/>
            <a:headEnd/>
            <a:tailEnd/>
          </a:ln>
          <a:effectLst/>
        </p:spPr>
        <p:txBody>
          <a:bodyPr wrap="none" lIns="90488" tIns="44450" rIns="90488" bIns="44450" anchor="ctr"/>
          <a:lstStyle/>
          <a:p>
            <a:pPr marL="114300" indent="-114300" eaLnBrk="0" hangingPunct="0"/>
            <a:r>
              <a:rPr lang="en-US" sz="1400" b="1">
                <a:solidFill>
                  <a:srgbClr val="000066"/>
                </a:solidFill>
                <a:latin typeface="Arial" pitchFamily="34" charset="0"/>
              </a:rPr>
              <a:t>YG DIPUNGUT</a:t>
            </a:r>
          </a:p>
          <a:p>
            <a:pPr marL="114300" indent="-114300" eaLnBrk="0" hangingPunct="0">
              <a:buFontTx/>
              <a:buChar char="•"/>
            </a:pPr>
            <a:r>
              <a:rPr lang="en-US" sz="1400" b="1">
                <a:solidFill>
                  <a:srgbClr val="000066"/>
                </a:solidFill>
                <a:latin typeface="Arial" pitchFamily="34" charset="0"/>
              </a:rPr>
              <a:t>PPN 10/130</a:t>
            </a:r>
          </a:p>
          <a:p>
            <a:pPr marL="114300" indent="-114300" eaLnBrk="0" hangingPunct="0">
              <a:buFontTx/>
              <a:buChar char="•"/>
            </a:pPr>
            <a:r>
              <a:rPr lang="en-US" sz="1400" b="1">
                <a:solidFill>
                  <a:srgbClr val="000066"/>
                </a:solidFill>
                <a:latin typeface="Arial" pitchFamily="34" charset="0"/>
              </a:rPr>
              <a:t>PPn BM  20/130</a:t>
            </a:r>
          </a:p>
        </p:txBody>
      </p:sp>
      <p:sp>
        <p:nvSpPr>
          <p:cNvPr id="763923" name="AutoShape 19"/>
          <p:cNvSpPr>
            <a:spLocks noChangeArrowheads="1"/>
          </p:cNvSpPr>
          <p:nvPr/>
        </p:nvSpPr>
        <p:spPr bwMode="auto">
          <a:xfrm>
            <a:off x="2624138" y="6305550"/>
            <a:ext cx="3895725" cy="376238"/>
          </a:xfrm>
          <a:prstGeom prst="roundRect">
            <a:avLst>
              <a:gd name="adj" fmla="val 12486"/>
            </a:avLst>
          </a:prstGeom>
          <a:solidFill>
            <a:srgbClr val="66CCFF"/>
          </a:solidFill>
          <a:ln w="12700">
            <a:solidFill>
              <a:schemeClr val="tx1"/>
            </a:solidFill>
            <a:round/>
            <a:headEnd/>
            <a:tailEnd/>
          </a:ln>
          <a:effectLst/>
        </p:spPr>
        <p:txBody>
          <a:bodyPr wrap="none" lIns="90488" tIns="44450" rIns="90488" bIns="44450" anchor="ctr"/>
          <a:lstStyle/>
          <a:p>
            <a:pPr algn="ctr" eaLnBrk="0" hangingPunct="0"/>
            <a:r>
              <a:rPr lang="en-US" sz="1600" b="1">
                <a:latin typeface="Arial" pitchFamily="34" charset="0"/>
              </a:rPr>
              <a:t>DASAR PEMUNGUTAN</a:t>
            </a:r>
          </a:p>
        </p:txBody>
      </p:sp>
      <p:sp>
        <p:nvSpPr>
          <p:cNvPr id="763924" name="AutoShape 20"/>
          <p:cNvSpPr>
            <a:spLocks noChangeArrowheads="1"/>
          </p:cNvSpPr>
          <p:nvPr/>
        </p:nvSpPr>
        <p:spPr bwMode="auto">
          <a:xfrm flipH="1">
            <a:off x="3563938" y="6062663"/>
            <a:ext cx="2016125" cy="176212"/>
          </a:xfrm>
          <a:prstGeom prst="downArrow">
            <a:avLst>
              <a:gd name="adj1" fmla="val 75009"/>
              <a:gd name="adj2" fmla="val 61551"/>
            </a:avLst>
          </a:prstGeom>
          <a:solidFill>
            <a:schemeClr val="accent2"/>
          </a:solidFill>
          <a:ln w="12700">
            <a:solidFill>
              <a:srgbClr val="FFFFFF"/>
            </a:solidFill>
            <a:miter lim="800000"/>
            <a:headEnd/>
            <a:tailEnd/>
          </a:ln>
          <a:effectLst/>
        </p:spPr>
        <p:txBody>
          <a:bodyPr wrap="none" anchor="ctr"/>
          <a:lstStyle/>
          <a:p>
            <a:endParaRPr lang="en-US"/>
          </a:p>
        </p:txBody>
      </p:sp>
      <p:sp>
        <p:nvSpPr>
          <p:cNvPr id="763925" name="Arc 21"/>
          <p:cNvSpPr>
            <a:spLocks/>
          </p:cNvSpPr>
          <p:nvPr/>
        </p:nvSpPr>
        <p:spPr bwMode="auto">
          <a:xfrm>
            <a:off x="5435600" y="4522788"/>
            <a:ext cx="1211263" cy="22383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2"/>
          </a:solidFill>
          <a:ln w="50800" cap="rnd">
            <a:solidFill>
              <a:srgbClr val="FFFFFF"/>
            </a:solidFill>
            <a:round/>
            <a:headEnd/>
            <a:tailEnd/>
          </a:ln>
          <a:effectLst/>
        </p:spPr>
        <p:txBody>
          <a:bodyPr wrap="none" anchor="ctr"/>
          <a:lstStyle/>
          <a:p>
            <a:endParaRPr lang="en-US"/>
          </a:p>
        </p:txBody>
      </p:sp>
      <p:sp>
        <p:nvSpPr>
          <p:cNvPr id="763926" name="Arc 22"/>
          <p:cNvSpPr>
            <a:spLocks/>
          </p:cNvSpPr>
          <p:nvPr/>
        </p:nvSpPr>
        <p:spPr bwMode="auto">
          <a:xfrm>
            <a:off x="2476500" y="4522788"/>
            <a:ext cx="1211263" cy="223837"/>
          </a:xfrm>
          <a:custGeom>
            <a:avLst/>
            <a:gdLst>
              <a:gd name="G0" fmla="+- 21600 0 0"/>
              <a:gd name="G1" fmla="+- 21600 0 0"/>
              <a:gd name="G2" fmla="+- 21600 0 0"/>
              <a:gd name="T0" fmla="*/ 0 w 21600"/>
              <a:gd name="T1" fmla="*/ 21485 h 21600"/>
              <a:gd name="T2" fmla="*/ 21562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485"/>
                </a:moveTo>
                <a:cubicBezTo>
                  <a:pt x="63" y="9615"/>
                  <a:pt x="9692" y="20"/>
                  <a:pt x="21562" y="0"/>
                </a:cubicBezTo>
              </a:path>
              <a:path w="21600" h="21600" stroke="0" extrusionOk="0">
                <a:moveTo>
                  <a:pt x="0" y="21485"/>
                </a:moveTo>
                <a:cubicBezTo>
                  <a:pt x="63" y="9615"/>
                  <a:pt x="9692" y="20"/>
                  <a:pt x="21562" y="0"/>
                </a:cubicBezTo>
                <a:lnTo>
                  <a:pt x="21600" y="21600"/>
                </a:lnTo>
                <a:close/>
              </a:path>
            </a:pathLst>
          </a:custGeom>
          <a:solidFill>
            <a:schemeClr val="accent2"/>
          </a:solidFill>
          <a:ln w="50800" cap="rnd">
            <a:solidFill>
              <a:srgbClr val="FFFFFF"/>
            </a:solidFill>
            <a:round/>
            <a:headEnd/>
            <a:tailEnd/>
          </a:ln>
          <a:effectLst/>
        </p:spPr>
        <p:txBody>
          <a:bodyPr wrap="none" anchor="ctr"/>
          <a:lstStyle/>
          <a:p>
            <a:endParaRPr lang="en-US"/>
          </a:p>
        </p:txBody>
      </p:sp>
      <p:sp>
        <p:nvSpPr>
          <p:cNvPr id="763927" name="AutoShape 23"/>
          <p:cNvSpPr>
            <a:spLocks noChangeArrowheads="1"/>
          </p:cNvSpPr>
          <p:nvPr/>
        </p:nvSpPr>
        <p:spPr bwMode="auto">
          <a:xfrm flipH="1">
            <a:off x="4376738" y="4233863"/>
            <a:ext cx="390525" cy="104775"/>
          </a:xfrm>
          <a:prstGeom prst="downArrow">
            <a:avLst>
              <a:gd name="adj1" fmla="val 75009"/>
              <a:gd name="adj2" fmla="val 50014"/>
            </a:avLst>
          </a:prstGeom>
          <a:solidFill>
            <a:schemeClr val="accent2"/>
          </a:solidFill>
          <a:ln w="12700">
            <a:solidFill>
              <a:srgbClr val="FFFFFF"/>
            </a:solidFill>
            <a:miter lim="800000"/>
            <a:headEnd/>
            <a:tailEnd/>
          </a:ln>
          <a:effectLst/>
        </p:spPr>
        <p:txBody>
          <a:bodyPr wrap="none" anchor="ctr"/>
          <a:lstStyle/>
          <a:p>
            <a:endParaRPr lang="en-US"/>
          </a:p>
        </p:txBody>
      </p:sp>
      <p:sp>
        <p:nvSpPr>
          <p:cNvPr id="763928" name="AutoShape 24"/>
          <p:cNvSpPr>
            <a:spLocks noChangeArrowheads="1"/>
          </p:cNvSpPr>
          <p:nvPr/>
        </p:nvSpPr>
        <p:spPr bwMode="auto">
          <a:xfrm flipH="1">
            <a:off x="2014538" y="5219700"/>
            <a:ext cx="339725" cy="104775"/>
          </a:xfrm>
          <a:prstGeom prst="downArrow">
            <a:avLst>
              <a:gd name="adj1" fmla="val 50000"/>
              <a:gd name="adj2" fmla="val 50014"/>
            </a:avLst>
          </a:prstGeom>
          <a:solidFill>
            <a:schemeClr val="accent2"/>
          </a:solidFill>
          <a:ln w="12700">
            <a:solidFill>
              <a:srgbClr val="FFFFFF"/>
            </a:solidFill>
            <a:miter lim="800000"/>
            <a:headEnd/>
            <a:tailEnd/>
          </a:ln>
          <a:effectLst/>
        </p:spPr>
        <p:txBody>
          <a:bodyPr wrap="none" anchor="ctr"/>
          <a:lstStyle/>
          <a:p>
            <a:endParaRPr lang="en-US"/>
          </a:p>
        </p:txBody>
      </p:sp>
      <p:sp>
        <p:nvSpPr>
          <p:cNvPr id="763929" name="AutoShape 25"/>
          <p:cNvSpPr>
            <a:spLocks noChangeArrowheads="1"/>
          </p:cNvSpPr>
          <p:nvPr/>
        </p:nvSpPr>
        <p:spPr bwMode="auto">
          <a:xfrm flipH="1">
            <a:off x="6662738" y="5219700"/>
            <a:ext cx="339725" cy="104775"/>
          </a:xfrm>
          <a:prstGeom prst="downArrow">
            <a:avLst>
              <a:gd name="adj1" fmla="val 50000"/>
              <a:gd name="adj2" fmla="val 50014"/>
            </a:avLst>
          </a:prstGeom>
          <a:solidFill>
            <a:schemeClr val="bg2"/>
          </a:solidFill>
          <a:ln w="12700">
            <a:solidFill>
              <a:srgbClr val="FFFFFF"/>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5958" name="Rectangle 6"/>
          <p:cNvSpPr>
            <a:spLocks noGrp="1" noChangeArrowheads="1"/>
          </p:cNvSpPr>
          <p:nvPr>
            <p:ph type="title"/>
          </p:nvPr>
        </p:nvSpPr>
        <p:spPr>
          <a:xfrm>
            <a:off x="685800" y="228600"/>
            <a:ext cx="7761287" cy="592138"/>
          </a:xfrm>
          <a:solidFill>
            <a:schemeClr val="bg2">
              <a:lumMod val="90000"/>
            </a:schemeClr>
          </a:solidFill>
          <a:ln/>
        </p:spPr>
        <p:txBody>
          <a:bodyPr wrap="none" lIns="90488" tIns="44450" rIns="90488" bIns="44450"/>
          <a:lstStyle/>
          <a:p>
            <a:pPr algn="ctr"/>
            <a:r>
              <a:rPr lang="en-US" sz="3200">
                <a:solidFill>
                  <a:schemeClr val="tx1"/>
                </a:solidFill>
              </a:rPr>
              <a:t>TATA CARA PEMUNGUTAN</a:t>
            </a:r>
          </a:p>
        </p:txBody>
      </p:sp>
      <p:sp>
        <p:nvSpPr>
          <p:cNvPr id="765954" name="Freeform 2"/>
          <p:cNvSpPr>
            <a:spLocks/>
          </p:cNvSpPr>
          <p:nvPr/>
        </p:nvSpPr>
        <p:spPr bwMode="auto">
          <a:xfrm>
            <a:off x="5664200" y="3228975"/>
            <a:ext cx="3049588" cy="1465263"/>
          </a:xfrm>
          <a:custGeom>
            <a:avLst/>
            <a:gdLst/>
            <a:ahLst/>
            <a:cxnLst>
              <a:cxn ang="0">
                <a:pos x="1218" y="0"/>
              </a:cxn>
              <a:cxn ang="0">
                <a:pos x="0" y="0"/>
              </a:cxn>
              <a:cxn ang="0">
                <a:pos x="0" y="1134"/>
              </a:cxn>
              <a:cxn ang="0">
                <a:pos x="108" y="1007"/>
              </a:cxn>
              <a:cxn ang="0">
                <a:pos x="222" y="907"/>
              </a:cxn>
              <a:cxn ang="0">
                <a:pos x="305" y="862"/>
              </a:cxn>
              <a:cxn ang="0">
                <a:pos x="392" y="846"/>
              </a:cxn>
              <a:cxn ang="0">
                <a:pos x="489" y="858"/>
              </a:cxn>
              <a:cxn ang="0">
                <a:pos x="593" y="899"/>
              </a:cxn>
              <a:cxn ang="0">
                <a:pos x="658" y="948"/>
              </a:cxn>
              <a:cxn ang="0">
                <a:pos x="734" y="994"/>
              </a:cxn>
              <a:cxn ang="0">
                <a:pos x="803" y="1062"/>
              </a:cxn>
              <a:cxn ang="0">
                <a:pos x="858" y="1119"/>
              </a:cxn>
              <a:cxn ang="0">
                <a:pos x="930" y="1170"/>
              </a:cxn>
              <a:cxn ang="0">
                <a:pos x="1025" y="1202"/>
              </a:cxn>
              <a:cxn ang="0">
                <a:pos x="1140" y="1230"/>
              </a:cxn>
              <a:cxn ang="0">
                <a:pos x="1248" y="1213"/>
              </a:cxn>
              <a:cxn ang="0">
                <a:pos x="1343" y="1164"/>
              </a:cxn>
              <a:cxn ang="0">
                <a:pos x="1410" y="1098"/>
              </a:cxn>
              <a:cxn ang="0">
                <a:pos x="1440" y="1043"/>
              </a:cxn>
              <a:cxn ang="0">
                <a:pos x="1440" y="0"/>
              </a:cxn>
              <a:cxn ang="0">
                <a:pos x="1218" y="0"/>
              </a:cxn>
            </a:cxnLst>
            <a:rect l="0" t="0" r="r" b="b"/>
            <a:pathLst>
              <a:path w="1441" h="1231">
                <a:moveTo>
                  <a:pt x="1218" y="0"/>
                </a:moveTo>
                <a:lnTo>
                  <a:pt x="0" y="0"/>
                </a:lnTo>
                <a:lnTo>
                  <a:pt x="0" y="1134"/>
                </a:lnTo>
                <a:lnTo>
                  <a:pt x="108" y="1007"/>
                </a:lnTo>
                <a:lnTo>
                  <a:pt x="222" y="907"/>
                </a:lnTo>
                <a:lnTo>
                  <a:pt x="305" y="862"/>
                </a:lnTo>
                <a:lnTo>
                  <a:pt x="392" y="846"/>
                </a:lnTo>
                <a:lnTo>
                  <a:pt x="489" y="858"/>
                </a:lnTo>
                <a:lnTo>
                  <a:pt x="593" y="899"/>
                </a:lnTo>
                <a:lnTo>
                  <a:pt x="658" y="948"/>
                </a:lnTo>
                <a:lnTo>
                  <a:pt x="734" y="994"/>
                </a:lnTo>
                <a:lnTo>
                  <a:pt x="803" y="1062"/>
                </a:lnTo>
                <a:lnTo>
                  <a:pt x="858" y="1119"/>
                </a:lnTo>
                <a:lnTo>
                  <a:pt x="930" y="1170"/>
                </a:lnTo>
                <a:lnTo>
                  <a:pt x="1025" y="1202"/>
                </a:lnTo>
                <a:lnTo>
                  <a:pt x="1140" y="1230"/>
                </a:lnTo>
                <a:lnTo>
                  <a:pt x="1248" y="1213"/>
                </a:lnTo>
                <a:lnTo>
                  <a:pt x="1343" y="1164"/>
                </a:lnTo>
                <a:lnTo>
                  <a:pt x="1410" y="1098"/>
                </a:lnTo>
                <a:lnTo>
                  <a:pt x="1440" y="1043"/>
                </a:lnTo>
                <a:lnTo>
                  <a:pt x="1440" y="0"/>
                </a:lnTo>
                <a:lnTo>
                  <a:pt x="1218" y="0"/>
                </a:lnTo>
              </a:path>
            </a:pathLst>
          </a:custGeom>
          <a:solidFill>
            <a:schemeClr val="tx1"/>
          </a:solidFill>
          <a:ln w="12700" cap="rnd" cmpd="sng">
            <a:solidFill>
              <a:schemeClr val="bg2"/>
            </a:solidFill>
            <a:prstDash val="solid"/>
            <a:round/>
            <a:headEnd type="none" w="sm" len="sm"/>
            <a:tailEnd type="none" w="sm" len="sm"/>
          </a:ln>
          <a:effectLst/>
        </p:spPr>
        <p:txBody>
          <a:bodyPr/>
          <a:lstStyle/>
          <a:p>
            <a:endParaRPr lang="en-US"/>
          </a:p>
        </p:txBody>
      </p:sp>
      <p:sp>
        <p:nvSpPr>
          <p:cNvPr id="765955" name="Freeform 3"/>
          <p:cNvSpPr>
            <a:spLocks/>
          </p:cNvSpPr>
          <p:nvPr/>
        </p:nvSpPr>
        <p:spPr bwMode="auto">
          <a:xfrm>
            <a:off x="5232400" y="2943225"/>
            <a:ext cx="3049588" cy="1465263"/>
          </a:xfrm>
          <a:custGeom>
            <a:avLst/>
            <a:gdLst/>
            <a:ahLst/>
            <a:cxnLst>
              <a:cxn ang="0">
                <a:pos x="1218" y="0"/>
              </a:cxn>
              <a:cxn ang="0">
                <a:pos x="0" y="0"/>
              </a:cxn>
              <a:cxn ang="0">
                <a:pos x="0" y="1134"/>
              </a:cxn>
              <a:cxn ang="0">
                <a:pos x="108" y="1007"/>
              </a:cxn>
              <a:cxn ang="0">
                <a:pos x="222" y="907"/>
              </a:cxn>
              <a:cxn ang="0">
                <a:pos x="305" y="862"/>
              </a:cxn>
              <a:cxn ang="0">
                <a:pos x="392" y="846"/>
              </a:cxn>
              <a:cxn ang="0">
                <a:pos x="489" y="858"/>
              </a:cxn>
              <a:cxn ang="0">
                <a:pos x="593" y="899"/>
              </a:cxn>
              <a:cxn ang="0">
                <a:pos x="658" y="948"/>
              </a:cxn>
              <a:cxn ang="0">
                <a:pos x="734" y="994"/>
              </a:cxn>
              <a:cxn ang="0">
                <a:pos x="803" y="1062"/>
              </a:cxn>
              <a:cxn ang="0">
                <a:pos x="858" y="1119"/>
              </a:cxn>
              <a:cxn ang="0">
                <a:pos x="930" y="1170"/>
              </a:cxn>
              <a:cxn ang="0">
                <a:pos x="1025" y="1202"/>
              </a:cxn>
              <a:cxn ang="0">
                <a:pos x="1140" y="1230"/>
              </a:cxn>
              <a:cxn ang="0">
                <a:pos x="1248" y="1213"/>
              </a:cxn>
              <a:cxn ang="0">
                <a:pos x="1343" y="1164"/>
              </a:cxn>
              <a:cxn ang="0">
                <a:pos x="1410" y="1098"/>
              </a:cxn>
              <a:cxn ang="0">
                <a:pos x="1440" y="1043"/>
              </a:cxn>
              <a:cxn ang="0">
                <a:pos x="1440" y="0"/>
              </a:cxn>
              <a:cxn ang="0">
                <a:pos x="1218" y="0"/>
              </a:cxn>
            </a:cxnLst>
            <a:rect l="0" t="0" r="r" b="b"/>
            <a:pathLst>
              <a:path w="1441" h="1231">
                <a:moveTo>
                  <a:pt x="1218" y="0"/>
                </a:moveTo>
                <a:lnTo>
                  <a:pt x="0" y="0"/>
                </a:lnTo>
                <a:lnTo>
                  <a:pt x="0" y="1134"/>
                </a:lnTo>
                <a:lnTo>
                  <a:pt x="108" y="1007"/>
                </a:lnTo>
                <a:lnTo>
                  <a:pt x="222" y="907"/>
                </a:lnTo>
                <a:lnTo>
                  <a:pt x="305" y="862"/>
                </a:lnTo>
                <a:lnTo>
                  <a:pt x="392" y="846"/>
                </a:lnTo>
                <a:lnTo>
                  <a:pt x="489" y="858"/>
                </a:lnTo>
                <a:lnTo>
                  <a:pt x="593" y="899"/>
                </a:lnTo>
                <a:lnTo>
                  <a:pt x="658" y="948"/>
                </a:lnTo>
                <a:lnTo>
                  <a:pt x="734" y="994"/>
                </a:lnTo>
                <a:lnTo>
                  <a:pt x="803" y="1062"/>
                </a:lnTo>
                <a:lnTo>
                  <a:pt x="858" y="1119"/>
                </a:lnTo>
                <a:lnTo>
                  <a:pt x="930" y="1170"/>
                </a:lnTo>
                <a:lnTo>
                  <a:pt x="1025" y="1202"/>
                </a:lnTo>
                <a:lnTo>
                  <a:pt x="1140" y="1230"/>
                </a:lnTo>
                <a:lnTo>
                  <a:pt x="1248" y="1213"/>
                </a:lnTo>
                <a:lnTo>
                  <a:pt x="1343" y="1164"/>
                </a:lnTo>
                <a:lnTo>
                  <a:pt x="1410" y="1098"/>
                </a:lnTo>
                <a:lnTo>
                  <a:pt x="1440" y="1043"/>
                </a:lnTo>
                <a:lnTo>
                  <a:pt x="1440" y="0"/>
                </a:lnTo>
                <a:lnTo>
                  <a:pt x="1218" y="0"/>
                </a:lnTo>
              </a:path>
            </a:pathLst>
          </a:custGeom>
          <a:solidFill>
            <a:schemeClr val="tx1"/>
          </a:solidFill>
          <a:ln w="12700" cap="rnd" cmpd="sng">
            <a:solidFill>
              <a:schemeClr val="bg2"/>
            </a:solidFill>
            <a:prstDash val="solid"/>
            <a:round/>
            <a:headEnd type="none" w="sm" len="sm"/>
            <a:tailEnd type="none" w="sm" len="sm"/>
          </a:ln>
          <a:effectLst/>
        </p:spPr>
        <p:txBody>
          <a:bodyPr/>
          <a:lstStyle/>
          <a:p>
            <a:endParaRPr lang="en-US"/>
          </a:p>
        </p:txBody>
      </p:sp>
      <p:sp>
        <p:nvSpPr>
          <p:cNvPr id="765956" name="Rectangle 4"/>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65957" name="Rectangle 5"/>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65959" name="AutoShape 7"/>
          <p:cNvSpPr>
            <a:spLocks noChangeArrowheads="1"/>
          </p:cNvSpPr>
          <p:nvPr/>
        </p:nvSpPr>
        <p:spPr bwMode="auto">
          <a:xfrm>
            <a:off x="922338" y="1204913"/>
            <a:ext cx="7502525" cy="676275"/>
          </a:xfrm>
          <a:prstGeom prst="roundRect">
            <a:avLst>
              <a:gd name="adj" fmla="val 12486"/>
            </a:avLst>
          </a:prstGeom>
          <a:solidFill>
            <a:schemeClr val="bg2">
              <a:lumMod val="50000"/>
            </a:schemeClr>
          </a:solidFill>
          <a:ln w="12700">
            <a:solidFill>
              <a:schemeClr val="tx1"/>
            </a:solidFill>
            <a:round/>
            <a:headEnd/>
            <a:tailEnd/>
          </a:ln>
          <a:effectLst/>
        </p:spPr>
        <p:txBody>
          <a:bodyPr wrap="none" lIns="90488" tIns="44450" rIns="90488" bIns="44450" anchor="ctr"/>
          <a:lstStyle/>
          <a:p>
            <a:pPr algn="ctr" eaLnBrk="0" hangingPunct="0"/>
            <a:r>
              <a:rPr lang="en-US" sz="2000" b="1" dirty="0">
                <a:solidFill>
                  <a:srgbClr val="FFFF00"/>
                </a:solidFill>
                <a:latin typeface="Arial" pitchFamily="34" charset="0"/>
              </a:rPr>
              <a:t>REKANAN MENYAMPAIKAN</a:t>
            </a:r>
          </a:p>
          <a:p>
            <a:pPr algn="ctr" eaLnBrk="0" hangingPunct="0"/>
            <a:r>
              <a:rPr lang="en-US" sz="2000" b="1" dirty="0">
                <a:solidFill>
                  <a:srgbClr val="FFFF00"/>
                </a:solidFill>
                <a:latin typeface="Arial" pitchFamily="34" charset="0"/>
              </a:rPr>
              <a:t>TAGIHAN KEPADA </a:t>
            </a:r>
            <a:r>
              <a:rPr lang="en-US" sz="2000" b="1" dirty="0" smtClean="0">
                <a:solidFill>
                  <a:srgbClr val="FFFF00"/>
                </a:solidFill>
                <a:latin typeface="Arial" pitchFamily="34" charset="0"/>
              </a:rPr>
              <a:t>BENDAHARA</a:t>
            </a:r>
            <a:endParaRPr lang="en-US" sz="2000" b="1" dirty="0">
              <a:solidFill>
                <a:srgbClr val="FFFF00"/>
              </a:solidFill>
              <a:latin typeface="Arial" pitchFamily="34" charset="0"/>
            </a:endParaRPr>
          </a:p>
        </p:txBody>
      </p:sp>
      <p:sp>
        <p:nvSpPr>
          <p:cNvPr id="765960" name="AutoShape 8"/>
          <p:cNvSpPr>
            <a:spLocks noChangeArrowheads="1"/>
          </p:cNvSpPr>
          <p:nvPr/>
        </p:nvSpPr>
        <p:spPr bwMode="auto">
          <a:xfrm>
            <a:off x="388938" y="2633663"/>
            <a:ext cx="3540125" cy="604837"/>
          </a:xfrm>
          <a:prstGeom prst="roundRect">
            <a:avLst>
              <a:gd name="adj" fmla="val 12486"/>
            </a:avLst>
          </a:prstGeom>
          <a:solidFill>
            <a:srgbClr val="FFFF66"/>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SSP</a:t>
            </a:r>
          </a:p>
        </p:txBody>
      </p:sp>
      <p:sp>
        <p:nvSpPr>
          <p:cNvPr id="765961" name="Freeform 9"/>
          <p:cNvSpPr>
            <a:spLocks/>
          </p:cNvSpPr>
          <p:nvPr/>
        </p:nvSpPr>
        <p:spPr bwMode="auto">
          <a:xfrm>
            <a:off x="4800600" y="2628900"/>
            <a:ext cx="3049588" cy="1465263"/>
          </a:xfrm>
          <a:custGeom>
            <a:avLst/>
            <a:gdLst/>
            <a:ahLst/>
            <a:cxnLst>
              <a:cxn ang="0">
                <a:pos x="1218" y="0"/>
              </a:cxn>
              <a:cxn ang="0">
                <a:pos x="0" y="0"/>
              </a:cxn>
              <a:cxn ang="0">
                <a:pos x="0" y="1134"/>
              </a:cxn>
              <a:cxn ang="0">
                <a:pos x="108" y="1007"/>
              </a:cxn>
              <a:cxn ang="0">
                <a:pos x="222" y="907"/>
              </a:cxn>
              <a:cxn ang="0">
                <a:pos x="305" y="862"/>
              </a:cxn>
              <a:cxn ang="0">
                <a:pos x="392" y="846"/>
              </a:cxn>
              <a:cxn ang="0">
                <a:pos x="489" y="858"/>
              </a:cxn>
              <a:cxn ang="0">
                <a:pos x="593" y="899"/>
              </a:cxn>
              <a:cxn ang="0">
                <a:pos x="658" y="948"/>
              </a:cxn>
              <a:cxn ang="0">
                <a:pos x="734" y="994"/>
              </a:cxn>
              <a:cxn ang="0">
                <a:pos x="803" y="1062"/>
              </a:cxn>
              <a:cxn ang="0">
                <a:pos x="858" y="1119"/>
              </a:cxn>
              <a:cxn ang="0">
                <a:pos x="930" y="1170"/>
              </a:cxn>
              <a:cxn ang="0">
                <a:pos x="1025" y="1202"/>
              </a:cxn>
              <a:cxn ang="0">
                <a:pos x="1140" y="1230"/>
              </a:cxn>
              <a:cxn ang="0">
                <a:pos x="1248" y="1213"/>
              </a:cxn>
              <a:cxn ang="0">
                <a:pos x="1343" y="1164"/>
              </a:cxn>
              <a:cxn ang="0">
                <a:pos x="1410" y="1098"/>
              </a:cxn>
              <a:cxn ang="0">
                <a:pos x="1440" y="1043"/>
              </a:cxn>
              <a:cxn ang="0">
                <a:pos x="1440" y="0"/>
              </a:cxn>
              <a:cxn ang="0">
                <a:pos x="1218" y="0"/>
              </a:cxn>
            </a:cxnLst>
            <a:rect l="0" t="0" r="r" b="b"/>
            <a:pathLst>
              <a:path w="1441" h="1231">
                <a:moveTo>
                  <a:pt x="1218" y="0"/>
                </a:moveTo>
                <a:lnTo>
                  <a:pt x="0" y="0"/>
                </a:lnTo>
                <a:lnTo>
                  <a:pt x="0" y="1134"/>
                </a:lnTo>
                <a:lnTo>
                  <a:pt x="108" y="1007"/>
                </a:lnTo>
                <a:lnTo>
                  <a:pt x="222" y="907"/>
                </a:lnTo>
                <a:lnTo>
                  <a:pt x="305" y="862"/>
                </a:lnTo>
                <a:lnTo>
                  <a:pt x="392" y="846"/>
                </a:lnTo>
                <a:lnTo>
                  <a:pt x="489" y="858"/>
                </a:lnTo>
                <a:lnTo>
                  <a:pt x="593" y="899"/>
                </a:lnTo>
                <a:lnTo>
                  <a:pt x="658" y="948"/>
                </a:lnTo>
                <a:lnTo>
                  <a:pt x="734" y="994"/>
                </a:lnTo>
                <a:lnTo>
                  <a:pt x="803" y="1062"/>
                </a:lnTo>
                <a:lnTo>
                  <a:pt x="858" y="1119"/>
                </a:lnTo>
                <a:lnTo>
                  <a:pt x="930" y="1170"/>
                </a:lnTo>
                <a:lnTo>
                  <a:pt x="1025" y="1202"/>
                </a:lnTo>
                <a:lnTo>
                  <a:pt x="1140" y="1230"/>
                </a:lnTo>
                <a:lnTo>
                  <a:pt x="1248" y="1213"/>
                </a:lnTo>
                <a:lnTo>
                  <a:pt x="1343" y="1164"/>
                </a:lnTo>
                <a:lnTo>
                  <a:pt x="1410" y="1098"/>
                </a:lnTo>
                <a:lnTo>
                  <a:pt x="1440" y="1043"/>
                </a:lnTo>
                <a:lnTo>
                  <a:pt x="1440" y="0"/>
                </a:lnTo>
                <a:lnTo>
                  <a:pt x="1218" y="0"/>
                </a:lnTo>
              </a:path>
            </a:pathLst>
          </a:custGeom>
          <a:solidFill>
            <a:schemeClr val="tx1"/>
          </a:solidFill>
          <a:ln w="12700" cap="rnd" cmpd="sng">
            <a:solidFill>
              <a:schemeClr val="bg2"/>
            </a:solidFill>
            <a:prstDash val="solid"/>
            <a:round/>
            <a:headEnd type="none" w="sm" len="sm"/>
            <a:tailEnd type="none" w="sm" len="sm"/>
          </a:ln>
          <a:effectLst/>
        </p:spPr>
        <p:txBody>
          <a:bodyPr/>
          <a:lstStyle/>
          <a:p>
            <a:endParaRPr lang="en-US" dirty="0">
              <a:solidFill>
                <a:srgbClr val="FFFF00"/>
              </a:solidFill>
            </a:endParaRPr>
          </a:p>
        </p:txBody>
      </p:sp>
      <p:sp>
        <p:nvSpPr>
          <p:cNvPr id="765962" name="Rectangle 10"/>
          <p:cNvSpPr>
            <a:spLocks noChangeArrowheads="1"/>
          </p:cNvSpPr>
          <p:nvPr/>
        </p:nvSpPr>
        <p:spPr bwMode="auto">
          <a:xfrm>
            <a:off x="4954588" y="2689225"/>
            <a:ext cx="2790825" cy="333375"/>
          </a:xfrm>
          <a:prstGeom prst="rect">
            <a:avLst/>
          </a:prstGeom>
          <a:solidFill>
            <a:schemeClr val="tx1"/>
          </a:solidFill>
          <a:ln w="9525">
            <a:noFill/>
            <a:miter lim="800000"/>
            <a:headEnd/>
            <a:tailEnd/>
          </a:ln>
          <a:effectLst/>
        </p:spPr>
        <p:txBody>
          <a:bodyPr lIns="90488" tIns="44450" rIns="90488" bIns="44450">
            <a:spAutoFit/>
          </a:bodyPr>
          <a:lstStyle/>
          <a:p>
            <a:pPr eaLnBrk="0" hangingPunct="0"/>
            <a:r>
              <a:rPr lang="en-US" sz="1600" b="1" dirty="0">
                <a:solidFill>
                  <a:schemeClr val="bg2"/>
                </a:solidFill>
                <a:latin typeface="Arial" pitchFamily="34" charset="0"/>
              </a:rPr>
              <a:t>FAKTUR PAJAK</a:t>
            </a:r>
          </a:p>
        </p:txBody>
      </p:sp>
      <p:sp>
        <p:nvSpPr>
          <p:cNvPr id="765963" name="Rectangle 11"/>
          <p:cNvSpPr>
            <a:spLocks noChangeArrowheads="1"/>
          </p:cNvSpPr>
          <p:nvPr/>
        </p:nvSpPr>
        <p:spPr bwMode="auto">
          <a:xfrm>
            <a:off x="4929188" y="3455988"/>
            <a:ext cx="267703" cy="274434"/>
          </a:xfrm>
          <a:prstGeom prst="rect">
            <a:avLst/>
          </a:prstGeom>
          <a:solidFill>
            <a:schemeClr val="tx1"/>
          </a:solidFill>
          <a:ln w="9525">
            <a:noFill/>
            <a:miter lim="800000"/>
            <a:headEnd/>
            <a:tailEnd/>
          </a:ln>
          <a:effectLst/>
        </p:spPr>
        <p:txBody>
          <a:bodyPr wrap="none" lIns="90488" tIns="44450" rIns="90488" bIns="44450">
            <a:spAutoFit/>
          </a:bodyPr>
          <a:lstStyle/>
          <a:p>
            <a:pPr eaLnBrk="0" hangingPunct="0"/>
            <a:r>
              <a:rPr lang="en-US" sz="1200">
                <a:solidFill>
                  <a:schemeClr val="bg2"/>
                </a:solidFill>
                <a:latin typeface="Arial" pitchFamily="34" charset="0"/>
              </a:rPr>
              <a:t>1</a:t>
            </a:r>
          </a:p>
        </p:txBody>
      </p:sp>
      <p:sp>
        <p:nvSpPr>
          <p:cNvPr id="765964" name="Rectangle 12"/>
          <p:cNvSpPr>
            <a:spLocks noChangeArrowheads="1"/>
          </p:cNvSpPr>
          <p:nvPr/>
        </p:nvSpPr>
        <p:spPr bwMode="auto">
          <a:xfrm>
            <a:off x="5335588" y="3829050"/>
            <a:ext cx="267703" cy="274434"/>
          </a:xfrm>
          <a:prstGeom prst="rect">
            <a:avLst/>
          </a:prstGeom>
          <a:solidFill>
            <a:schemeClr val="tx1"/>
          </a:solidFill>
          <a:ln w="9525">
            <a:noFill/>
            <a:miter lim="800000"/>
            <a:headEnd/>
            <a:tailEnd/>
          </a:ln>
          <a:effectLst/>
        </p:spPr>
        <p:txBody>
          <a:bodyPr wrap="none" lIns="90488" tIns="44450" rIns="90488" bIns="44450">
            <a:spAutoFit/>
          </a:bodyPr>
          <a:lstStyle/>
          <a:p>
            <a:pPr eaLnBrk="0" hangingPunct="0"/>
            <a:r>
              <a:rPr lang="en-US" sz="1200">
                <a:solidFill>
                  <a:schemeClr val="bg2"/>
                </a:solidFill>
                <a:latin typeface="Arial" pitchFamily="34" charset="0"/>
              </a:rPr>
              <a:t>2</a:t>
            </a:r>
          </a:p>
        </p:txBody>
      </p:sp>
      <p:sp>
        <p:nvSpPr>
          <p:cNvPr id="765965" name="Rectangle 13"/>
          <p:cNvSpPr>
            <a:spLocks noChangeArrowheads="1"/>
          </p:cNvSpPr>
          <p:nvPr/>
        </p:nvSpPr>
        <p:spPr bwMode="auto">
          <a:xfrm>
            <a:off x="5741988" y="4114800"/>
            <a:ext cx="267703" cy="274434"/>
          </a:xfrm>
          <a:prstGeom prst="rect">
            <a:avLst/>
          </a:prstGeom>
          <a:solidFill>
            <a:schemeClr val="tx1"/>
          </a:solidFill>
          <a:ln w="9525">
            <a:noFill/>
            <a:miter lim="800000"/>
            <a:headEnd/>
            <a:tailEnd/>
          </a:ln>
          <a:effectLst/>
        </p:spPr>
        <p:txBody>
          <a:bodyPr wrap="none" lIns="90488" tIns="44450" rIns="90488" bIns="44450">
            <a:spAutoFit/>
          </a:bodyPr>
          <a:lstStyle/>
          <a:p>
            <a:pPr eaLnBrk="0" hangingPunct="0"/>
            <a:r>
              <a:rPr lang="en-US" sz="1200">
                <a:solidFill>
                  <a:schemeClr val="bg2"/>
                </a:solidFill>
                <a:latin typeface="Arial" pitchFamily="34" charset="0"/>
              </a:rPr>
              <a:t>3</a:t>
            </a:r>
          </a:p>
        </p:txBody>
      </p:sp>
      <p:sp>
        <p:nvSpPr>
          <p:cNvPr id="765966" name="Rectangle 14"/>
          <p:cNvSpPr>
            <a:spLocks noChangeArrowheads="1"/>
          </p:cNvSpPr>
          <p:nvPr/>
        </p:nvSpPr>
        <p:spPr bwMode="auto">
          <a:xfrm>
            <a:off x="4578350" y="5324475"/>
            <a:ext cx="1784144" cy="397545"/>
          </a:xfrm>
          <a:prstGeom prst="rect">
            <a:avLst/>
          </a:prstGeom>
          <a:noFill/>
          <a:ln w="9525">
            <a:noFill/>
            <a:miter lim="800000"/>
            <a:headEnd/>
            <a:tailEnd/>
          </a:ln>
          <a:effectLst/>
        </p:spPr>
        <p:txBody>
          <a:bodyPr wrap="none" lIns="90488" tIns="44450" rIns="90488" bIns="44450">
            <a:spAutoFit/>
          </a:bodyPr>
          <a:lstStyle/>
          <a:p>
            <a:pPr eaLnBrk="0" hangingPunct="0"/>
            <a:r>
              <a:rPr lang="en-US" sz="2000" smtClean="0">
                <a:latin typeface="Impress BT" charset="0"/>
              </a:rPr>
              <a:t>BENDAHARA</a:t>
            </a:r>
            <a:endParaRPr lang="en-US" sz="2000">
              <a:latin typeface="Impress BT" charset="0"/>
            </a:endParaRPr>
          </a:p>
        </p:txBody>
      </p:sp>
      <p:sp>
        <p:nvSpPr>
          <p:cNvPr id="765967" name="Rectangle 15"/>
          <p:cNvSpPr>
            <a:spLocks noChangeArrowheads="1"/>
          </p:cNvSpPr>
          <p:nvPr/>
        </p:nvSpPr>
        <p:spPr bwMode="auto">
          <a:xfrm>
            <a:off x="5060950" y="5010150"/>
            <a:ext cx="2916249" cy="397545"/>
          </a:xfrm>
          <a:prstGeom prst="rect">
            <a:avLst/>
          </a:prstGeom>
          <a:noFill/>
          <a:ln w="9525">
            <a:noFill/>
            <a:miter lim="800000"/>
            <a:headEnd/>
            <a:tailEnd/>
          </a:ln>
          <a:effectLst/>
        </p:spPr>
        <p:txBody>
          <a:bodyPr wrap="none" lIns="90488" tIns="44450" rIns="90488" bIns="44450">
            <a:spAutoFit/>
          </a:bodyPr>
          <a:lstStyle/>
          <a:p>
            <a:pPr eaLnBrk="0" hangingPunct="0"/>
            <a:r>
              <a:rPr lang="en-US" sz="2000" b="1" dirty="0">
                <a:solidFill>
                  <a:schemeClr val="bg1"/>
                </a:solidFill>
                <a:latin typeface="Impress BT" charset="0"/>
              </a:rPr>
              <a:t>ARSIP PKP REKANAN</a:t>
            </a:r>
          </a:p>
        </p:txBody>
      </p:sp>
      <p:sp>
        <p:nvSpPr>
          <p:cNvPr id="765968" name="Rectangle 16"/>
          <p:cNvSpPr>
            <a:spLocks noChangeArrowheads="1"/>
          </p:cNvSpPr>
          <p:nvPr/>
        </p:nvSpPr>
        <p:spPr bwMode="auto">
          <a:xfrm>
            <a:off x="5670550" y="4667250"/>
            <a:ext cx="697308" cy="397545"/>
          </a:xfrm>
          <a:prstGeom prst="rect">
            <a:avLst/>
          </a:prstGeom>
          <a:noFill/>
          <a:ln w="9525">
            <a:noFill/>
            <a:miter lim="800000"/>
            <a:headEnd/>
            <a:tailEnd/>
          </a:ln>
          <a:effectLst/>
        </p:spPr>
        <p:txBody>
          <a:bodyPr wrap="none" lIns="90488" tIns="44450" rIns="90488" bIns="44450">
            <a:spAutoFit/>
          </a:bodyPr>
          <a:lstStyle/>
          <a:p>
            <a:pPr eaLnBrk="0" hangingPunct="0"/>
            <a:r>
              <a:rPr lang="en-US" sz="2000" dirty="0">
                <a:solidFill>
                  <a:schemeClr val="bg1"/>
                </a:solidFill>
                <a:latin typeface="Impress BT" charset="0"/>
              </a:rPr>
              <a:t>KPP</a:t>
            </a:r>
          </a:p>
        </p:txBody>
      </p:sp>
      <p:sp>
        <p:nvSpPr>
          <p:cNvPr id="765972" name="AutoShape 20"/>
          <p:cNvSpPr>
            <a:spLocks noChangeArrowheads="1"/>
          </p:cNvSpPr>
          <p:nvPr/>
        </p:nvSpPr>
        <p:spPr bwMode="auto">
          <a:xfrm>
            <a:off x="363538" y="3748088"/>
            <a:ext cx="3590925" cy="947737"/>
          </a:xfrm>
          <a:prstGeom prst="roundRect">
            <a:avLst>
              <a:gd name="adj" fmla="val 5370"/>
            </a:avLst>
          </a:prstGeom>
          <a:solidFill>
            <a:srgbClr val="FFFF66"/>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DIISI OLEH DAN </a:t>
            </a:r>
          </a:p>
          <a:p>
            <a:pPr algn="ctr" eaLnBrk="0" hangingPunct="0"/>
            <a:r>
              <a:rPr lang="en-US" b="1">
                <a:solidFill>
                  <a:srgbClr val="000066"/>
                </a:solidFill>
                <a:latin typeface="Arial" pitchFamily="34" charset="0"/>
              </a:rPr>
              <a:t>ATAS NAMA </a:t>
            </a:r>
          </a:p>
          <a:p>
            <a:pPr algn="ctr" eaLnBrk="0" hangingPunct="0"/>
            <a:r>
              <a:rPr lang="en-US" b="1">
                <a:solidFill>
                  <a:srgbClr val="000066"/>
                </a:solidFill>
                <a:latin typeface="Arial" pitchFamily="34" charset="0"/>
              </a:rPr>
              <a:t>REKANAN</a:t>
            </a:r>
          </a:p>
        </p:txBody>
      </p:sp>
      <p:sp>
        <p:nvSpPr>
          <p:cNvPr id="765973" name="AutoShape 21"/>
          <p:cNvSpPr>
            <a:spLocks noChangeArrowheads="1"/>
          </p:cNvSpPr>
          <p:nvPr/>
        </p:nvSpPr>
        <p:spPr bwMode="auto">
          <a:xfrm>
            <a:off x="439738" y="5176838"/>
            <a:ext cx="3590925" cy="947737"/>
          </a:xfrm>
          <a:prstGeom prst="roundRect">
            <a:avLst>
              <a:gd name="adj" fmla="val 5370"/>
            </a:avLst>
          </a:prstGeom>
          <a:solidFill>
            <a:srgbClr val="FFFF66"/>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DITANDATANGI</a:t>
            </a:r>
          </a:p>
          <a:p>
            <a:pPr algn="ctr" eaLnBrk="0" hangingPunct="0"/>
            <a:r>
              <a:rPr lang="en-US" b="1">
                <a:solidFill>
                  <a:srgbClr val="000066"/>
                </a:solidFill>
                <a:latin typeface="Arial" pitchFamily="34" charset="0"/>
              </a:rPr>
              <a:t>OLEH</a:t>
            </a:r>
          </a:p>
          <a:p>
            <a:pPr algn="ctr" eaLnBrk="0" hangingPunct="0"/>
            <a:r>
              <a:rPr lang="en-US" b="1">
                <a:solidFill>
                  <a:srgbClr val="000066"/>
                </a:solidFill>
                <a:latin typeface="Arial" pitchFamily="34" charset="0"/>
              </a:rPr>
              <a:t>BENDAHARAWAN</a:t>
            </a:r>
          </a:p>
        </p:txBody>
      </p:sp>
      <p:sp>
        <p:nvSpPr>
          <p:cNvPr id="765974" name="AutoShape 22"/>
          <p:cNvSpPr>
            <a:spLocks noChangeArrowheads="1"/>
          </p:cNvSpPr>
          <p:nvPr/>
        </p:nvSpPr>
        <p:spPr bwMode="auto">
          <a:xfrm flipH="1">
            <a:off x="1828800" y="3300413"/>
            <a:ext cx="609600" cy="385762"/>
          </a:xfrm>
          <a:prstGeom prst="downArrow">
            <a:avLst>
              <a:gd name="adj1" fmla="val 75009"/>
              <a:gd name="adj2" fmla="val 50014"/>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endParaRPr lang="en-US"/>
          </a:p>
        </p:txBody>
      </p:sp>
      <p:sp>
        <p:nvSpPr>
          <p:cNvPr id="765975" name="AutoShape 23"/>
          <p:cNvSpPr>
            <a:spLocks noChangeArrowheads="1"/>
          </p:cNvSpPr>
          <p:nvPr/>
        </p:nvSpPr>
        <p:spPr bwMode="auto">
          <a:xfrm flipH="1">
            <a:off x="1828800" y="4757738"/>
            <a:ext cx="609600" cy="385762"/>
          </a:xfrm>
          <a:prstGeom prst="downArrow">
            <a:avLst>
              <a:gd name="adj1" fmla="val 75009"/>
              <a:gd name="adj2" fmla="val 50014"/>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endParaRPr lang="en-US"/>
          </a:p>
        </p:txBody>
      </p:sp>
      <p:sp>
        <p:nvSpPr>
          <p:cNvPr id="765976" name="Rectangle 24"/>
          <p:cNvSpPr>
            <a:spLocks noChangeArrowheads="1"/>
          </p:cNvSpPr>
          <p:nvPr/>
        </p:nvSpPr>
        <p:spPr bwMode="auto">
          <a:xfrm>
            <a:off x="2051050" y="2100263"/>
            <a:ext cx="5041900" cy="100012"/>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endParaRPr lang="en-US"/>
          </a:p>
        </p:txBody>
      </p:sp>
      <p:sp>
        <p:nvSpPr>
          <p:cNvPr id="765977" name="Rectangle 25"/>
          <p:cNvSpPr>
            <a:spLocks noChangeArrowheads="1"/>
          </p:cNvSpPr>
          <p:nvPr/>
        </p:nvSpPr>
        <p:spPr bwMode="auto">
          <a:xfrm>
            <a:off x="4343400" y="1928813"/>
            <a:ext cx="311150" cy="271462"/>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endParaRPr lang="en-US"/>
          </a:p>
        </p:txBody>
      </p:sp>
      <p:sp>
        <p:nvSpPr>
          <p:cNvPr id="765978" name="AutoShape 26"/>
          <p:cNvSpPr>
            <a:spLocks noChangeArrowheads="1"/>
          </p:cNvSpPr>
          <p:nvPr/>
        </p:nvSpPr>
        <p:spPr bwMode="auto">
          <a:xfrm flipH="1">
            <a:off x="1828800" y="2100263"/>
            <a:ext cx="609600" cy="385762"/>
          </a:xfrm>
          <a:prstGeom prst="downArrow">
            <a:avLst>
              <a:gd name="adj1" fmla="val 75009"/>
              <a:gd name="adj2" fmla="val 50014"/>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endParaRPr lang="en-US"/>
          </a:p>
        </p:txBody>
      </p:sp>
      <p:sp>
        <p:nvSpPr>
          <p:cNvPr id="765979" name="AutoShape 27"/>
          <p:cNvSpPr>
            <a:spLocks noChangeArrowheads="1"/>
          </p:cNvSpPr>
          <p:nvPr/>
        </p:nvSpPr>
        <p:spPr bwMode="auto">
          <a:xfrm flipH="1">
            <a:off x="6578600" y="2100263"/>
            <a:ext cx="609600" cy="385762"/>
          </a:xfrm>
          <a:prstGeom prst="downArrow">
            <a:avLst>
              <a:gd name="adj1" fmla="val 75009"/>
              <a:gd name="adj2" fmla="val 50014"/>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endParaRPr lang="en-US"/>
          </a:p>
        </p:txBody>
      </p:sp>
      <p:sp>
        <p:nvSpPr>
          <p:cNvPr id="765980" name="AutoShape 28"/>
          <p:cNvSpPr>
            <a:spLocks noChangeArrowheads="1"/>
          </p:cNvSpPr>
          <p:nvPr/>
        </p:nvSpPr>
        <p:spPr bwMode="auto">
          <a:xfrm>
            <a:off x="4419601" y="6019800"/>
            <a:ext cx="3581400" cy="67627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400" b="1">
                <a:latin typeface="Arial" pitchFamily="34" charset="0"/>
              </a:rPr>
              <a:t>DICAP OLEH </a:t>
            </a:r>
            <a:r>
              <a:rPr lang="en-US" sz="1400" b="1" smtClean="0">
                <a:latin typeface="Arial" pitchFamily="34" charset="0"/>
              </a:rPr>
              <a:t>BENDAHARA</a:t>
            </a:r>
            <a:endParaRPr lang="en-US" sz="1400" b="1">
              <a:latin typeface="Arial" pitchFamily="34" charset="0"/>
            </a:endParaRPr>
          </a:p>
          <a:p>
            <a:pPr algn="ctr" eaLnBrk="0" hangingPunct="0"/>
            <a:r>
              <a:rPr lang="en-US" sz="1400" b="1">
                <a:latin typeface="Arial" pitchFamily="34" charset="0"/>
              </a:rPr>
              <a:t>DISETOR TGL ..... DAN </a:t>
            </a:r>
          </a:p>
          <a:p>
            <a:pPr algn="ctr" eaLnBrk="0" hangingPunct="0"/>
            <a:r>
              <a:rPr lang="en-US" sz="1400" b="1">
                <a:latin typeface="Arial" pitchFamily="34" charset="0"/>
              </a:rPr>
              <a:t>DITANDATANGANI </a:t>
            </a:r>
            <a:r>
              <a:rPr lang="en-US" sz="1400" b="1" smtClean="0">
                <a:latin typeface="Arial" pitchFamily="34" charset="0"/>
              </a:rPr>
              <a:t>BENDAHARA</a:t>
            </a:r>
            <a:endParaRPr lang="en-US" sz="1400" b="1">
              <a:latin typeface="Arial" pitchFamily="34" charset="0"/>
            </a:endParaRPr>
          </a:p>
        </p:txBody>
      </p:sp>
      <p:sp>
        <p:nvSpPr>
          <p:cNvPr id="765981" name="AutoShape 29"/>
          <p:cNvSpPr>
            <a:spLocks noChangeArrowheads="1"/>
          </p:cNvSpPr>
          <p:nvPr/>
        </p:nvSpPr>
        <p:spPr bwMode="auto">
          <a:xfrm flipH="1">
            <a:off x="5257800" y="5638800"/>
            <a:ext cx="2870200" cy="323850"/>
          </a:xfrm>
          <a:prstGeom prst="downArrow">
            <a:avLst>
              <a:gd name="adj1" fmla="val 75009"/>
              <a:gd name="adj2" fmla="val 66667"/>
            </a:avLst>
          </a:prstGeom>
          <a:solidFill>
            <a:schemeClr val="accent2"/>
          </a:solidFill>
          <a:ln w="9525">
            <a:no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6" name="Rectangle 6"/>
          <p:cNvSpPr>
            <a:spLocks noGrp="1" noChangeArrowheads="1"/>
          </p:cNvSpPr>
          <p:nvPr>
            <p:ph type="title"/>
          </p:nvPr>
        </p:nvSpPr>
        <p:spPr>
          <a:xfrm>
            <a:off x="838200" y="228600"/>
            <a:ext cx="7761287" cy="822325"/>
          </a:xfrm>
          <a:noFill/>
          <a:ln/>
        </p:spPr>
        <p:txBody>
          <a:bodyPr wrap="none" lIns="90488" tIns="44450" rIns="90488" bIns="44450"/>
          <a:lstStyle/>
          <a:p>
            <a:pPr algn="ctr"/>
            <a:r>
              <a:rPr lang="en-US" sz="3200" dirty="0">
                <a:solidFill>
                  <a:schemeClr val="accent2"/>
                </a:solidFill>
              </a:rPr>
              <a:t>TATA CARA PENYETORAN</a:t>
            </a:r>
          </a:p>
        </p:txBody>
      </p:sp>
      <p:sp>
        <p:nvSpPr>
          <p:cNvPr id="37" name="Slide Number Placeholder 4"/>
          <p:cNvSpPr>
            <a:spLocks noGrp="1"/>
          </p:cNvSpPr>
          <p:nvPr>
            <p:ph type="sldNum" sz="quarter" idx="12"/>
          </p:nvPr>
        </p:nvSpPr>
        <p:spPr/>
        <p:txBody>
          <a:bodyPr/>
          <a:lstStyle/>
          <a:p>
            <a:fld id="{AB318EF4-7326-4D17-8082-8F1E63FD604E}" type="slidenum">
              <a:rPr lang="en-US"/>
              <a:pPr/>
              <a:t>146</a:t>
            </a:fld>
            <a:endParaRPr lang="en-US"/>
          </a:p>
        </p:txBody>
      </p:sp>
      <p:sp>
        <p:nvSpPr>
          <p:cNvPr id="768002"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68003"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68004" name="Freeform 4"/>
          <p:cNvSpPr>
            <a:spLocks/>
          </p:cNvSpPr>
          <p:nvPr/>
        </p:nvSpPr>
        <p:spPr bwMode="auto">
          <a:xfrm>
            <a:off x="1524000" y="3571875"/>
            <a:ext cx="3049588" cy="1058863"/>
          </a:xfrm>
          <a:custGeom>
            <a:avLst/>
            <a:gdLst/>
            <a:ahLst/>
            <a:cxnLst>
              <a:cxn ang="0">
                <a:pos x="1218" y="0"/>
              </a:cxn>
              <a:cxn ang="0">
                <a:pos x="0" y="0"/>
              </a:cxn>
              <a:cxn ang="0">
                <a:pos x="0" y="818"/>
              </a:cxn>
              <a:cxn ang="0">
                <a:pos x="108" y="727"/>
              </a:cxn>
              <a:cxn ang="0">
                <a:pos x="222" y="655"/>
              </a:cxn>
              <a:cxn ang="0">
                <a:pos x="305" y="622"/>
              </a:cxn>
              <a:cxn ang="0">
                <a:pos x="392" y="611"/>
              </a:cxn>
              <a:cxn ang="0">
                <a:pos x="489" y="619"/>
              </a:cxn>
              <a:cxn ang="0">
                <a:pos x="593" y="649"/>
              </a:cxn>
              <a:cxn ang="0">
                <a:pos x="658" y="685"/>
              </a:cxn>
              <a:cxn ang="0">
                <a:pos x="734" y="717"/>
              </a:cxn>
              <a:cxn ang="0">
                <a:pos x="803" y="767"/>
              </a:cxn>
              <a:cxn ang="0">
                <a:pos x="858" y="808"/>
              </a:cxn>
              <a:cxn ang="0">
                <a:pos x="930" y="844"/>
              </a:cxn>
              <a:cxn ang="0">
                <a:pos x="1025" y="868"/>
              </a:cxn>
              <a:cxn ang="0">
                <a:pos x="1140" y="888"/>
              </a:cxn>
              <a:cxn ang="0">
                <a:pos x="1248" y="876"/>
              </a:cxn>
              <a:cxn ang="0">
                <a:pos x="1343" y="840"/>
              </a:cxn>
              <a:cxn ang="0">
                <a:pos x="1410" y="793"/>
              </a:cxn>
              <a:cxn ang="0">
                <a:pos x="1440" y="753"/>
              </a:cxn>
              <a:cxn ang="0">
                <a:pos x="1440" y="0"/>
              </a:cxn>
              <a:cxn ang="0">
                <a:pos x="1218" y="0"/>
              </a:cxn>
            </a:cxnLst>
            <a:rect l="0" t="0" r="r" b="b"/>
            <a:pathLst>
              <a:path w="1441" h="889">
                <a:moveTo>
                  <a:pt x="1218" y="0"/>
                </a:moveTo>
                <a:lnTo>
                  <a:pt x="0" y="0"/>
                </a:lnTo>
                <a:lnTo>
                  <a:pt x="0" y="818"/>
                </a:lnTo>
                <a:lnTo>
                  <a:pt x="108" y="727"/>
                </a:lnTo>
                <a:lnTo>
                  <a:pt x="222" y="655"/>
                </a:lnTo>
                <a:lnTo>
                  <a:pt x="305" y="622"/>
                </a:lnTo>
                <a:lnTo>
                  <a:pt x="392" y="611"/>
                </a:lnTo>
                <a:lnTo>
                  <a:pt x="489" y="619"/>
                </a:lnTo>
                <a:lnTo>
                  <a:pt x="593" y="649"/>
                </a:lnTo>
                <a:lnTo>
                  <a:pt x="658" y="685"/>
                </a:lnTo>
                <a:lnTo>
                  <a:pt x="734" y="717"/>
                </a:lnTo>
                <a:lnTo>
                  <a:pt x="803" y="767"/>
                </a:lnTo>
                <a:lnTo>
                  <a:pt x="858" y="808"/>
                </a:lnTo>
                <a:lnTo>
                  <a:pt x="930" y="844"/>
                </a:lnTo>
                <a:lnTo>
                  <a:pt x="1025" y="868"/>
                </a:lnTo>
                <a:lnTo>
                  <a:pt x="1140" y="888"/>
                </a:lnTo>
                <a:lnTo>
                  <a:pt x="1248" y="876"/>
                </a:lnTo>
                <a:lnTo>
                  <a:pt x="1343" y="840"/>
                </a:lnTo>
                <a:lnTo>
                  <a:pt x="1410" y="793"/>
                </a:lnTo>
                <a:lnTo>
                  <a:pt x="1440" y="753"/>
                </a:lnTo>
                <a:lnTo>
                  <a:pt x="1440" y="0"/>
                </a:lnTo>
                <a:lnTo>
                  <a:pt x="1218" y="0"/>
                </a:lnTo>
              </a:path>
            </a:pathLst>
          </a:custGeom>
          <a:solidFill>
            <a:schemeClr val="tx1"/>
          </a:solidFill>
          <a:ln w="12700" cap="rnd" cmpd="sng">
            <a:solidFill>
              <a:schemeClr val="bg2"/>
            </a:solidFill>
            <a:prstDash val="solid"/>
            <a:round/>
            <a:headEnd type="none" w="sm" len="sm"/>
            <a:tailEnd type="none" w="sm" len="sm"/>
          </a:ln>
          <a:effectLst/>
        </p:spPr>
        <p:txBody>
          <a:bodyPr/>
          <a:lstStyle/>
          <a:p>
            <a:endParaRPr lang="en-US">
              <a:solidFill>
                <a:schemeClr val="bg2"/>
              </a:solidFill>
            </a:endParaRPr>
          </a:p>
        </p:txBody>
      </p:sp>
      <p:sp>
        <p:nvSpPr>
          <p:cNvPr id="768005" name="Freeform 5"/>
          <p:cNvSpPr>
            <a:spLocks/>
          </p:cNvSpPr>
          <p:nvPr/>
        </p:nvSpPr>
        <p:spPr bwMode="auto">
          <a:xfrm>
            <a:off x="1219200" y="3343275"/>
            <a:ext cx="3049588" cy="1058863"/>
          </a:xfrm>
          <a:custGeom>
            <a:avLst/>
            <a:gdLst/>
            <a:ahLst/>
            <a:cxnLst>
              <a:cxn ang="0">
                <a:pos x="1218" y="0"/>
              </a:cxn>
              <a:cxn ang="0">
                <a:pos x="0" y="0"/>
              </a:cxn>
              <a:cxn ang="0">
                <a:pos x="0" y="818"/>
              </a:cxn>
              <a:cxn ang="0">
                <a:pos x="108" y="727"/>
              </a:cxn>
              <a:cxn ang="0">
                <a:pos x="222" y="655"/>
              </a:cxn>
              <a:cxn ang="0">
                <a:pos x="305" y="622"/>
              </a:cxn>
              <a:cxn ang="0">
                <a:pos x="392" y="611"/>
              </a:cxn>
              <a:cxn ang="0">
                <a:pos x="489" y="619"/>
              </a:cxn>
              <a:cxn ang="0">
                <a:pos x="593" y="649"/>
              </a:cxn>
              <a:cxn ang="0">
                <a:pos x="658" y="685"/>
              </a:cxn>
              <a:cxn ang="0">
                <a:pos x="734" y="717"/>
              </a:cxn>
              <a:cxn ang="0">
                <a:pos x="803" y="767"/>
              </a:cxn>
              <a:cxn ang="0">
                <a:pos x="858" y="808"/>
              </a:cxn>
              <a:cxn ang="0">
                <a:pos x="930" y="844"/>
              </a:cxn>
              <a:cxn ang="0">
                <a:pos x="1025" y="868"/>
              </a:cxn>
              <a:cxn ang="0">
                <a:pos x="1140" y="888"/>
              </a:cxn>
              <a:cxn ang="0">
                <a:pos x="1248" y="876"/>
              </a:cxn>
              <a:cxn ang="0">
                <a:pos x="1343" y="840"/>
              </a:cxn>
              <a:cxn ang="0">
                <a:pos x="1410" y="793"/>
              </a:cxn>
              <a:cxn ang="0">
                <a:pos x="1440" y="753"/>
              </a:cxn>
              <a:cxn ang="0">
                <a:pos x="1440" y="0"/>
              </a:cxn>
              <a:cxn ang="0">
                <a:pos x="1218" y="0"/>
              </a:cxn>
            </a:cxnLst>
            <a:rect l="0" t="0" r="r" b="b"/>
            <a:pathLst>
              <a:path w="1441" h="889">
                <a:moveTo>
                  <a:pt x="1218" y="0"/>
                </a:moveTo>
                <a:lnTo>
                  <a:pt x="0" y="0"/>
                </a:lnTo>
                <a:lnTo>
                  <a:pt x="0" y="818"/>
                </a:lnTo>
                <a:lnTo>
                  <a:pt x="108" y="727"/>
                </a:lnTo>
                <a:lnTo>
                  <a:pt x="222" y="655"/>
                </a:lnTo>
                <a:lnTo>
                  <a:pt x="305" y="622"/>
                </a:lnTo>
                <a:lnTo>
                  <a:pt x="392" y="611"/>
                </a:lnTo>
                <a:lnTo>
                  <a:pt x="489" y="619"/>
                </a:lnTo>
                <a:lnTo>
                  <a:pt x="593" y="649"/>
                </a:lnTo>
                <a:lnTo>
                  <a:pt x="658" y="685"/>
                </a:lnTo>
                <a:lnTo>
                  <a:pt x="734" y="717"/>
                </a:lnTo>
                <a:lnTo>
                  <a:pt x="803" y="767"/>
                </a:lnTo>
                <a:lnTo>
                  <a:pt x="858" y="808"/>
                </a:lnTo>
                <a:lnTo>
                  <a:pt x="930" y="844"/>
                </a:lnTo>
                <a:lnTo>
                  <a:pt x="1025" y="868"/>
                </a:lnTo>
                <a:lnTo>
                  <a:pt x="1140" y="888"/>
                </a:lnTo>
                <a:lnTo>
                  <a:pt x="1248" y="876"/>
                </a:lnTo>
                <a:lnTo>
                  <a:pt x="1343" y="840"/>
                </a:lnTo>
                <a:lnTo>
                  <a:pt x="1410" y="793"/>
                </a:lnTo>
                <a:lnTo>
                  <a:pt x="1440" y="753"/>
                </a:lnTo>
                <a:lnTo>
                  <a:pt x="1440" y="0"/>
                </a:lnTo>
                <a:lnTo>
                  <a:pt x="1218" y="0"/>
                </a:lnTo>
              </a:path>
            </a:pathLst>
          </a:custGeom>
          <a:solidFill>
            <a:schemeClr val="tx1"/>
          </a:solidFill>
          <a:ln w="12700" cap="rnd" cmpd="sng">
            <a:solidFill>
              <a:schemeClr val="bg2"/>
            </a:solidFill>
            <a:prstDash val="solid"/>
            <a:round/>
            <a:headEnd type="none" w="sm" len="sm"/>
            <a:tailEnd type="none" w="sm" len="sm"/>
          </a:ln>
          <a:effectLst/>
        </p:spPr>
        <p:txBody>
          <a:bodyPr/>
          <a:lstStyle/>
          <a:p>
            <a:endParaRPr lang="en-US">
              <a:solidFill>
                <a:schemeClr val="bg2"/>
              </a:solidFill>
            </a:endParaRPr>
          </a:p>
        </p:txBody>
      </p:sp>
      <p:sp>
        <p:nvSpPr>
          <p:cNvPr id="768007" name="AutoShape 7"/>
          <p:cNvSpPr>
            <a:spLocks noChangeArrowheads="1"/>
          </p:cNvSpPr>
          <p:nvPr/>
        </p:nvSpPr>
        <p:spPr bwMode="auto">
          <a:xfrm>
            <a:off x="1150938" y="1262063"/>
            <a:ext cx="7045325" cy="604837"/>
          </a:xfrm>
          <a:prstGeom prst="roundRect">
            <a:avLst>
              <a:gd name="adj" fmla="val 4463"/>
            </a:avLst>
          </a:prstGeom>
          <a:solidFill>
            <a:schemeClr val="bg2">
              <a:lumMod val="50000"/>
            </a:schemeClr>
          </a:solidFill>
          <a:ln w="12700">
            <a:solidFill>
              <a:schemeClr val="tx1"/>
            </a:solidFill>
            <a:round/>
            <a:headEnd/>
            <a:tailEnd/>
          </a:ln>
          <a:effectLst/>
        </p:spPr>
        <p:txBody>
          <a:bodyPr wrap="none" lIns="90488" tIns="44450" rIns="90488" bIns="44450" anchor="ctr"/>
          <a:lstStyle/>
          <a:p>
            <a:pPr algn="ctr" eaLnBrk="0" hangingPunct="0"/>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rPr>
              <a:t>PPN/</a:t>
            </a:r>
            <a:r>
              <a:rPr lang="en-US" sz="20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rPr>
              <a:t>PPn</a:t>
            </a: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rPr>
              <a:t> BM YANG DIPUNGUT</a:t>
            </a:r>
          </a:p>
          <a:p>
            <a:pPr algn="ctr" eaLnBrk="0" hangingPunct="0"/>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rPr>
              <a:t>BENDAHARA</a:t>
            </a:r>
            <a:endPar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ndParaRPr>
          </a:p>
        </p:txBody>
      </p:sp>
      <p:sp>
        <p:nvSpPr>
          <p:cNvPr id="768008" name="Rectangle 8"/>
          <p:cNvSpPr>
            <a:spLocks noChangeArrowheads="1"/>
          </p:cNvSpPr>
          <p:nvPr/>
        </p:nvSpPr>
        <p:spPr bwMode="auto">
          <a:xfrm>
            <a:off x="4808538" y="5576888"/>
            <a:ext cx="4073525" cy="919162"/>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algn="ctr" eaLnBrk="0" hangingPunct="0"/>
            <a:r>
              <a:rPr lang="en-US" sz="1400" b="1" dirty="0">
                <a:latin typeface="Arial" pitchFamily="34" charset="0"/>
              </a:rPr>
              <a:t>SELAMBAT-LAMBATNYA </a:t>
            </a:r>
          </a:p>
          <a:p>
            <a:pPr algn="ctr" eaLnBrk="0" hangingPunct="0"/>
            <a:r>
              <a:rPr lang="en-US" sz="1400" b="1" dirty="0">
                <a:latin typeface="Arial" pitchFamily="34" charset="0"/>
              </a:rPr>
              <a:t>TGL 7 BULAN TAKWIM </a:t>
            </a:r>
          </a:p>
          <a:p>
            <a:pPr algn="ctr" eaLnBrk="0" hangingPunct="0"/>
            <a:r>
              <a:rPr lang="en-US" sz="1400" b="1" dirty="0">
                <a:latin typeface="Arial" pitchFamily="34" charset="0"/>
              </a:rPr>
              <a:t>BERIKUTNYA SETELAH </a:t>
            </a:r>
          </a:p>
          <a:p>
            <a:pPr algn="ctr" eaLnBrk="0" hangingPunct="0"/>
            <a:r>
              <a:rPr lang="en-US" sz="1400" b="1" dirty="0">
                <a:latin typeface="Arial" pitchFamily="34" charset="0"/>
              </a:rPr>
              <a:t>MASA PAJAK BERAKHIR</a:t>
            </a:r>
          </a:p>
        </p:txBody>
      </p:sp>
      <p:sp>
        <p:nvSpPr>
          <p:cNvPr id="768009" name="Rectangle 9"/>
          <p:cNvSpPr>
            <a:spLocks noChangeArrowheads="1"/>
          </p:cNvSpPr>
          <p:nvPr/>
        </p:nvSpPr>
        <p:spPr bwMode="auto">
          <a:xfrm>
            <a:off x="893763" y="5651500"/>
            <a:ext cx="8193087" cy="527050"/>
          </a:xfrm>
          <a:prstGeom prst="rect">
            <a:avLst/>
          </a:prstGeom>
          <a:noFill/>
          <a:ln w="9525">
            <a:noFill/>
            <a:miter lim="800000"/>
            <a:headEnd/>
            <a:tailEnd/>
          </a:ln>
          <a:effectLst/>
        </p:spPr>
        <p:txBody>
          <a:bodyPr wrap="none" anchor="ctr"/>
          <a:lstStyle/>
          <a:p>
            <a:endParaRPr lang="en-US"/>
          </a:p>
        </p:txBody>
      </p:sp>
      <p:sp>
        <p:nvSpPr>
          <p:cNvPr id="768010" name="Rectangle 10"/>
          <p:cNvSpPr>
            <a:spLocks noChangeArrowheads="1"/>
          </p:cNvSpPr>
          <p:nvPr/>
        </p:nvSpPr>
        <p:spPr bwMode="auto">
          <a:xfrm>
            <a:off x="261938" y="5534025"/>
            <a:ext cx="3641725" cy="962025"/>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algn="ctr" eaLnBrk="0" hangingPunct="0"/>
            <a:r>
              <a:rPr lang="en-US" sz="1200" b="1">
                <a:latin typeface="Arial" pitchFamily="34" charset="0"/>
              </a:rPr>
              <a:t>DLM HAL TGL 7 </a:t>
            </a:r>
          </a:p>
          <a:p>
            <a:pPr algn="ctr" eaLnBrk="0" hangingPunct="0"/>
            <a:r>
              <a:rPr lang="en-US" sz="1200" b="1">
                <a:latin typeface="Arial" pitchFamily="34" charset="0"/>
              </a:rPr>
              <a:t>BERTEPATAN DGN HARI LIBUR,</a:t>
            </a:r>
          </a:p>
          <a:p>
            <a:pPr algn="ctr" eaLnBrk="0" hangingPunct="0"/>
            <a:r>
              <a:rPr lang="en-US" sz="1200" b="1">
                <a:latin typeface="Arial" pitchFamily="34" charset="0"/>
              </a:rPr>
              <a:t>MAKA PENYETORAN DILAKUKAN </a:t>
            </a:r>
          </a:p>
          <a:p>
            <a:pPr algn="ctr" eaLnBrk="0" hangingPunct="0"/>
            <a:r>
              <a:rPr lang="en-US" sz="1200" b="1">
                <a:latin typeface="Arial" pitchFamily="34" charset="0"/>
              </a:rPr>
              <a:t>PD HARI KERJA BERIKUTNYA</a:t>
            </a:r>
          </a:p>
        </p:txBody>
      </p:sp>
      <p:sp>
        <p:nvSpPr>
          <p:cNvPr id="768011" name="AutoShape 11"/>
          <p:cNvSpPr>
            <a:spLocks noChangeArrowheads="1"/>
          </p:cNvSpPr>
          <p:nvPr/>
        </p:nvSpPr>
        <p:spPr bwMode="auto">
          <a:xfrm>
            <a:off x="5037138" y="4533900"/>
            <a:ext cx="3895725" cy="704850"/>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b="1">
                <a:latin typeface="Arial" pitchFamily="34" charset="0"/>
              </a:rPr>
              <a:t>BANK PERSEPSI/</a:t>
            </a:r>
          </a:p>
          <a:p>
            <a:pPr algn="ctr" eaLnBrk="0" hangingPunct="0"/>
            <a:r>
              <a:rPr lang="en-US" b="1">
                <a:latin typeface="Arial" pitchFamily="34" charset="0"/>
              </a:rPr>
              <a:t>KANTOR POS DAN GIRO</a:t>
            </a:r>
          </a:p>
        </p:txBody>
      </p:sp>
      <p:sp>
        <p:nvSpPr>
          <p:cNvPr id="768012" name="AutoShape 12"/>
          <p:cNvSpPr>
            <a:spLocks noChangeArrowheads="1"/>
          </p:cNvSpPr>
          <p:nvPr/>
        </p:nvSpPr>
        <p:spPr bwMode="auto">
          <a:xfrm flipH="1">
            <a:off x="889000" y="1914525"/>
            <a:ext cx="2311400" cy="528638"/>
          </a:xfrm>
          <a:prstGeom prst="downArrow">
            <a:avLst>
              <a:gd name="adj1" fmla="val 75009"/>
              <a:gd name="adj2" fmla="val 50014"/>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n-US"/>
          </a:p>
        </p:txBody>
      </p:sp>
      <p:sp>
        <p:nvSpPr>
          <p:cNvPr id="768013" name="Rectangle 13"/>
          <p:cNvSpPr>
            <a:spLocks noChangeArrowheads="1"/>
          </p:cNvSpPr>
          <p:nvPr/>
        </p:nvSpPr>
        <p:spPr bwMode="auto">
          <a:xfrm>
            <a:off x="1295400" y="1981200"/>
            <a:ext cx="1495425" cy="227013"/>
          </a:xfrm>
          <a:prstGeom prst="rect">
            <a:avLst/>
          </a:prstGeom>
          <a:solidFill>
            <a:schemeClr val="bg1"/>
          </a:solidFill>
          <a:ln w="9525">
            <a:noFill/>
            <a:miter lim="800000"/>
            <a:headEnd/>
            <a:tailEnd/>
          </a:ln>
          <a:effectLst/>
        </p:spPr>
        <p:txBody>
          <a:bodyPr lIns="90488" tIns="44450" rIns="90488" bIns="44450">
            <a:spAutoFit/>
          </a:bodyPr>
          <a:lstStyle/>
          <a:p>
            <a:pPr algn="ctr" eaLnBrk="0" hangingPunct="0"/>
            <a:r>
              <a:rPr lang="en-US" sz="1400" b="1" dirty="0">
                <a:latin typeface="Arial" pitchFamily="34" charset="0"/>
              </a:rPr>
              <a:t>DISETOR</a:t>
            </a:r>
          </a:p>
        </p:txBody>
      </p:sp>
      <p:sp>
        <p:nvSpPr>
          <p:cNvPr id="768014" name="Freeform 14"/>
          <p:cNvSpPr>
            <a:spLocks/>
          </p:cNvSpPr>
          <p:nvPr/>
        </p:nvSpPr>
        <p:spPr bwMode="auto">
          <a:xfrm>
            <a:off x="914400" y="3043238"/>
            <a:ext cx="3049588" cy="1058862"/>
          </a:xfrm>
          <a:custGeom>
            <a:avLst/>
            <a:gdLst/>
            <a:ahLst/>
            <a:cxnLst>
              <a:cxn ang="0">
                <a:pos x="1218" y="0"/>
              </a:cxn>
              <a:cxn ang="0">
                <a:pos x="0" y="0"/>
              </a:cxn>
              <a:cxn ang="0">
                <a:pos x="0" y="818"/>
              </a:cxn>
              <a:cxn ang="0">
                <a:pos x="108" y="727"/>
              </a:cxn>
              <a:cxn ang="0">
                <a:pos x="222" y="655"/>
              </a:cxn>
              <a:cxn ang="0">
                <a:pos x="305" y="622"/>
              </a:cxn>
              <a:cxn ang="0">
                <a:pos x="392" y="611"/>
              </a:cxn>
              <a:cxn ang="0">
                <a:pos x="489" y="619"/>
              </a:cxn>
              <a:cxn ang="0">
                <a:pos x="593" y="649"/>
              </a:cxn>
              <a:cxn ang="0">
                <a:pos x="658" y="685"/>
              </a:cxn>
              <a:cxn ang="0">
                <a:pos x="734" y="717"/>
              </a:cxn>
              <a:cxn ang="0">
                <a:pos x="803" y="767"/>
              </a:cxn>
              <a:cxn ang="0">
                <a:pos x="858" y="808"/>
              </a:cxn>
              <a:cxn ang="0">
                <a:pos x="930" y="844"/>
              </a:cxn>
              <a:cxn ang="0">
                <a:pos x="1025" y="868"/>
              </a:cxn>
              <a:cxn ang="0">
                <a:pos x="1140" y="888"/>
              </a:cxn>
              <a:cxn ang="0">
                <a:pos x="1248" y="876"/>
              </a:cxn>
              <a:cxn ang="0">
                <a:pos x="1343" y="840"/>
              </a:cxn>
              <a:cxn ang="0">
                <a:pos x="1410" y="793"/>
              </a:cxn>
              <a:cxn ang="0">
                <a:pos x="1440" y="753"/>
              </a:cxn>
              <a:cxn ang="0">
                <a:pos x="1440" y="0"/>
              </a:cxn>
              <a:cxn ang="0">
                <a:pos x="1218" y="0"/>
              </a:cxn>
            </a:cxnLst>
            <a:rect l="0" t="0" r="r" b="b"/>
            <a:pathLst>
              <a:path w="1441" h="889">
                <a:moveTo>
                  <a:pt x="1218" y="0"/>
                </a:moveTo>
                <a:lnTo>
                  <a:pt x="0" y="0"/>
                </a:lnTo>
                <a:lnTo>
                  <a:pt x="0" y="818"/>
                </a:lnTo>
                <a:lnTo>
                  <a:pt x="108" y="727"/>
                </a:lnTo>
                <a:lnTo>
                  <a:pt x="222" y="655"/>
                </a:lnTo>
                <a:lnTo>
                  <a:pt x="305" y="622"/>
                </a:lnTo>
                <a:lnTo>
                  <a:pt x="392" y="611"/>
                </a:lnTo>
                <a:lnTo>
                  <a:pt x="489" y="619"/>
                </a:lnTo>
                <a:lnTo>
                  <a:pt x="593" y="649"/>
                </a:lnTo>
                <a:lnTo>
                  <a:pt x="658" y="685"/>
                </a:lnTo>
                <a:lnTo>
                  <a:pt x="734" y="717"/>
                </a:lnTo>
                <a:lnTo>
                  <a:pt x="803" y="767"/>
                </a:lnTo>
                <a:lnTo>
                  <a:pt x="858" y="808"/>
                </a:lnTo>
                <a:lnTo>
                  <a:pt x="930" y="844"/>
                </a:lnTo>
                <a:lnTo>
                  <a:pt x="1025" y="868"/>
                </a:lnTo>
                <a:lnTo>
                  <a:pt x="1140" y="888"/>
                </a:lnTo>
                <a:lnTo>
                  <a:pt x="1248" y="876"/>
                </a:lnTo>
                <a:lnTo>
                  <a:pt x="1343" y="840"/>
                </a:lnTo>
                <a:lnTo>
                  <a:pt x="1410" y="793"/>
                </a:lnTo>
                <a:lnTo>
                  <a:pt x="1440" y="753"/>
                </a:lnTo>
                <a:lnTo>
                  <a:pt x="1440" y="0"/>
                </a:lnTo>
                <a:lnTo>
                  <a:pt x="1218" y="0"/>
                </a:lnTo>
              </a:path>
            </a:pathLst>
          </a:custGeom>
          <a:solidFill>
            <a:schemeClr val="tx1"/>
          </a:solidFill>
          <a:ln w="12700" cap="rnd" cmpd="sng">
            <a:solidFill>
              <a:schemeClr val="bg2"/>
            </a:solidFill>
            <a:prstDash val="solid"/>
            <a:round/>
            <a:headEnd type="none" w="sm" len="sm"/>
            <a:tailEnd type="none" w="sm" len="sm"/>
          </a:ln>
          <a:effectLst/>
        </p:spPr>
        <p:txBody>
          <a:bodyPr/>
          <a:lstStyle/>
          <a:p>
            <a:endParaRPr lang="en-US">
              <a:solidFill>
                <a:schemeClr val="bg2"/>
              </a:solidFill>
            </a:endParaRPr>
          </a:p>
        </p:txBody>
      </p:sp>
      <p:sp>
        <p:nvSpPr>
          <p:cNvPr id="768015" name="Freeform 15"/>
          <p:cNvSpPr>
            <a:spLocks/>
          </p:cNvSpPr>
          <p:nvPr/>
        </p:nvSpPr>
        <p:spPr bwMode="auto">
          <a:xfrm>
            <a:off x="609600" y="2786063"/>
            <a:ext cx="3049588" cy="1058862"/>
          </a:xfrm>
          <a:custGeom>
            <a:avLst/>
            <a:gdLst/>
            <a:ahLst/>
            <a:cxnLst>
              <a:cxn ang="0">
                <a:pos x="1218" y="0"/>
              </a:cxn>
              <a:cxn ang="0">
                <a:pos x="0" y="0"/>
              </a:cxn>
              <a:cxn ang="0">
                <a:pos x="0" y="818"/>
              </a:cxn>
              <a:cxn ang="0">
                <a:pos x="108" y="727"/>
              </a:cxn>
              <a:cxn ang="0">
                <a:pos x="222" y="655"/>
              </a:cxn>
              <a:cxn ang="0">
                <a:pos x="305" y="622"/>
              </a:cxn>
              <a:cxn ang="0">
                <a:pos x="392" y="611"/>
              </a:cxn>
              <a:cxn ang="0">
                <a:pos x="489" y="619"/>
              </a:cxn>
              <a:cxn ang="0">
                <a:pos x="593" y="649"/>
              </a:cxn>
              <a:cxn ang="0">
                <a:pos x="658" y="685"/>
              </a:cxn>
              <a:cxn ang="0">
                <a:pos x="734" y="717"/>
              </a:cxn>
              <a:cxn ang="0">
                <a:pos x="803" y="767"/>
              </a:cxn>
              <a:cxn ang="0">
                <a:pos x="858" y="808"/>
              </a:cxn>
              <a:cxn ang="0">
                <a:pos x="930" y="844"/>
              </a:cxn>
              <a:cxn ang="0">
                <a:pos x="1025" y="868"/>
              </a:cxn>
              <a:cxn ang="0">
                <a:pos x="1140" y="888"/>
              </a:cxn>
              <a:cxn ang="0">
                <a:pos x="1248" y="876"/>
              </a:cxn>
              <a:cxn ang="0">
                <a:pos x="1343" y="840"/>
              </a:cxn>
              <a:cxn ang="0">
                <a:pos x="1410" y="793"/>
              </a:cxn>
              <a:cxn ang="0">
                <a:pos x="1440" y="753"/>
              </a:cxn>
              <a:cxn ang="0">
                <a:pos x="1440" y="0"/>
              </a:cxn>
              <a:cxn ang="0">
                <a:pos x="1218" y="0"/>
              </a:cxn>
            </a:cxnLst>
            <a:rect l="0" t="0" r="r" b="b"/>
            <a:pathLst>
              <a:path w="1441" h="889">
                <a:moveTo>
                  <a:pt x="1218" y="0"/>
                </a:moveTo>
                <a:lnTo>
                  <a:pt x="0" y="0"/>
                </a:lnTo>
                <a:lnTo>
                  <a:pt x="0" y="818"/>
                </a:lnTo>
                <a:lnTo>
                  <a:pt x="108" y="727"/>
                </a:lnTo>
                <a:lnTo>
                  <a:pt x="222" y="655"/>
                </a:lnTo>
                <a:lnTo>
                  <a:pt x="305" y="622"/>
                </a:lnTo>
                <a:lnTo>
                  <a:pt x="392" y="611"/>
                </a:lnTo>
                <a:lnTo>
                  <a:pt x="489" y="619"/>
                </a:lnTo>
                <a:lnTo>
                  <a:pt x="593" y="649"/>
                </a:lnTo>
                <a:lnTo>
                  <a:pt x="658" y="685"/>
                </a:lnTo>
                <a:lnTo>
                  <a:pt x="734" y="717"/>
                </a:lnTo>
                <a:lnTo>
                  <a:pt x="803" y="767"/>
                </a:lnTo>
                <a:lnTo>
                  <a:pt x="858" y="808"/>
                </a:lnTo>
                <a:lnTo>
                  <a:pt x="930" y="844"/>
                </a:lnTo>
                <a:lnTo>
                  <a:pt x="1025" y="868"/>
                </a:lnTo>
                <a:lnTo>
                  <a:pt x="1140" y="888"/>
                </a:lnTo>
                <a:lnTo>
                  <a:pt x="1248" y="876"/>
                </a:lnTo>
                <a:lnTo>
                  <a:pt x="1343" y="840"/>
                </a:lnTo>
                <a:lnTo>
                  <a:pt x="1410" y="793"/>
                </a:lnTo>
                <a:lnTo>
                  <a:pt x="1440" y="753"/>
                </a:lnTo>
                <a:lnTo>
                  <a:pt x="1440" y="0"/>
                </a:lnTo>
                <a:lnTo>
                  <a:pt x="1218" y="0"/>
                </a:lnTo>
              </a:path>
            </a:pathLst>
          </a:custGeom>
          <a:solidFill>
            <a:schemeClr val="tx1"/>
          </a:solidFill>
          <a:ln w="12700" cap="rnd" cmpd="sng">
            <a:solidFill>
              <a:schemeClr val="bg2"/>
            </a:solidFill>
            <a:prstDash val="solid"/>
            <a:round/>
            <a:headEnd type="none" w="sm" len="sm"/>
            <a:tailEnd type="none" w="sm" len="sm"/>
          </a:ln>
          <a:effectLst/>
        </p:spPr>
        <p:txBody>
          <a:bodyPr/>
          <a:lstStyle/>
          <a:p>
            <a:endParaRPr lang="en-US">
              <a:solidFill>
                <a:schemeClr val="bg2"/>
              </a:solidFill>
            </a:endParaRPr>
          </a:p>
        </p:txBody>
      </p:sp>
      <p:sp>
        <p:nvSpPr>
          <p:cNvPr id="768016" name="Freeform 16"/>
          <p:cNvSpPr>
            <a:spLocks/>
          </p:cNvSpPr>
          <p:nvPr/>
        </p:nvSpPr>
        <p:spPr bwMode="auto">
          <a:xfrm>
            <a:off x="304800" y="2528888"/>
            <a:ext cx="3049588" cy="1058862"/>
          </a:xfrm>
          <a:custGeom>
            <a:avLst/>
            <a:gdLst/>
            <a:ahLst/>
            <a:cxnLst>
              <a:cxn ang="0">
                <a:pos x="1218" y="0"/>
              </a:cxn>
              <a:cxn ang="0">
                <a:pos x="0" y="0"/>
              </a:cxn>
              <a:cxn ang="0">
                <a:pos x="0" y="818"/>
              </a:cxn>
              <a:cxn ang="0">
                <a:pos x="108" y="727"/>
              </a:cxn>
              <a:cxn ang="0">
                <a:pos x="222" y="655"/>
              </a:cxn>
              <a:cxn ang="0">
                <a:pos x="305" y="622"/>
              </a:cxn>
              <a:cxn ang="0">
                <a:pos x="392" y="611"/>
              </a:cxn>
              <a:cxn ang="0">
                <a:pos x="489" y="619"/>
              </a:cxn>
              <a:cxn ang="0">
                <a:pos x="593" y="649"/>
              </a:cxn>
              <a:cxn ang="0">
                <a:pos x="658" y="685"/>
              </a:cxn>
              <a:cxn ang="0">
                <a:pos x="734" y="717"/>
              </a:cxn>
              <a:cxn ang="0">
                <a:pos x="803" y="767"/>
              </a:cxn>
              <a:cxn ang="0">
                <a:pos x="858" y="808"/>
              </a:cxn>
              <a:cxn ang="0">
                <a:pos x="930" y="844"/>
              </a:cxn>
              <a:cxn ang="0">
                <a:pos x="1025" y="868"/>
              </a:cxn>
              <a:cxn ang="0">
                <a:pos x="1140" y="888"/>
              </a:cxn>
              <a:cxn ang="0">
                <a:pos x="1248" y="876"/>
              </a:cxn>
              <a:cxn ang="0">
                <a:pos x="1343" y="840"/>
              </a:cxn>
              <a:cxn ang="0">
                <a:pos x="1410" y="793"/>
              </a:cxn>
              <a:cxn ang="0">
                <a:pos x="1440" y="753"/>
              </a:cxn>
              <a:cxn ang="0">
                <a:pos x="1440" y="0"/>
              </a:cxn>
              <a:cxn ang="0">
                <a:pos x="1218" y="0"/>
              </a:cxn>
            </a:cxnLst>
            <a:rect l="0" t="0" r="r" b="b"/>
            <a:pathLst>
              <a:path w="1441" h="889">
                <a:moveTo>
                  <a:pt x="1218" y="0"/>
                </a:moveTo>
                <a:lnTo>
                  <a:pt x="0" y="0"/>
                </a:lnTo>
                <a:lnTo>
                  <a:pt x="0" y="818"/>
                </a:lnTo>
                <a:lnTo>
                  <a:pt x="108" y="727"/>
                </a:lnTo>
                <a:lnTo>
                  <a:pt x="222" y="655"/>
                </a:lnTo>
                <a:lnTo>
                  <a:pt x="305" y="622"/>
                </a:lnTo>
                <a:lnTo>
                  <a:pt x="392" y="611"/>
                </a:lnTo>
                <a:lnTo>
                  <a:pt x="489" y="619"/>
                </a:lnTo>
                <a:lnTo>
                  <a:pt x="593" y="649"/>
                </a:lnTo>
                <a:lnTo>
                  <a:pt x="658" y="685"/>
                </a:lnTo>
                <a:lnTo>
                  <a:pt x="734" y="717"/>
                </a:lnTo>
                <a:lnTo>
                  <a:pt x="803" y="767"/>
                </a:lnTo>
                <a:lnTo>
                  <a:pt x="858" y="808"/>
                </a:lnTo>
                <a:lnTo>
                  <a:pt x="930" y="844"/>
                </a:lnTo>
                <a:lnTo>
                  <a:pt x="1025" y="868"/>
                </a:lnTo>
                <a:lnTo>
                  <a:pt x="1140" y="888"/>
                </a:lnTo>
                <a:lnTo>
                  <a:pt x="1248" y="876"/>
                </a:lnTo>
                <a:lnTo>
                  <a:pt x="1343" y="840"/>
                </a:lnTo>
                <a:lnTo>
                  <a:pt x="1410" y="793"/>
                </a:lnTo>
                <a:lnTo>
                  <a:pt x="1440" y="753"/>
                </a:lnTo>
                <a:lnTo>
                  <a:pt x="1440" y="0"/>
                </a:lnTo>
                <a:lnTo>
                  <a:pt x="1218" y="0"/>
                </a:lnTo>
              </a:path>
            </a:pathLst>
          </a:custGeom>
          <a:solidFill>
            <a:schemeClr val="tx1"/>
          </a:solidFill>
          <a:ln w="12700" cap="rnd" cmpd="sng">
            <a:solidFill>
              <a:schemeClr val="bg2"/>
            </a:solidFill>
            <a:prstDash val="solid"/>
            <a:round/>
            <a:headEnd type="none" w="sm" len="sm"/>
            <a:tailEnd type="none" w="sm" len="sm"/>
          </a:ln>
          <a:effectLst/>
        </p:spPr>
        <p:txBody>
          <a:bodyPr/>
          <a:lstStyle/>
          <a:p>
            <a:endParaRPr lang="en-US">
              <a:solidFill>
                <a:schemeClr val="bg2"/>
              </a:solidFill>
            </a:endParaRPr>
          </a:p>
        </p:txBody>
      </p:sp>
      <p:sp>
        <p:nvSpPr>
          <p:cNvPr id="768017" name="Rectangle 17"/>
          <p:cNvSpPr>
            <a:spLocks noChangeArrowheads="1"/>
          </p:cNvSpPr>
          <p:nvPr/>
        </p:nvSpPr>
        <p:spPr bwMode="auto">
          <a:xfrm>
            <a:off x="585788" y="2644775"/>
            <a:ext cx="2486025" cy="397545"/>
          </a:xfrm>
          <a:prstGeom prst="rect">
            <a:avLst/>
          </a:prstGeom>
          <a:solidFill>
            <a:schemeClr val="tx1"/>
          </a:solidFill>
          <a:ln w="9525">
            <a:noFill/>
            <a:miter lim="800000"/>
            <a:headEnd/>
            <a:tailEnd/>
          </a:ln>
          <a:effectLst/>
        </p:spPr>
        <p:txBody>
          <a:bodyPr lIns="90488" tIns="44450" rIns="90488" bIns="44450">
            <a:spAutoFit/>
          </a:bodyPr>
          <a:lstStyle/>
          <a:p>
            <a:pPr algn="ctr" eaLnBrk="0" hangingPunct="0">
              <a:spcBef>
                <a:spcPct val="50000"/>
              </a:spcBef>
            </a:pPr>
            <a:r>
              <a:rPr lang="en-US" sz="2000">
                <a:solidFill>
                  <a:schemeClr val="bg2"/>
                </a:solidFill>
                <a:latin typeface="Arial" pitchFamily="34" charset="0"/>
              </a:rPr>
              <a:t>SSP</a:t>
            </a:r>
          </a:p>
        </p:txBody>
      </p:sp>
      <p:sp>
        <p:nvSpPr>
          <p:cNvPr id="768018" name="Rectangle 18"/>
          <p:cNvSpPr>
            <a:spLocks noChangeArrowheads="1"/>
          </p:cNvSpPr>
          <p:nvPr/>
        </p:nvSpPr>
        <p:spPr bwMode="auto">
          <a:xfrm>
            <a:off x="3001963" y="2565400"/>
            <a:ext cx="267703" cy="274434"/>
          </a:xfrm>
          <a:prstGeom prst="rect">
            <a:avLst/>
          </a:prstGeom>
          <a:solidFill>
            <a:schemeClr val="tx1"/>
          </a:solidFill>
          <a:ln w="9525">
            <a:solidFill>
              <a:schemeClr val="bg2"/>
            </a:solidFill>
            <a:miter lim="800000"/>
            <a:headEnd/>
            <a:tailEnd/>
          </a:ln>
          <a:effectLst/>
        </p:spPr>
        <p:txBody>
          <a:bodyPr wrap="none" lIns="90488" tIns="44450" rIns="90488" bIns="44450">
            <a:spAutoFit/>
          </a:bodyPr>
          <a:lstStyle/>
          <a:p>
            <a:pPr eaLnBrk="0" hangingPunct="0"/>
            <a:r>
              <a:rPr lang="en-US" sz="1200">
                <a:solidFill>
                  <a:schemeClr val="bg2"/>
                </a:solidFill>
                <a:latin typeface="Arial" pitchFamily="34" charset="0"/>
              </a:rPr>
              <a:t>1</a:t>
            </a:r>
          </a:p>
        </p:txBody>
      </p:sp>
      <p:sp>
        <p:nvSpPr>
          <p:cNvPr id="768019" name="Rectangle 19"/>
          <p:cNvSpPr>
            <a:spLocks noChangeArrowheads="1"/>
          </p:cNvSpPr>
          <p:nvPr/>
        </p:nvSpPr>
        <p:spPr bwMode="auto">
          <a:xfrm>
            <a:off x="3352800" y="2879725"/>
            <a:ext cx="304800" cy="274434"/>
          </a:xfrm>
          <a:prstGeom prst="rect">
            <a:avLst/>
          </a:prstGeom>
          <a:solidFill>
            <a:schemeClr val="tx1"/>
          </a:solidFill>
          <a:ln w="9525">
            <a:solidFill>
              <a:schemeClr val="bg2"/>
            </a:solidFill>
            <a:miter lim="800000"/>
            <a:headEnd/>
            <a:tailEnd/>
          </a:ln>
          <a:effectLst/>
        </p:spPr>
        <p:txBody>
          <a:bodyPr wrap="square" lIns="90488" tIns="44450" rIns="90488" bIns="44450">
            <a:spAutoFit/>
          </a:bodyPr>
          <a:lstStyle/>
          <a:p>
            <a:pPr eaLnBrk="0" hangingPunct="0"/>
            <a:r>
              <a:rPr lang="en-US" sz="1200">
                <a:solidFill>
                  <a:schemeClr val="bg2"/>
                </a:solidFill>
                <a:latin typeface="Arial" pitchFamily="34" charset="0"/>
              </a:rPr>
              <a:t>2</a:t>
            </a:r>
          </a:p>
        </p:txBody>
      </p:sp>
      <p:sp>
        <p:nvSpPr>
          <p:cNvPr id="768020" name="Rectangle 20"/>
          <p:cNvSpPr>
            <a:spLocks noChangeArrowheads="1"/>
          </p:cNvSpPr>
          <p:nvPr/>
        </p:nvSpPr>
        <p:spPr bwMode="auto">
          <a:xfrm>
            <a:off x="3694697" y="3124200"/>
            <a:ext cx="267703" cy="274434"/>
          </a:xfrm>
          <a:prstGeom prst="rect">
            <a:avLst/>
          </a:prstGeom>
          <a:solidFill>
            <a:schemeClr val="tx1"/>
          </a:solidFill>
          <a:ln w="9525">
            <a:solidFill>
              <a:schemeClr val="bg2"/>
            </a:solidFill>
            <a:miter lim="800000"/>
            <a:headEnd/>
            <a:tailEnd/>
          </a:ln>
          <a:effectLst/>
        </p:spPr>
        <p:txBody>
          <a:bodyPr wrap="none" lIns="90488" tIns="44450" rIns="90488" bIns="44450">
            <a:spAutoFit/>
          </a:bodyPr>
          <a:lstStyle/>
          <a:p>
            <a:pPr eaLnBrk="0" hangingPunct="0"/>
            <a:r>
              <a:rPr lang="en-US" sz="1200">
                <a:solidFill>
                  <a:schemeClr val="bg2"/>
                </a:solidFill>
                <a:latin typeface="Arial" pitchFamily="34" charset="0"/>
              </a:rPr>
              <a:t>3</a:t>
            </a:r>
          </a:p>
        </p:txBody>
      </p:sp>
      <p:sp>
        <p:nvSpPr>
          <p:cNvPr id="768021" name="Rectangle 21"/>
          <p:cNvSpPr>
            <a:spLocks noChangeArrowheads="1"/>
          </p:cNvSpPr>
          <p:nvPr/>
        </p:nvSpPr>
        <p:spPr bwMode="auto">
          <a:xfrm>
            <a:off x="3999497" y="3379788"/>
            <a:ext cx="267703" cy="274434"/>
          </a:xfrm>
          <a:prstGeom prst="rect">
            <a:avLst/>
          </a:prstGeom>
          <a:solidFill>
            <a:schemeClr val="tx1"/>
          </a:solidFill>
          <a:ln w="9525">
            <a:solidFill>
              <a:schemeClr val="bg2"/>
            </a:solidFill>
            <a:miter lim="800000"/>
            <a:headEnd/>
            <a:tailEnd/>
          </a:ln>
          <a:effectLst/>
        </p:spPr>
        <p:txBody>
          <a:bodyPr wrap="none" lIns="90488" tIns="44450" rIns="90488" bIns="44450">
            <a:spAutoFit/>
          </a:bodyPr>
          <a:lstStyle/>
          <a:p>
            <a:pPr eaLnBrk="0" hangingPunct="0"/>
            <a:r>
              <a:rPr lang="en-US" sz="1200" dirty="0">
                <a:solidFill>
                  <a:schemeClr val="bg2"/>
                </a:solidFill>
                <a:latin typeface="Arial" pitchFamily="34" charset="0"/>
              </a:rPr>
              <a:t>4</a:t>
            </a:r>
          </a:p>
        </p:txBody>
      </p:sp>
      <p:sp>
        <p:nvSpPr>
          <p:cNvPr id="768022" name="Rectangle 22"/>
          <p:cNvSpPr>
            <a:spLocks noChangeArrowheads="1"/>
          </p:cNvSpPr>
          <p:nvPr/>
        </p:nvSpPr>
        <p:spPr bwMode="auto">
          <a:xfrm>
            <a:off x="4304297" y="3579813"/>
            <a:ext cx="267703" cy="274434"/>
          </a:xfrm>
          <a:prstGeom prst="rect">
            <a:avLst/>
          </a:prstGeom>
          <a:solidFill>
            <a:schemeClr val="tx1"/>
          </a:solidFill>
          <a:ln w="9525">
            <a:solidFill>
              <a:schemeClr val="bg2"/>
            </a:solidFill>
            <a:miter lim="800000"/>
            <a:headEnd/>
            <a:tailEnd/>
          </a:ln>
          <a:effectLst/>
        </p:spPr>
        <p:txBody>
          <a:bodyPr wrap="none" lIns="90488" tIns="44450" rIns="90488" bIns="44450">
            <a:spAutoFit/>
          </a:bodyPr>
          <a:lstStyle/>
          <a:p>
            <a:pPr eaLnBrk="0" hangingPunct="0"/>
            <a:r>
              <a:rPr lang="en-US" sz="1200">
                <a:solidFill>
                  <a:schemeClr val="bg2"/>
                </a:solidFill>
                <a:latin typeface="Arial" pitchFamily="34" charset="0"/>
              </a:rPr>
              <a:t>5</a:t>
            </a:r>
          </a:p>
        </p:txBody>
      </p:sp>
      <p:sp>
        <p:nvSpPr>
          <p:cNvPr id="768023" name="Line 23"/>
          <p:cNvSpPr>
            <a:spLocks noChangeShapeType="1"/>
          </p:cNvSpPr>
          <p:nvPr/>
        </p:nvSpPr>
        <p:spPr bwMode="auto">
          <a:xfrm>
            <a:off x="3389313" y="2628900"/>
            <a:ext cx="1682750" cy="0"/>
          </a:xfrm>
          <a:prstGeom prst="line">
            <a:avLst/>
          </a:prstGeom>
          <a:noFill/>
          <a:ln w="12700">
            <a:solidFill>
              <a:srgbClr val="FFFFFF"/>
            </a:solidFill>
            <a:round/>
            <a:headEnd type="none" w="sm" len="sm"/>
            <a:tailEnd type="stealth" w="med" len="med"/>
          </a:ln>
          <a:effectLst/>
        </p:spPr>
        <p:txBody>
          <a:bodyPr wrap="none" anchor="ctr"/>
          <a:lstStyle/>
          <a:p>
            <a:endParaRPr lang="en-US"/>
          </a:p>
        </p:txBody>
      </p:sp>
      <p:sp>
        <p:nvSpPr>
          <p:cNvPr id="768024" name="Line 24"/>
          <p:cNvSpPr>
            <a:spLocks noChangeShapeType="1"/>
          </p:cNvSpPr>
          <p:nvPr/>
        </p:nvSpPr>
        <p:spPr bwMode="auto">
          <a:xfrm>
            <a:off x="3694113" y="2900363"/>
            <a:ext cx="1377950" cy="0"/>
          </a:xfrm>
          <a:prstGeom prst="line">
            <a:avLst/>
          </a:prstGeom>
          <a:noFill/>
          <a:ln w="12700">
            <a:solidFill>
              <a:srgbClr val="FFFFFF"/>
            </a:solidFill>
            <a:round/>
            <a:headEnd type="none" w="sm" len="sm"/>
            <a:tailEnd type="stealth" w="med" len="med"/>
          </a:ln>
          <a:effectLst/>
        </p:spPr>
        <p:txBody>
          <a:bodyPr wrap="none" anchor="ctr"/>
          <a:lstStyle/>
          <a:p>
            <a:endParaRPr lang="en-US"/>
          </a:p>
        </p:txBody>
      </p:sp>
      <p:sp>
        <p:nvSpPr>
          <p:cNvPr id="768025" name="Line 25"/>
          <p:cNvSpPr>
            <a:spLocks noChangeShapeType="1"/>
          </p:cNvSpPr>
          <p:nvPr/>
        </p:nvSpPr>
        <p:spPr bwMode="auto">
          <a:xfrm>
            <a:off x="3973513" y="3186113"/>
            <a:ext cx="1098550" cy="0"/>
          </a:xfrm>
          <a:prstGeom prst="line">
            <a:avLst/>
          </a:prstGeom>
          <a:noFill/>
          <a:ln w="12700">
            <a:solidFill>
              <a:srgbClr val="FFFFFF"/>
            </a:solidFill>
            <a:round/>
            <a:headEnd type="none" w="sm" len="sm"/>
            <a:tailEnd type="stealth" w="med" len="med"/>
          </a:ln>
          <a:effectLst/>
        </p:spPr>
        <p:txBody>
          <a:bodyPr wrap="none" anchor="ctr"/>
          <a:lstStyle/>
          <a:p>
            <a:endParaRPr lang="en-US"/>
          </a:p>
        </p:txBody>
      </p:sp>
      <p:sp>
        <p:nvSpPr>
          <p:cNvPr id="768026" name="Line 26"/>
          <p:cNvSpPr>
            <a:spLocks noChangeShapeType="1"/>
          </p:cNvSpPr>
          <p:nvPr/>
        </p:nvSpPr>
        <p:spPr bwMode="auto">
          <a:xfrm>
            <a:off x="4303713" y="3457575"/>
            <a:ext cx="768350" cy="0"/>
          </a:xfrm>
          <a:prstGeom prst="line">
            <a:avLst/>
          </a:prstGeom>
          <a:noFill/>
          <a:ln w="12700">
            <a:solidFill>
              <a:srgbClr val="FFFFFF"/>
            </a:solidFill>
            <a:round/>
            <a:headEnd type="none" w="sm" len="sm"/>
            <a:tailEnd type="stealth" w="med" len="med"/>
          </a:ln>
          <a:effectLst/>
        </p:spPr>
        <p:txBody>
          <a:bodyPr wrap="none" anchor="ctr"/>
          <a:lstStyle/>
          <a:p>
            <a:endParaRPr lang="en-US"/>
          </a:p>
        </p:txBody>
      </p:sp>
      <p:sp>
        <p:nvSpPr>
          <p:cNvPr id="768027" name="Line 27"/>
          <p:cNvSpPr>
            <a:spLocks noChangeShapeType="1"/>
          </p:cNvSpPr>
          <p:nvPr/>
        </p:nvSpPr>
        <p:spPr bwMode="auto">
          <a:xfrm>
            <a:off x="4608513" y="3786188"/>
            <a:ext cx="488950" cy="0"/>
          </a:xfrm>
          <a:prstGeom prst="line">
            <a:avLst/>
          </a:prstGeom>
          <a:noFill/>
          <a:ln w="12700">
            <a:solidFill>
              <a:srgbClr val="FFFFFF"/>
            </a:solidFill>
            <a:round/>
            <a:headEnd type="none" w="sm" len="sm"/>
            <a:tailEnd type="stealth" w="med" len="med"/>
          </a:ln>
          <a:effectLst/>
        </p:spPr>
        <p:txBody>
          <a:bodyPr wrap="none" anchor="ctr"/>
          <a:lstStyle/>
          <a:p>
            <a:endParaRPr lang="en-US"/>
          </a:p>
        </p:txBody>
      </p:sp>
      <p:sp>
        <p:nvSpPr>
          <p:cNvPr id="768028" name="Rectangle 28"/>
          <p:cNvSpPr>
            <a:spLocks noChangeArrowheads="1"/>
          </p:cNvSpPr>
          <p:nvPr/>
        </p:nvSpPr>
        <p:spPr bwMode="auto">
          <a:xfrm>
            <a:off x="5233988" y="2519363"/>
            <a:ext cx="1498745" cy="305212"/>
          </a:xfrm>
          <a:prstGeom prst="rect">
            <a:avLst/>
          </a:prstGeom>
          <a:noFill/>
          <a:ln w="9525">
            <a:noFill/>
            <a:miter lim="800000"/>
            <a:headEnd/>
            <a:tailEnd/>
          </a:ln>
          <a:effectLst/>
        </p:spPr>
        <p:txBody>
          <a:bodyPr wrap="none" lIns="90488" tIns="44450" rIns="90488" bIns="44450">
            <a:spAutoFit/>
          </a:bodyPr>
          <a:lstStyle/>
          <a:p>
            <a:pPr eaLnBrk="0" hangingPunct="0"/>
            <a:r>
              <a:rPr lang="en-US" sz="1400" b="1" dirty="0">
                <a:solidFill>
                  <a:schemeClr val="bg1"/>
                </a:solidFill>
                <a:latin typeface="Arial" pitchFamily="34" charset="0"/>
              </a:rPr>
              <a:t>PKP REKANAN</a:t>
            </a:r>
          </a:p>
        </p:txBody>
      </p:sp>
      <p:sp>
        <p:nvSpPr>
          <p:cNvPr id="768029" name="Rectangle 29"/>
          <p:cNvSpPr>
            <a:spLocks noChangeArrowheads="1"/>
          </p:cNvSpPr>
          <p:nvPr/>
        </p:nvSpPr>
        <p:spPr bwMode="auto">
          <a:xfrm>
            <a:off x="5233988" y="2805113"/>
            <a:ext cx="2394824" cy="305212"/>
          </a:xfrm>
          <a:prstGeom prst="rect">
            <a:avLst/>
          </a:prstGeom>
          <a:noFill/>
          <a:ln w="9525">
            <a:noFill/>
            <a:miter lim="800000"/>
            <a:headEnd/>
            <a:tailEnd/>
          </a:ln>
          <a:effectLst/>
        </p:spPr>
        <p:txBody>
          <a:bodyPr wrap="none" lIns="90488" tIns="44450" rIns="90488" bIns="44450">
            <a:spAutoFit/>
          </a:bodyPr>
          <a:lstStyle/>
          <a:p>
            <a:pPr eaLnBrk="0" hangingPunct="0"/>
            <a:r>
              <a:rPr lang="en-US" sz="1400" b="1" dirty="0">
                <a:solidFill>
                  <a:schemeClr val="bg1"/>
                </a:solidFill>
                <a:latin typeface="Arial" pitchFamily="34" charset="0"/>
              </a:rPr>
              <a:t>KPP MELALUI BANK/POS</a:t>
            </a:r>
          </a:p>
        </p:txBody>
      </p:sp>
      <p:sp>
        <p:nvSpPr>
          <p:cNvPr id="768030" name="Rectangle 30"/>
          <p:cNvSpPr>
            <a:spLocks noChangeArrowheads="1"/>
          </p:cNvSpPr>
          <p:nvPr/>
        </p:nvSpPr>
        <p:spPr bwMode="auto">
          <a:xfrm>
            <a:off x="5233988" y="3090863"/>
            <a:ext cx="2521269" cy="305212"/>
          </a:xfrm>
          <a:prstGeom prst="rect">
            <a:avLst/>
          </a:prstGeom>
          <a:noFill/>
          <a:ln w="9525">
            <a:noFill/>
            <a:miter lim="800000"/>
            <a:headEnd/>
            <a:tailEnd/>
          </a:ln>
          <a:effectLst/>
        </p:spPr>
        <p:txBody>
          <a:bodyPr wrap="none" lIns="90488" tIns="44450" rIns="90488" bIns="44450">
            <a:spAutoFit/>
          </a:bodyPr>
          <a:lstStyle/>
          <a:p>
            <a:pPr eaLnBrk="0" hangingPunct="0"/>
            <a:r>
              <a:rPr lang="en-US" sz="1400" b="1" dirty="0">
                <a:solidFill>
                  <a:schemeClr val="bg1"/>
                </a:solidFill>
                <a:latin typeface="Arial" pitchFamily="34" charset="0"/>
              </a:rPr>
              <a:t>LAMPIRAN SPT MASA PPN</a:t>
            </a:r>
          </a:p>
        </p:txBody>
      </p:sp>
      <p:sp>
        <p:nvSpPr>
          <p:cNvPr id="768031" name="Rectangle 31"/>
          <p:cNvSpPr>
            <a:spLocks noChangeArrowheads="1"/>
          </p:cNvSpPr>
          <p:nvPr/>
        </p:nvSpPr>
        <p:spPr bwMode="auto">
          <a:xfrm>
            <a:off x="5233988" y="3360738"/>
            <a:ext cx="2769990" cy="305212"/>
          </a:xfrm>
          <a:prstGeom prst="rect">
            <a:avLst/>
          </a:prstGeom>
          <a:noFill/>
          <a:ln w="9525">
            <a:noFill/>
            <a:miter lim="800000"/>
            <a:headEnd/>
            <a:tailEnd/>
          </a:ln>
          <a:effectLst/>
        </p:spPr>
        <p:txBody>
          <a:bodyPr wrap="none" lIns="90488" tIns="44450" rIns="90488" bIns="44450">
            <a:spAutoFit/>
          </a:bodyPr>
          <a:lstStyle/>
          <a:p>
            <a:pPr eaLnBrk="0" hangingPunct="0"/>
            <a:r>
              <a:rPr lang="en-US" sz="1400" b="1" dirty="0">
                <a:solidFill>
                  <a:schemeClr val="bg1"/>
                </a:solidFill>
                <a:latin typeface="Arial" pitchFamily="34" charset="0"/>
              </a:rPr>
              <a:t>BANK PERSEPSI/POS &amp; GIRO</a:t>
            </a:r>
          </a:p>
        </p:txBody>
      </p:sp>
      <p:sp>
        <p:nvSpPr>
          <p:cNvPr id="768032" name="Rectangle 32"/>
          <p:cNvSpPr>
            <a:spLocks noChangeArrowheads="1"/>
          </p:cNvSpPr>
          <p:nvPr/>
        </p:nvSpPr>
        <p:spPr bwMode="auto">
          <a:xfrm>
            <a:off x="5233988" y="3675063"/>
            <a:ext cx="1937967" cy="305212"/>
          </a:xfrm>
          <a:prstGeom prst="rect">
            <a:avLst/>
          </a:prstGeom>
          <a:noFill/>
          <a:ln w="9525">
            <a:noFill/>
            <a:miter lim="800000"/>
            <a:headEnd/>
            <a:tailEnd/>
          </a:ln>
          <a:effectLst/>
        </p:spPr>
        <p:txBody>
          <a:bodyPr wrap="none" lIns="90488" tIns="44450" rIns="90488" bIns="44450">
            <a:spAutoFit/>
          </a:bodyPr>
          <a:lstStyle/>
          <a:p>
            <a:pPr eaLnBrk="0" hangingPunct="0"/>
            <a:r>
              <a:rPr lang="en-US" sz="1400" b="1" dirty="0">
                <a:solidFill>
                  <a:schemeClr val="bg1"/>
                </a:solidFill>
                <a:latin typeface="Arial" pitchFamily="34" charset="0"/>
              </a:rPr>
              <a:t>ARSIP </a:t>
            </a:r>
            <a:r>
              <a:rPr lang="en-US" sz="1400" b="1" dirty="0" smtClean="0">
                <a:solidFill>
                  <a:schemeClr val="bg1"/>
                </a:solidFill>
                <a:latin typeface="Arial" pitchFamily="34" charset="0"/>
              </a:rPr>
              <a:t>BENDAHARA</a:t>
            </a:r>
            <a:endParaRPr lang="en-US" sz="1400" b="1" dirty="0">
              <a:solidFill>
                <a:schemeClr val="bg1"/>
              </a:solidFill>
              <a:latin typeface="Arial" pitchFamily="34" charset="0"/>
            </a:endParaRPr>
          </a:p>
        </p:txBody>
      </p:sp>
      <p:sp>
        <p:nvSpPr>
          <p:cNvPr id="768033" name="Rectangle 33"/>
          <p:cNvSpPr>
            <a:spLocks noChangeArrowheads="1"/>
          </p:cNvSpPr>
          <p:nvPr/>
        </p:nvSpPr>
        <p:spPr bwMode="auto">
          <a:xfrm>
            <a:off x="2438400" y="4543425"/>
            <a:ext cx="203200" cy="485775"/>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none" anchor="ctr"/>
          <a:lstStyle/>
          <a:p>
            <a:endParaRPr lang="en-US"/>
          </a:p>
        </p:txBody>
      </p:sp>
      <p:sp>
        <p:nvSpPr>
          <p:cNvPr id="768034" name="AutoShape 34"/>
          <p:cNvSpPr>
            <a:spLocks noChangeArrowheads="1"/>
          </p:cNvSpPr>
          <p:nvPr/>
        </p:nvSpPr>
        <p:spPr bwMode="auto">
          <a:xfrm>
            <a:off x="2438400" y="4857750"/>
            <a:ext cx="2438400" cy="242888"/>
          </a:xfrm>
          <a:prstGeom prst="rightArrow">
            <a:avLst>
              <a:gd name="adj1" fmla="val 50000"/>
              <a:gd name="adj2" fmla="val 177917"/>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none" anchor="ctr"/>
          <a:lstStyle/>
          <a:p>
            <a:endParaRPr lang="en-US"/>
          </a:p>
        </p:txBody>
      </p:sp>
      <p:sp>
        <p:nvSpPr>
          <p:cNvPr id="768035" name="AutoShape 35"/>
          <p:cNvSpPr>
            <a:spLocks noChangeArrowheads="1"/>
          </p:cNvSpPr>
          <p:nvPr/>
        </p:nvSpPr>
        <p:spPr bwMode="auto">
          <a:xfrm flipH="1">
            <a:off x="6654800" y="5272088"/>
            <a:ext cx="406400" cy="257175"/>
          </a:xfrm>
          <a:prstGeom prst="downArrow">
            <a:avLst>
              <a:gd name="adj1" fmla="val 50000"/>
              <a:gd name="adj2" fmla="val 50014"/>
            </a:avLst>
          </a:prstGeom>
          <a:solidFill>
            <a:schemeClr val="accent2"/>
          </a:solidFill>
          <a:ln w="9525">
            <a:noFill/>
            <a:miter lim="800000"/>
            <a:headEnd/>
            <a:tailEnd/>
          </a:ln>
          <a:effectLst/>
        </p:spPr>
        <p:txBody>
          <a:bodyPr wrap="none" anchor="ctr"/>
          <a:lstStyle/>
          <a:p>
            <a:endParaRPr lang="en-US"/>
          </a:p>
        </p:txBody>
      </p:sp>
      <p:sp>
        <p:nvSpPr>
          <p:cNvPr id="768036" name="AutoShape 36"/>
          <p:cNvSpPr>
            <a:spLocks noChangeArrowheads="1"/>
          </p:cNvSpPr>
          <p:nvPr/>
        </p:nvSpPr>
        <p:spPr bwMode="auto">
          <a:xfrm flipH="1">
            <a:off x="3962400" y="5972175"/>
            <a:ext cx="736600" cy="228600"/>
          </a:xfrm>
          <a:prstGeom prst="rightArrow">
            <a:avLst>
              <a:gd name="adj1" fmla="val 50000"/>
              <a:gd name="adj2" fmla="val 161156"/>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none" anchor="ctr"/>
          <a:lstStyle/>
          <a:p>
            <a:endParaRPr lang="en-US"/>
          </a:p>
        </p:txBody>
      </p:sp>
    </p:spTree>
  </p:cSld>
  <p:clrMapOvr>
    <a:masterClrMapping/>
  </p:clrMapOv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54" name="Rectangle 6"/>
          <p:cNvSpPr>
            <a:spLocks noGrp="1" noChangeArrowheads="1"/>
          </p:cNvSpPr>
          <p:nvPr>
            <p:ph type="title"/>
          </p:nvPr>
        </p:nvSpPr>
        <p:spPr>
          <a:xfrm>
            <a:off x="712788" y="381000"/>
            <a:ext cx="7759700" cy="673100"/>
          </a:xfrm>
          <a:solidFill>
            <a:srgbClr val="CCFF66"/>
          </a:solidFill>
          <a:ln/>
        </p:spPr>
        <p:txBody>
          <a:bodyPr wrap="none" lIns="90488" tIns="44450" rIns="90488" bIns="44450"/>
          <a:lstStyle/>
          <a:p>
            <a:pPr algn="ctr"/>
            <a:r>
              <a:rPr lang="en-US" sz="3200">
                <a:solidFill>
                  <a:srgbClr val="000066"/>
                </a:solidFill>
              </a:rPr>
              <a:t>TATA CARA PELAPORAN</a:t>
            </a:r>
          </a:p>
        </p:txBody>
      </p:sp>
      <p:sp>
        <p:nvSpPr>
          <p:cNvPr id="26" name="Slide Number Placeholder 4"/>
          <p:cNvSpPr>
            <a:spLocks noGrp="1"/>
          </p:cNvSpPr>
          <p:nvPr>
            <p:ph type="sldNum" sz="quarter" idx="12"/>
          </p:nvPr>
        </p:nvSpPr>
        <p:spPr/>
        <p:txBody>
          <a:bodyPr/>
          <a:lstStyle/>
          <a:p>
            <a:fld id="{D48DADE6-759C-4C4C-B608-B2FF3E1B24E6}" type="slidenum">
              <a:rPr lang="en-US"/>
              <a:pPr/>
              <a:t>147</a:t>
            </a:fld>
            <a:endParaRPr lang="en-US"/>
          </a:p>
        </p:txBody>
      </p:sp>
      <p:sp>
        <p:nvSpPr>
          <p:cNvPr id="770050" name="Freeform 2"/>
          <p:cNvSpPr>
            <a:spLocks/>
          </p:cNvSpPr>
          <p:nvPr/>
        </p:nvSpPr>
        <p:spPr bwMode="auto">
          <a:xfrm>
            <a:off x="1549400" y="2857500"/>
            <a:ext cx="3049588" cy="1465263"/>
          </a:xfrm>
          <a:custGeom>
            <a:avLst/>
            <a:gdLst/>
            <a:ahLst/>
            <a:cxnLst>
              <a:cxn ang="0">
                <a:pos x="1218" y="0"/>
              </a:cxn>
              <a:cxn ang="0">
                <a:pos x="0" y="0"/>
              </a:cxn>
              <a:cxn ang="0">
                <a:pos x="0" y="1134"/>
              </a:cxn>
              <a:cxn ang="0">
                <a:pos x="108" y="1007"/>
              </a:cxn>
              <a:cxn ang="0">
                <a:pos x="222" y="907"/>
              </a:cxn>
              <a:cxn ang="0">
                <a:pos x="305" y="862"/>
              </a:cxn>
              <a:cxn ang="0">
                <a:pos x="392" y="846"/>
              </a:cxn>
              <a:cxn ang="0">
                <a:pos x="489" y="858"/>
              </a:cxn>
              <a:cxn ang="0">
                <a:pos x="593" y="899"/>
              </a:cxn>
              <a:cxn ang="0">
                <a:pos x="658" y="948"/>
              </a:cxn>
              <a:cxn ang="0">
                <a:pos x="734" y="994"/>
              </a:cxn>
              <a:cxn ang="0">
                <a:pos x="803" y="1062"/>
              </a:cxn>
              <a:cxn ang="0">
                <a:pos x="858" y="1119"/>
              </a:cxn>
              <a:cxn ang="0">
                <a:pos x="930" y="1170"/>
              </a:cxn>
              <a:cxn ang="0">
                <a:pos x="1025" y="1202"/>
              </a:cxn>
              <a:cxn ang="0">
                <a:pos x="1140" y="1230"/>
              </a:cxn>
              <a:cxn ang="0">
                <a:pos x="1248" y="1213"/>
              </a:cxn>
              <a:cxn ang="0">
                <a:pos x="1343" y="1164"/>
              </a:cxn>
              <a:cxn ang="0">
                <a:pos x="1410" y="1098"/>
              </a:cxn>
              <a:cxn ang="0">
                <a:pos x="1440" y="1043"/>
              </a:cxn>
              <a:cxn ang="0">
                <a:pos x="1440" y="0"/>
              </a:cxn>
              <a:cxn ang="0">
                <a:pos x="1218" y="0"/>
              </a:cxn>
            </a:cxnLst>
            <a:rect l="0" t="0" r="r" b="b"/>
            <a:pathLst>
              <a:path w="1441" h="1231">
                <a:moveTo>
                  <a:pt x="1218" y="0"/>
                </a:moveTo>
                <a:lnTo>
                  <a:pt x="0" y="0"/>
                </a:lnTo>
                <a:lnTo>
                  <a:pt x="0" y="1134"/>
                </a:lnTo>
                <a:lnTo>
                  <a:pt x="108" y="1007"/>
                </a:lnTo>
                <a:lnTo>
                  <a:pt x="222" y="907"/>
                </a:lnTo>
                <a:lnTo>
                  <a:pt x="305" y="862"/>
                </a:lnTo>
                <a:lnTo>
                  <a:pt x="392" y="846"/>
                </a:lnTo>
                <a:lnTo>
                  <a:pt x="489" y="858"/>
                </a:lnTo>
                <a:lnTo>
                  <a:pt x="593" y="899"/>
                </a:lnTo>
                <a:lnTo>
                  <a:pt x="658" y="948"/>
                </a:lnTo>
                <a:lnTo>
                  <a:pt x="734" y="994"/>
                </a:lnTo>
                <a:lnTo>
                  <a:pt x="803" y="1062"/>
                </a:lnTo>
                <a:lnTo>
                  <a:pt x="858" y="1119"/>
                </a:lnTo>
                <a:lnTo>
                  <a:pt x="930" y="1170"/>
                </a:lnTo>
                <a:lnTo>
                  <a:pt x="1025" y="1202"/>
                </a:lnTo>
                <a:lnTo>
                  <a:pt x="1140" y="1230"/>
                </a:lnTo>
                <a:lnTo>
                  <a:pt x="1248" y="1213"/>
                </a:lnTo>
                <a:lnTo>
                  <a:pt x="1343" y="1164"/>
                </a:lnTo>
                <a:lnTo>
                  <a:pt x="1410" y="1098"/>
                </a:lnTo>
                <a:lnTo>
                  <a:pt x="1440" y="1043"/>
                </a:lnTo>
                <a:lnTo>
                  <a:pt x="1440" y="0"/>
                </a:lnTo>
                <a:lnTo>
                  <a:pt x="1218" y="0"/>
                </a:lnTo>
              </a:path>
            </a:pathLst>
          </a:custGeom>
          <a:solidFill>
            <a:schemeClr val="bg2"/>
          </a:solidFill>
          <a:ln w="12700" cap="rnd" cmpd="sng">
            <a:solidFill>
              <a:schemeClr val="tx1"/>
            </a:solidFill>
            <a:prstDash val="solid"/>
            <a:round/>
            <a:headEnd type="none" w="sm" len="sm"/>
            <a:tailEnd type="none" w="sm" len="sm"/>
          </a:ln>
          <a:effectLst/>
        </p:spPr>
        <p:txBody>
          <a:bodyPr/>
          <a:lstStyle/>
          <a:p>
            <a:endParaRPr lang="en-US"/>
          </a:p>
        </p:txBody>
      </p:sp>
      <p:sp>
        <p:nvSpPr>
          <p:cNvPr id="770051" name="Freeform 3"/>
          <p:cNvSpPr>
            <a:spLocks/>
          </p:cNvSpPr>
          <p:nvPr/>
        </p:nvSpPr>
        <p:spPr bwMode="auto">
          <a:xfrm>
            <a:off x="1117600" y="2571750"/>
            <a:ext cx="3049588" cy="1465263"/>
          </a:xfrm>
          <a:custGeom>
            <a:avLst/>
            <a:gdLst/>
            <a:ahLst/>
            <a:cxnLst>
              <a:cxn ang="0">
                <a:pos x="1218" y="0"/>
              </a:cxn>
              <a:cxn ang="0">
                <a:pos x="0" y="0"/>
              </a:cxn>
              <a:cxn ang="0">
                <a:pos x="0" y="1134"/>
              </a:cxn>
              <a:cxn ang="0">
                <a:pos x="108" y="1007"/>
              </a:cxn>
              <a:cxn ang="0">
                <a:pos x="222" y="907"/>
              </a:cxn>
              <a:cxn ang="0">
                <a:pos x="305" y="862"/>
              </a:cxn>
              <a:cxn ang="0">
                <a:pos x="392" y="846"/>
              </a:cxn>
              <a:cxn ang="0">
                <a:pos x="489" y="858"/>
              </a:cxn>
              <a:cxn ang="0">
                <a:pos x="593" y="899"/>
              </a:cxn>
              <a:cxn ang="0">
                <a:pos x="658" y="948"/>
              </a:cxn>
              <a:cxn ang="0">
                <a:pos x="734" y="994"/>
              </a:cxn>
              <a:cxn ang="0">
                <a:pos x="803" y="1062"/>
              </a:cxn>
              <a:cxn ang="0">
                <a:pos x="858" y="1119"/>
              </a:cxn>
              <a:cxn ang="0">
                <a:pos x="930" y="1170"/>
              </a:cxn>
              <a:cxn ang="0">
                <a:pos x="1025" y="1202"/>
              </a:cxn>
              <a:cxn ang="0">
                <a:pos x="1140" y="1230"/>
              </a:cxn>
              <a:cxn ang="0">
                <a:pos x="1248" y="1213"/>
              </a:cxn>
              <a:cxn ang="0">
                <a:pos x="1343" y="1164"/>
              </a:cxn>
              <a:cxn ang="0">
                <a:pos x="1410" y="1098"/>
              </a:cxn>
              <a:cxn ang="0">
                <a:pos x="1440" y="1043"/>
              </a:cxn>
              <a:cxn ang="0">
                <a:pos x="1440" y="0"/>
              </a:cxn>
              <a:cxn ang="0">
                <a:pos x="1218" y="0"/>
              </a:cxn>
            </a:cxnLst>
            <a:rect l="0" t="0" r="r" b="b"/>
            <a:pathLst>
              <a:path w="1441" h="1231">
                <a:moveTo>
                  <a:pt x="1218" y="0"/>
                </a:moveTo>
                <a:lnTo>
                  <a:pt x="0" y="0"/>
                </a:lnTo>
                <a:lnTo>
                  <a:pt x="0" y="1134"/>
                </a:lnTo>
                <a:lnTo>
                  <a:pt x="108" y="1007"/>
                </a:lnTo>
                <a:lnTo>
                  <a:pt x="222" y="907"/>
                </a:lnTo>
                <a:lnTo>
                  <a:pt x="305" y="862"/>
                </a:lnTo>
                <a:lnTo>
                  <a:pt x="392" y="846"/>
                </a:lnTo>
                <a:lnTo>
                  <a:pt x="489" y="858"/>
                </a:lnTo>
                <a:lnTo>
                  <a:pt x="593" y="899"/>
                </a:lnTo>
                <a:lnTo>
                  <a:pt x="658" y="948"/>
                </a:lnTo>
                <a:lnTo>
                  <a:pt x="734" y="994"/>
                </a:lnTo>
                <a:lnTo>
                  <a:pt x="803" y="1062"/>
                </a:lnTo>
                <a:lnTo>
                  <a:pt x="858" y="1119"/>
                </a:lnTo>
                <a:lnTo>
                  <a:pt x="930" y="1170"/>
                </a:lnTo>
                <a:lnTo>
                  <a:pt x="1025" y="1202"/>
                </a:lnTo>
                <a:lnTo>
                  <a:pt x="1140" y="1230"/>
                </a:lnTo>
                <a:lnTo>
                  <a:pt x="1248" y="1213"/>
                </a:lnTo>
                <a:lnTo>
                  <a:pt x="1343" y="1164"/>
                </a:lnTo>
                <a:lnTo>
                  <a:pt x="1410" y="1098"/>
                </a:lnTo>
                <a:lnTo>
                  <a:pt x="1440" y="1043"/>
                </a:lnTo>
                <a:lnTo>
                  <a:pt x="1440" y="0"/>
                </a:lnTo>
                <a:lnTo>
                  <a:pt x="1218" y="0"/>
                </a:lnTo>
              </a:path>
            </a:pathLst>
          </a:custGeom>
          <a:solidFill>
            <a:schemeClr val="bg2"/>
          </a:solidFill>
          <a:ln w="12700" cap="rnd" cmpd="sng">
            <a:solidFill>
              <a:schemeClr val="tx1"/>
            </a:solidFill>
            <a:prstDash val="solid"/>
            <a:round/>
            <a:headEnd type="none" w="sm" len="sm"/>
            <a:tailEnd type="none" w="sm" len="sm"/>
          </a:ln>
          <a:effectLst/>
        </p:spPr>
        <p:txBody>
          <a:bodyPr/>
          <a:lstStyle/>
          <a:p>
            <a:endParaRPr lang="en-US"/>
          </a:p>
        </p:txBody>
      </p:sp>
      <p:sp>
        <p:nvSpPr>
          <p:cNvPr id="770052" name="Rectangle 4"/>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70053" name="Rectangle 5"/>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70055" name="AutoShape 7"/>
          <p:cNvSpPr>
            <a:spLocks noChangeArrowheads="1"/>
          </p:cNvSpPr>
          <p:nvPr/>
        </p:nvSpPr>
        <p:spPr bwMode="auto">
          <a:xfrm>
            <a:off x="973138" y="1304925"/>
            <a:ext cx="7807325" cy="576263"/>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2000">
                <a:latin typeface="Arial" pitchFamily="34" charset="0"/>
              </a:rPr>
              <a:t>PPN DAN PPn BM YANG DIPUNGUT</a:t>
            </a:r>
          </a:p>
          <a:p>
            <a:pPr algn="ctr" eaLnBrk="0" hangingPunct="0"/>
            <a:r>
              <a:rPr lang="en-US" sz="2000">
                <a:latin typeface="Arial" pitchFamily="34" charset="0"/>
              </a:rPr>
              <a:t>OLEH </a:t>
            </a:r>
            <a:r>
              <a:rPr lang="en-US" sz="2000" smtClean="0">
                <a:latin typeface="Arial" pitchFamily="34" charset="0"/>
              </a:rPr>
              <a:t>BENDAHARA</a:t>
            </a:r>
            <a:endParaRPr lang="en-US" sz="2000">
              <a:latin typeface="Arial" pitchFamily="34" charset="0"/>
            </a:endParaRPr>
          </a:p>
        </p:txBody>
      </p:sp>
      <p:sp>
        <p:nvSpPr>
          <p:cNvPr id="770056" name="Freeform 8"/>
          <p:cNvSpPr>
            <a:spLocks/>
          </p:cNvSpPr>
          <p:nvPr/>
        </p:nvSpPr>
        <p:spPr bwMode="auto">
          <a:xfrm>
            <a:off x="685800" y="2257425"/>
            <a:ext cx="3049588" cy="1465263"/>
          </a:xfrm>
          <a:custGeom>
            <a:avLst/>
            <a:gdLst/>
            <a:ahLst/>
            <a:cxnLst>
              <a:cxn ang="0">
                <a:pos x="1218" y="0"/>
              </a:cxn>
              <a:cxn ang="0">
                <a:pos x="0" y="0"/>
              </a:cxn>
              <a:cxn ang="0">
                <a:pos x="0" y="1134"/>
              </a:cxn>
              <a:cxn ang="0">
                <a:pos x="108" y="1007"/>
              </a:cxn>
              <a:cxn ang="0">
                <a:pos x="222" y="907"/>
              </a:cxn>
              <a:cxn ang="0">
                <a:pos x="305" y="862"/>
              </a:cxn>
              <a:cxn ang="0">
                <a:pos x="392" y="846"/>
              </a:cxn>
              <a:cxn ang="0">
                <a:pos x="489" y="858"/>
              </a:cxn>
              <a:cxn ang="0">
                <a:pos x="593" y="899"/>
              </a:cxn>
              <a:cxn ang="0">
                <a:pos x="658" y="948"/>
              </a:cxn>
              <a:cxn ang="0">
                <a:pos x="734" y="994"/>
              </a:cxn>
              <a:cxn ang="0">
                <a:pos x="803" y="1062"/>
              </a:cxn>
              <a:cxn ang="0">
                <a:pos x="858" y="1119"/>
              </a:cxn>
              <a:cxn ang="0">
                <a:pos x="930" y="1170"/>
              </a:cxn>
              <a:cxn ang="0">
                <a:pos x="1025" y="1202"/>
              </a:cxn>
              <a:cxn ang="0">
                <a:pos x="1140" y="1230"/>
              </a:cxn>
              <a:cxn ang="0">
                <a:pos x="1248" y="1213"/>
              </a:cxn>
              <a:cxn ang="0">
                <a:pos x="1343" y="1164"/>
              </a:cxn>
              <a:cxn ang="0">
                <a:pos x="1410" y="1098"/>
              </a:cxn>
              <a:cxn ang="0">
                <a:pos x="1440" y="1043"/>
              </a:cxn>
              <a:cxn ang="0">
                <a:pos x="1440" y="0"/>
              </a:cxn>
              <a:cxn ang="0">
                <a:pos x="1218" y="0"/>
              </a:cxn>
            </a:cxnLst>
            <a:rect l="0" t="0" r="r" b="b"/>
            <a:pathLst>
              <a:path w="1441" h="1231">
                <a:moveTo>
                  <a:pt x="1218" y="0"/>
                </a:moveTo>
                <a:lnTo>
                  <a:pt x="0" y="0"/>
                </a:lnTo>
                <a:lnTo>
                  <a:pt x="0" y="1134"/>
                </a:lnTo>
                <a:lnTo>
                  <a:pt x="108" y="1007"/>
                </a:lnTo>
                <a:lnTo>
                  <a:pt x="222" y="907"/>
                </a:lnTo>
                <a:lnTo>
                  <a:pt x="305" y="862"/>
                </a:lnTo>
                <a:lnTo>
                  <a:pt x="392" y="846"/>
                </a:lnTo>
                <a:lnTo>
                  <a:pt x="489" y="858"/>
                </a:lnTo>
                <a:lnTo>
                  <a:pt x="593" y="899"/>
                </a:lnTo>
                <a:lnTo>
                  <a:pt x="658" y="948"/>
                </a:lnTo>
                <a:lnTo>
                  <a:pt x="734" y="994"/>
                </a:lnTo>
                <a:lnTo>
                  <a:pt x="803" y="1062"/>
                </a:lnTo>
                <a:lnTo>
                  <a:pt x="858" y="1119"/>
                </a:lnTo>
                <a:lnTo>
                  <a:pt x="930" y="1170"/>
                </a:lnTo>
                <a:lnTo>
                  <a:pt x="1025" y="1202"/>
                </a:lnTo>
                <a:lnTo>
                  <a:pt x="1140" y="1230"/>
                </a:lnTo>
                <a:lnTo>
                  <a:pt x="1248" y="1213"/>
                </a:lnTo>
                <a:lnTo>
                  <a:pt x="1343" y="1164"/>
                </a:lnTo>
                <a:lnTo>
                  <a:pt x="1410" y="1098"/>
                </a:lnTo>
                <a:lnTo>
                  <a:pt x="1440" y="1043"/>
                </a:lnTo>
                <a:lnTo>
                  <a:pt x="1440" y="0"/>
                </a:lnTo>
                <a:lnTo>
                  <a:pt x="1218" y="0"/>
                </a:lnTo>
              </a:path>
            </a:pathLst>
          </a:custGeom>
          <a:solidFill>
            <a:schemeClr val="bg2"/>
          </a:solidFill>
          <a:ln w="12700" cap="rnd" cmpd="sng">
            <a:solidFill>
              <a:schemeClr val="tx1"/>
            </a:solidFill>
            <a:prstDash val="solid"/>
            <a:round/>
            <a:headEnd type="none" w="sm" len="sm"/>
            <a:tailEnd type="none" w="sm" len="sm"/>
          </a:ln>
          <a:effectLst/>
        </p:spPr>
        <p:txBody>
          <a:bodyPr/>
          <a:lstStyle/>
          <a:p>
            <a:endParaRPr lang="en-US"/>
          </a:p>
        </p:txBody>
      </p:sp>
      <p:sp>
        <p:nvSpPr>
          <p:cNvPr id="770057" name="Rectangle 9"/>
          <p:cNvSpPr>
            <a:spLocks noChangeArrowheads="1"/>
          </p:cNvSpPr>
          <p:nvPr/>
        </p:nvSpPr>
        <p:spPr bwMode="auto">
          <a:xfrm>
            <a:off x="792163" y="2317750"/>
            <a:ext cx="2840037" cy="752475"/>
          </a:xfrm>
          <a:prstGeom prst="rect">
            <a:avLst/>
          </a:prstGeom>
          <a:solidFill>
            <a:schemeClr val="bg2"/>
          </a:solidFill>
          <a:ln w="9525">
            <a:noFill/>
            <a:miter lim="800000"/>
            <a:headEnd/>
            <a:tailEnd/>
          </a:ln>
          <a:effectLst/>
        </p:spPr>
        <p:txBody>
          <a:bodyPr lIns="90488" tIns="44450" rIns="90488" bIns="44450">
            <a:spAutoFit/>
          </a:bodyPr>
          <a:lstStyle/>
          <a:p>
            <a:pPr eaLnBrk="0" hangingPunct="0"/>
            <a:r>
              <a:rPr lang="en-US" sz="2000">
                <a:latin typeface="Arial" pitchFamily="34" charset="0"/>
              </a:rPr>
              <a:t>LAPORAN PEMUNGUTAN PPN/PPn BM</a:t>
            </a:r>
          </a:p>
        </p:txBody>
      </p:sp>
      <p:sp>
        <p:nvSpPr>
          <p:cNvPr id="770058" name="Rectangle 10"/>
          <p:cNvSpPr>
            <a:spLocks noChangeArrowheads="1"/>
          </p:cNvSpPr>
          <p:nvPr/>
        </p:nvSpPr>
        <p:spPr bwMode="auto">
          <a:xfrm>
            <a:off x="3357563" y="2293938"/>
            <a:ext cx="352425" cy="204787"/>
          </a:xfrm>
          <a:prstGeom prst="rect">
            <a:avLst/>
          </a:prstGeom>
          <a:solidFill>
            <a:schemeClr val="bg2"/>
          </a:solidFill>
          <a:ln w="9525">
            <a:noFill/>
            <a:miter lim="800000"/>
            <a:headEnd/>
            <a:tailEnd/>
          </a:ln>
          <a:effectLst/>
        </p:spPr>
        <p:txBody>
          <a:bodyPr wrap="none" lIns="90488" tIns="44450" rIns="90488" bIns="44450">
            <a:spAutoFit/>
          </a:bodyPr>
          <a:lstStyle/>
          <a:p>
            <a:pPr eaLnBrk="0" hangingPunct="0"/>
            <a:r>
              <a:rPr lang="en-US" sz="1200">
                <a:latin typeface="Arial" pitchFamily="34" charset="0"/>
              </a:rPr>
              <a:t>1</a:t>
            </a:r>
          </a:p>
        </p:txBody>
      </p:sp>
      <p:sp>
        <p:nvSpPr>
          <p:cNvPr id="770059" name="Rectangle 11"/>
          <p:cNvSpPr>
            <a:spLocks noChangeArrowheads="1"/>
          </p:cNvSpPr>
          <p:nvPr/>
        </p:nvSpPr>
        <p:spPr bwMode="auto">
          <a:xfrm>
            <a:off x="3767138" y="2636838"/>
            <a:ext cx="354012" cy="204787"/>
          </a:xfrm>
          <a:prstGeom prst="rect">
            <a:avLst/>
          </a:prstGeom>
          <a:solidFill>
            <a:schemeClr val="bg2"/>
          </a:solidFill>
          <a:ln w="9525">
            <a:noFill/>
            <a:miter lim="800000"/>
            <a:headEnd/>
            <a:tailEnd/>
          </a:ln>
          <a:effectLst/>
        </p:spPr>
        <p:txBody>
          <a:bodyPr wrap="none" lIns="90488" tIns="44450" rIns="90488" bIns="44450">
            <a:spAutoFit/>
          </a:bodyPr>
          <a:lstStyle/>
          <a:p>
            <a:pPr eaLnBrk="0" hangingPunct="0"/>
            <a:r>
              <a:rPr lang="en-US" sz="1200">
                <a:latin typeface="Arial" pitchFamily="34" charset="0"/>
              </a:rPr>
              <a:t>2</a:t>
            </a:r>
          </a:p>
        </p:txBody>
      </p:sp>
      <p:sp>
        <p:nvSpPr>
          <p:cNvPr id="770060" name="Rectangle 12"/>
          <p:cNvSpPr>
            <a:spLocks noChangeArrowheads="1"/>
          </p:cNvSpPr>
          <p:nvPr/>
        </p:nvSpPr>
        <p:spPr bwMode="auto">
          <a:xfrm>
            <a:off x="4224338" y="2908300"/>
            <a:ext cx="354012" cy="204788"/>
          </a:xfrm>
          <a:prstGeom prst="rect">
            <a:avLst/>
          </a:prstGeom>
          <a:solidFill>
            <a:schemeClr val="bg2"/>
          </a:solidFill>
          <a:ln w="9525">
            <a:noFill/>
            <a:miter lim="800000"/>
            <a:headEnd/>
            <a:tailEnd/>
          </a:ln>
          <a:effectLst/>
        </p:spPr>
        <p:txBody>
          <a:bodyPr wrap="none" lIns="90488" tIns="44450" rIns="90488" bIns="44450">
            <a:spAutoFit/>
          </a:bodyPr>
          <a:lstStyle/>
          <a:p>
            <a:pPr eaLnBrk="0" hangingPunct="0"/>
            <a:r>
              <a:rPr lang="en-US" sz="1200">
                <a:latin typeface="Arial" pitchFamily="34" charset="0"/>
              </a:rPr>
              <a:t>3</a:t>
            </a:r>
          </a:p>
        </p:txBody>
      </p:sp>
      <p:sp>
        <p:nvSpPr>
          <p:cNvPr id="770061" name="Line 13"/>
          <p:cNvSpPr>
            <a:spLocks noChangeShapeType="1"/>
          </p:cNvSpPr>
          <p:nvPr/>
        </p:nvSpPr>
        <p:spPr bwMode="auto">
          <a:xfrm>
            <a:off x="3744913" y="2371725"/>
            <a:ext cx="147955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70062" name="Rectangle 14"/>
          <p:cNvSpPr>
            <a:spLocks noChangeArrowheads="1"/>
          </p:cNvSpPr>
          <p:nvPr/>
        </p:nvSpPr>
        <p:spPr bwMode="auto">
          <a:xfrm>
            <a:off x="5233988" y="2130425"/>
            <a:ext cx="2892425" cy="433388"/>
          </a:xfrm>
          <a:prstGeom prst="rect">
            <a:avLst/>
          </a:prstGeom>
          <a:noFill/>
          <a:ln w="9525">
            <a:noFill/>
            <a:miter lim="800000"/>
            <a:headEnd/>
            <a:tailEnd/>
          </a:ln>
          <a:effectLst/>
        </p:spPr>
        <p:txBody>
          <a:bodyPr wrap="none" lIns="90488" tIns="44450" rIns="90488" bIns="44450">
            <a:spAutoFit/>
          </a:bodyPr>
          <a:lstStyle/>
          <a:p>
            <a:pPr eaLnBrk="0" hangingPunct="0"/>
            <a:r>
              <a:rPr lang="en-US" sz="1600">
                <a:latin typeface="Arial" pitchFamily="34" charset="0"/>
              </a:rPr>
              <a:t>KPP DGN DILAMPIRI</a:t>
            </a:r>
          </a:p>
          <a:p>
            <a:pPr eaLnBrk="0" hangingPunct="0"/>
            <a:r>
              <a:rPr lang="en-US" sz="1600">
                <a:latin typeface="Arial" pitchFamily="34" charset="0"/>
              </a:rPr>
              <a:t>FP LEMBAR KE-3</a:t>
            </a:r>
          </a:p>
        </p:txBody>
      </p:sp>
      <p:sp>
        <p:nvSpPr>
          <p:cNvPr id="770063" name="Line 15"/>
          <p:cNvSpPr>
            <a:spLocks noChangeShapeType="1"/>
          </p:cNvSpPr>
          <p:nvPr/>
        </p:nvSpPr>
        <p:spPr bwMode="auto">
          <a:xfrm>
            <a:off x="4176713" y="2728913"/>
            <a:ext cx="104775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70064" name="Rectangle 16"/>
          <p:cNvSpPr>
            <a:spLocks noChangeArrowheads="1"/>
          </p:cNvSpPr>
          <p:nvPr/>
        </p:nvSpPr>
        <p:spPr bwMode="auto">
          <a:xfrm>
            <a:off x="5233988" y="2608263"/>
            <a:ext cx="2447722" cy="335989"/>
          </a:xfrm>
          <a:prstGeom prst="rect">
            <a:avLst/>
          </a:prstGeom>
          <a:noFill/>
          <a:ln w="9525">
            <a:noFill/>
            <a:miter lim="800000"/>
            <a:headEnd/>
            <a:tailEnd/>
          </a:ln>
          <a:effectLst/>
        </p:spPr>
        <p:txBody>
          <a:bodyPr wrap="none" lIns="90488" tIns="44450" rIns="90488" bIns="44450">
            <a:spAutoFit/>
          </a:bodyPr>
          <a:lstStyle/>
          <a:p>
            <a:pPr eaLnBrk="0" hangingPunct="0"/>
            <a:r>
              <a:rPr lang="en-US" sz="1600">
                <a:latin typeface="Arial" pitchFamily="34" charset="0"/>
              </a:rPr>
              <a:t>ATASAN </a:t>
            </a:r>
            <a:r>
              <a:rPr lang="en-US" sz="1600" smtClean="0">
                <a:latin typeface="Arial" pitchFamily="34" charset="0"/>
              </a:rPr>
              <a:t>BENDAHARA)*</a:t>
            </a:r>
            <a:endParaRPr lang="en-US" sz="1600">
              <a:latin typeface="Arial" pitchFamily="34" charset="0"/>
            </a:endParaRPr>
          </a:p>
        </p:txBody>
      </p:sp>
      <p:sp>
        <p:nvSpPr>
          <p:cNvPr id="770065" name="Line 17"/>
          <p:cNvSpPr>
            <a:spLocks noChangeShapeType="1"/>
          </p:cNvSpPr>
          <p:nvPr/>
        </p:nvSpPr>
        <p:spPr bwMode="auto">
          <a:xfrm>
            <a:off x="4633913" y="3128963"/>
            <a:ext cx="59055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70066" name="Rectangle 18"/>
          <p:cNvSpPr>
            <a:spLocks noChangeArrowheads="1"/>
          </p:cNvSpPr>
          <p:nvPr/>
        </p:nvSpPr>
        <p:spPr bwMode="auto">
          <a:xfrm>
            <a:off x="5233988" y="3003550"/>
            <a:ext cx="3730625" cy="333375"/>
          </a:xfrm>
          <a:prstGeom prst="rect">
            <a:avLst/>
          </a:prstGeom>
          <a:noFill/>
          <a:ln w="9525">
            <a:noFill/>
            <a:miter lim="800000"/>
            <a:headEnd/>
            <a:tailEnd/>
          </a:ln>
          <a:effectLst/>
        </p:spPr>
        <p:txBody>
          <a:bodyPr lIns="90488" tIns="44450" rIns="90488" bIns="44450">
            <a:spAutoFit/>
          </a:bodyPr>
          <a:lstStyle/>
          <a:p>
            <a:pPr eaLnBrk="0" hangingPunct="0">
              <a:spcBef>
                <a:spcPct val="50000"/>
              </a:spcBef>
            </a:pPr>
            <a:r>
              <a:rPr lang="en-US" sz="1600">
                <a:latin typeface="Arial" pitchFamily="34" charset="0"/>
              </a:rPr>
              <a:t>ARSIP </a:t>
            </a:r>
            <a:r>
              <a:rPr lang="en-US" sz="1600" smtClean="0">
                <a:latin typeface="Arial" pitchFamily="34" charset="0"/>
              </a:rPr>
              <a:t>BENDAHARA*)</a:t>
            </a:r>
            <a:endParaRPr lang="en-US" sz="1600">
              <a:latin typeface="Arial" pitchFamily="34" charset="0"/>
            </a:endParaRPr>
          </a:p>
        </p:txBody>
      </p:sp>
      <p:sp>
        <p:nvSpPr>
          <p:cNvPr id="770067" name="Rectangle 19"/>
          <p:cNvSpPr>
            <a:spLocks noChangeArrowheads="1"/>
          </p:cNvSpPr>
          <p:nvPr/>
        </p:nvSpPr>
        <p:spPr bwMode="auto">
          <a:xfrm>
            <a:off x="5226050" y="3382963"/>
            <a:ext cx="3594100" cy="952500"/>
          </a:xfrm>
          <a:prstGeom prst="rect">
            <a:avLst/>
          </a:prstGeom>
          <a:solidFill>
            <a:schemeClr val="bg1"/>
          </a:solidFill>
          <a:ln w="12700">
            <a:solidFill>
              <a:schemeClr val="tx1"/>
            </a:solidFill>
            <a:prstDash val="dash"/>
            <a:miter lim="800000"/>
            <a:headEnd/>
            <a:tailEnd/>
          </a:ln>
          <a:effectLst/>
        </p:spPr>
        <p:txBody>
          <a:bodyPr lIns="90488" tIns="44450" rIns="90488" bIns="44450">
            <a:spAutoFit/>
          </a:bodyPr>
          <a:lstStyle/>
          <a:p>
            <a:pPr marL="285750" indent="-285750" eaLnBrk="0" hangingPunct="0">
              <a:spcBef>
                <a:spcPct val="50000"/>
              </a:spcBef>
            </a:pPr>
            <a:r>
              <a:rPr lang="en-US" sz="1400">
                <a:latin typeface="Arial" pitchFamily="34" charset="0"/>
              </a:rPr>
              <a:t>*) 	DLM HAL PEMUNGUT PPN/PPn BM ADALAH </a:t>
            </a:r>
            <a:r>
              <a:rPr lang="en-US" sz="1400" smtClean="0">
                <a:latin typeface="Arial" pitchFamily="34" charset="0"/>
              </a:rPr>
              <a:t>BENDAHARAPEMERINTAH </a:t>
            </a:r>
            <a:r>
              <a:rPr lang="en-US" sz="1400">
                <a:latin typeface="Arial" pitchFamily="34" charset="0"/>
              </a:rPr>
              <a:t>PUSAT, LEMBAR KE-2 ADALAH ARSIP </a:t>
            </a:r>
            <a:r>
              <a:rPr lang="en-US" sz="1400" smtClean="0">
                <a:latin typeface="Arial" pitchFamily="34" charset="0"/>
              </a:rPr>
              <a:t>BENDAHARA</a:t>
            </a:r>
            <a:endParaRPr lang="en-US" sz="1400">
              <a:latin typeface="Arial" pitchFamily="34" charset="0"/>
            </a:endParaRPr>
          </a:p>
        </p:txBody>
      </p:sp>
      <p:sp>
        <p:nvSpPr>
          <p:cNvPr id="770068" name="AutoShape 20"/>
          <p:cNvSpPr>
            <a:spLocks noChangeArrowheads="1"/>
          </p:cNvSpPr>
          <p:nvPr/>
        </p:nvSpPr>
        <p:spPr bwMode="auto">
          <a:xfrm>
            <a:off x="592138" y="4633913"/>
            <a:ext cx="3743325" cy="776287"/>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400">
                <a:latin typeface="Arial" pitchFamily="34" charset="0"/>
              </a:rPr>
              <a:t>SELAMBAT-LAMBATNYA</a:t>
            </a:r>
          </a:p>
          <a:p>
            <a:pPr algn="ctr" eaLnBrk="0" hangingPunct="0"/>
            <a:r>
              <a:rPr lang="en-US" sz="1400" smtClean="0">
                <a:latin typeface="Arial" pitchFamily="34" charset="0"/>
              </a:rPr>
              <a:t>AKHIR BULAN BERIKUTNYA SETELAH</a:t>
            </a:r>
            <a:endParaRPr lang="en-US" sz="1400">
              <a:latin typeface="Arial" pitchFamily="34" charset="0"/>
            </a:endParaRPr>
          </a:p>
          <a:p>
            <a:pPr algn="ctr" eaLnBrk="0" hangingPunct="0"/>
            <a:r>
              <a:rPr lang="en-US" sz="1400">
                <a:latin typeface="Arial" pitchFamily="34" charset="0"/>
              </a:rPr>
              <a:t>MASA PAJAK BERAKHIR</a:t>
            </a:r>
          </a:p>
        </p:txBody>
      </p:sp>
      <p:sp>
        <p:nvSpPr>
          <p:cNvPr id="770069" name="AutoShape 21"/>
          <p:cNvSpPr>
            <a:spLocks noChangeArrowheads="1"/>
          </p:cNvSpPr>
          <p:nvPr/>
        </p:nvSpPr>
        <p:spPr bwMode="auto">
          <a:xfrm>
            <a:off x="5240338" y="4491038"/>
            <a:ext cx="3641725" cy="1062037"/>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400">
                <a:latin typeface="Arial" pitchFamily="34" charset="0"/>
              </a:rPr>
              <a:t>DALAM HAL </a:t>
            </a:r>
            <a:r>
              <a:rPr lang="en-US" sz="1400" smtClean="0">
                <a:latin typeface="Arial" pitchFamily="34" charset="0"/>
              </a:rPr>
              <a:t>AKHIR BULAN BERIKUTNYA </a:t>
            </a:r>
          </a:p>
          <a:p>
            <a:pPr algn="ctr" eaLnBrk="0" hangingPunct="0"/>
            <a:r>
              <a:rPr lang="en-US" sz="1400" smtClean="0">
                <a:latin typeface="Arial" pitchFamily="34" charset="0"/>
              </a:rPr>
              <a:t>SETELAH MASA PAJAK BERAKHIRJATUH </a:t>
            </a:r>
          </a:p>
          <a:p>
            <a:pPr algn="ctr" eaLnBrk="0" hangingPunct="0"/>
            <a:r>
              <a:rPr lang="en-US" sz="1400" smtClean="0">
                <a:latin typeface="Arial" pitchFamily="34" charset="0"/>
              </a:rPr>
              <a:t>PADA </a:t>
            </a:r>
            <a:r>
              <a:rPr lang="en-US" sz="1400">
                <a:latin typeface="Arial" pitchFamily="34" charset="0"/>
              </a:rPr>
              <a:t>HARI </a:t>
            </a:r>
            <a:r>
              <a:rPr lang="en-US" sz="1400" smtClean="0">
                <a:latin typeface="Arial" pitchFamily="34" charset="0"/>
              </a:rPr>
              <a:t>LIBUR PELAPORAN </a:t>
            </a:r>
          </a:p>
          <a:p>
            <a:pPr algn="ctr" eaLnBrk="0" hangingPunct="0"/>
            <a:r>
              <a:rPr lang="en-US" sz="1400" smtClean="0">
                <a:latin typeface="Arial" pitchFamily="34" charset="0"/>
              </a:rPr>
              <a:t>DILAKUKAN PADA </a:t>
            </a:r>
            <a:r>
              <a:rPr lang="en-US" sz="1400">
                <a:latin typeface="Arial" pitchFamily="34" charset="0"/>
              </a:rPr>
              <a:t>HARI KERJA</a:t>
            </a:r>
          </a:p>
          <a:p>
            <a:pPr algn="ctr" eaLnBrk="0" hangingPunct="0"/>
            <a:r>
              <a:rPr lang="en-US" sz="1400">
                <a:latin typeface="Arial" pitchFamily="34" charset="0"/>
              </a:rPr>
              <a:t>BERIKUTNYA</a:t>
            </a:r>
          </a:p>
        </p:txBody>
      </p:sp>
      <p:sp>
        <p:nvSpPr>
          <p:cNvPr id="770070" name="AutoShape 22"/>
          <p:cNvSpPr>
            <a:spLocks noChangeArrowheads="1"/>
          </p:cNvSpPr>
          <p:nvPr/>
        </p:nvSpPr>
        <p:spPr bwMode="auto">
          <a:xfrm flipH="1">
            <a:off x="2090738" y="4105275"/>
            <a:ext cx="873125" cy="461963"/>
          </a:xfrm>
          <a:prstGeom prst="downArrow">
            <a:avLst>
              <a:gd name="adj1" fmla="val 50000"/>
              <a:gd name="adj2" fmla="val 50014"/>
            </a:avLst>
          </a:prstGeom>
          <a:solidFill>
            <a:schemeClr val="tx2"/>
          </a:solidFill>
          <a:ln w="12700">
            <a:solidFill>
              <a:srgbClr val="955A00"/>
            </a:solidFill>
            <a:miter lim="800000"/>
            <a:headEnd/>
            <a:tailEnd/>
          </a:ln>
          <a:effectLst/>
        </p:spPr>
        <p:txBody>
          <a:bodyPr wrap="none" anchor="ctr"/>
          <a:lstStyle/>
          <a:p>
            <a:endParaRPr lang="en-US"/>
          </a:p>
        </p:txBody>
      </p:sp>
      <p:sp>
        <p:nvSpPr>
          <p:cNvPr id="770071" name="AutoShape 23"/>
          <p:cNvSpPr>
            <a:spLocks noChangeArrowheads="1"/>
          </p:cNvSpPr>
          <p:nvPr/>
        </p:nvSpPr>
        <p:spPr bwMode="auto">
          <a:xfrm>
            <a:off x="4478338" y="4805363"/>
            <a:ext cx="669925" cy="433387"/>
          </a:xfrm>
          <a:prstGeom prst="rightArrow">
            <a:avLst>
              <a:gd name="adj1" fmla="val 50000"/>
              <a:gd name="adj2" fmla="val 77311"/>
            </a:avLst>
          </a:prstGeom>
          <a:solidFill>
            <a:schemeClr val="tx2"/>
          </a:solidFill>
          <a:ln w="12700">
            <a:solidFill>
              <a:srgbClr val="955A00"/>
            </a:solidFill>
            <a:miter lim="800000"/>
            <a:headEnd/>
            <a:tailEnd/>
          </a:ln>
          <a:effectLst/>
        </p:spPr>
        <p:txBody>
          <a:bodyPr wrap="none" anchor="ctr"/>
          <a:lstStyle/>
          <a:p>
            <a:endParaRPr lang="en-US"/>
          </a:p>
        </p:txBody>
      </p:sp>
      <p:sp>
        <p:nvSpPr>
          <p:cNvPr id="770072" name="Rectangle 24"/>
          <p:cNvSpPr>
            <a:spLocks noChangeArrowheads="1"/>
          </p:cNvSpPr>
          <p:nvPr/>
        </p:nvSpPr>
        <p:spPr bwMode="auto">
          <a:xfrm>
            <a:off x="527050" y="5683250"/>
            <a:ext cx="8166100" cy="952500"/>
          </a:xfrm>
          <a:prstGeom prst="rect">
            <a:avLst/>
          </a:prstGeom>
          <a:solidFill>
            <a:schemeClr val="bg1"/>
          </a:solidFill>
          <a:ln w="12700">
            <a:solidFill>
              <a:schemeClr val="tx1"/>
            </a:solidFill>
            <a:prstDash val="dash"/>
            <a:miter lim="800000"/>
            <a:headEnd/>
            <a:tailEnd/>
          </a:ln>
          <a:effectLst/>
        </p:spPr>
        <p:txBody>
          <a:bodyPr lIns="90488" tIns="44450" rIns="90488" bIns="44450">
            <a:spAutoFit/>
          </a:bodyPr>
          <a:lstStyle/>
          <a:p>
            <a:pPr eaLnBrk="0" hangingPunct="0"/>
            <a:r>
              <a:rPr lang="en-US" sz="1400">
                <a:latin typeface="Arial" pitchFamily="34" charset="0"/>
              </a:rPr>
              <a:t>DLM HAL BANK PEMERINTAH ATAU BANK PEMBANGUNAN DAERAH BERTINDAK SBG “KASIR” DARI BENDAHARAWAN PEMERINTAH (MIS: PROYEK INPRES), MAKA FAKTUR PAJAK DAN SSP DITERUSKAN KE BANK YBS MELALUI </a:t>
            </a:r>
            <a:r>
              <a:rPr lang="en-US" sz="1400" smtClean="0">
                <a:latin typeface="Arial" pitchFamily="34" charset="0"/>
              </a:rPr>
              <a:t>BENDAHARA. </a:t>
            </a:r>
            <a:r>
              <a:rPr lang="en-US" sz="1400">
                <a:latin typeface="Arial" pitchFamily="34" charset="0"/>
              </a:rPr>
              <a:t>YG DIWAJIBKAN UTK MEMUNGUT DAN MELAPOR ADALAH BANK YBS</a:t>
            </a:r>
          </a:p>
        </p:txBody>
      </p:sp>
      <p:sp>
        <p:nvSpPr>
          <p:cNvPr id="770073" name="AutoShape 25"/>
          <p:cNvSpPr>
            <a:spLocks noChangeArrowheads="1"/>
          </p:cNvSpPr>
          <p:nvPr/>
        </p:nvSpPr>
        <p:spPr bwMode="auto">
          <a:xfrm flipH="1">
            <a:off x="1506538" y="1947863"/>
            <a:ext cx="1355725" cy="247650"/>
          </a:xfrm>
          <a:prstGeom prst="downArrow">
            <a:avLst>
              <a:gd name="adj1" fmla="val 75009"/>
              <a:gd name="adj2" fmla="val 50014"/>
            </a:avLst>
          </a:prstGeom>
          <a:solidFill>
            <a:schemeClr val="tx2"/>
          </a:solidFill>
          <a:ln w="12700">
            <a:solidFill>
              <a:srgbClr val="955A00"/>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lide Number Placeholder 4"/>
          <p:cNvSpPr>
            <a:spLocks noGrp="1"/>
          </p:cNvSpPr>
          <p:nvPr>
            <p:ph type="sldNum" sz="quarter" idx="12"/>
          </p:nvPr>
        </p:nvSpPr>
        <p:spPr/>
        <p:txBody>
          <a:bodyPr/>
          <a:lstStyle/>
          <a:p>
            <a:fld id="{DC6EEDCC-CB14-48E2-AE2F-D439F0D512ED}" type="slidenum">
              <a:rPr lang="en-US"/>
              <a:pPr/>
              <a:t>148</a:t>
            </a:fld>
            <a:endParaRPr lang="en-US"/>
          </a:p>
        </p:txBody>
      </p:sp>
      <p:sp>
        <p:nvSpPr>
          <p:cNvPr id="772098" name="Rectangle 2"/>
          <p:cNvSpPr>
            <a:spLocks noChangeArrowheads="1"/>
          </p:cNvSpPr>
          <p:nvPr/>
        </p:nvSpPr>
        <p:spPr bwMode="auto">
          <a:xfrm>
            <a:off x="533400" y="8305800"/>
            <a:ext cx="1371600" cy="685800"/>
          </a:xfrm>
          <a:prstGeom prst="rect">
            <a:avLst/>
          </a:prstGeom>
          <a:noFill/>
          <a:ln w="9525">
            <a:noFill/>
            <a:miter lim="800000"/>
            <a:headEnd/>
            <a:tailEnd/>
          </a:ln>
          <a:effectLst/>
        </p:spPr>
        <p:txBody>
          <a:bodyPr wrap="none" anchor="ctr"/>
          <a:lstStyle/>
          <a:p>
            <a:endParaRPr lang="en-US"/>
          </a:p>
        </p:txBody>
      </p:sp>
      <p:sp>
        <p:nvSpPr>
          <p:cNvPr id="772099" name="Rectangle 3"/>
          <p:cNvSpPr>
            <a:spLocks noChangeArrowheads="1"/>
          </p:cNvSpPr>
          <p:nvPr/>
        </p:nvSpPr>
        <p:spPr bwMode="auto">
          <a:xfrm>
            <a:off x="2362200" y="8305800"/>
            <a:ext cx="2133600" cy="685800"/>
          </a:xfrm>
          <a:prstGeom prst="rect">
            <a:avLst/>
          </a:prstGeom>
          <a:noFill/>
          <a:ln w="9525">
            <a:noFill/>
            <a:miter lim="800000"/>
            <a:headEnd/>
            <a:tailEnd/>
          </a:ln>
          <a:effectLst/>
        </p:spPr>
        <p:txBody>
          <a:bodyPr wrap="none" anchor="ctr"/>
          <a:lstStyle/>
          <a:p>
            <a:endParaRPr lang="en-US"/>
          </a:p>
        </p:txBody>
      </p:sp>
      <p:sp>
        <p:nvSpPr>
          <p:cNvPr id="772100" name="Rectangle 4"/>
          <p:cNvSpPr>
            <a:spLocks noChangeArrowheads="1"/>
          </p:cNvSpPr>
          <p:nvPr/>
        </p:nvSpPr>
        <p:spPr bwMode="auto">
          <a:xfrm>
            <a:off x="838200" y="76200"/>
            <a:ext cx="7086600" cy="1212850"/>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algn="ctr"/>
            <a:r>
              <a:rPr lang="en-US" sz="2000"/>
              <a:t>PEMBAYARAN YANG </a:t>
            </a:r>
            <a:br>
              <a:rPr lang="en-US" sz="2000"/>
            </a:br>
            <a:r>
              <a:rPr lang="en-US" sz="2000"/>
              <a:t>TIDAK DIPUNGUT PPN</a:t>
            </a:r>
            <a:br>
              <a:rPr lang="en-US" sz="2000"/>
            </a:br>
            <a:r>
              <a:rPr lang="en-US" sz="2000" smtClean="0"/>
              <a:t>OLEH</a:t>
            </a:r>
            <a:endParaRPr lang="en-US" sz="2000"/>
          </a:p>
        </p:txBody>
      </p:sp>
      <p:sp>
        <p:nvSpPr>
          <p:cNvPr id="772101" name="Rectangle 5"/>
          <p:cNvSpPr>
            <a:spLocks noChangeArrowheads="1"/>
          </p:cNvSpPr>
          <p:nvPr/>
        </p:nvSpPr>
        <p:spPr bwMode="auto">
          <a:xfrm>
            <a:off x="1441450" y="2443163"/>
            <a:ext cx="6254750" cy="52070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72102" name="Rectangle 6"/>
          <p:cNvSpPr>
            <a:spLocks noChangeArrowheads="1"/>
          </p:cNvSpPr>
          <p:nvPr/>
        </p:nvSpPr>
        <p:spPr bwMode="auto">
          <a:xfrm>
            <a:off x="1647825" y="2433638"/>
            <a:ext cx="5918200" cy="454025"/>
          </a:xfrm>
          <a:prstGeom prst="rect">
            <a:avLst/>
          </a:prstGeom>
          <a:noFill/>
          <a:ln w="9525">
            <a:noFill/>
            <a:miter lim="800000"/>
            <a:headEnd/>
            <a:tailEnd/>
          </a:ln>
          <a:effectLst/>
        </p:spPr>
        <p:txBody>
          <a:bodyPr lIns="90488" tIns="44450" rIns="90488" bIns="44450">
            <a:spAutoFit/>
          </a:bodyPr>
          <a:lstStyle/>
          <a:p>
            <a:pPr eaLnBrk="0" hangingPunct="0"/>
            <a:r>
              <a:rPr lang="en-US" sz="1200" b="1">
                <a:latin typeface="Arial" pitchFamily="34" charset="0"/>
              </a:rPr>
              <a:t>TDK MELEBIHI DARI JML Rp 1.000.000,00 TERMASUK PPN DAN/ATAU PPn BM DAN MERUPAKAN PEMBAYARAN YG TDK DIPECAH-PECAH</a:t>
            </a:r>
          </a:p>
        </p:txBody>
      </p:sp>
      <p:sp>
        <p:nvSpPr>
          <p:cNvPr id="772103" name="Rectangle 7"/>
          <p:cNvSpPr>
            <a:spLocks noChangeArrowheads="1"/>
          </p:cNvSpPr>
          <p:nvPr/>
        </p:nvSpPr>
        <p:spPr bwMode="auto">
          <a:xfrm>
            <a:off x="1427163" y="3086100"/>
            <a:ext cx="6269037" cy="52070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72104" name="Rectangle 8"/>
          <p:cNvSpPr>
            <a:spLocks noChangeArrowheads="1"/>
          </p:cNvSpPr>
          <p:nvPr/>
        </p:nvSpPr>
        <p:spPr bwMode="auto">
          <a:xfrm>
            <a:off x="1624013" y="3051175"/>
            <a:ext cx="5562600" cy="454025"/>
          </a:xfrm>
          <a:prstGeom prst="rect">
            <a:avLst/>
          </a:prstGeom>
          <a:noFill/>
          <a:ln w="9525">
            <a:noFill/>
            <a:miter lim="800000"/>
            <a:headEnd/>
            <a:tailEnd/>
          </a:ln>
          <a:effectLst/>
        </p:spPr>
        <p:txBody>
          <a:bodyPr lIns="90488" tIns="44450" rIns="90488" bIns="44450">
            <a:spAutoFit/>
          </a:bodyPr>
          <a:lstStyle/>
          <a:p>
            <a:pPr eaLnBrk="0" hangingPunct="0"/>
            <a:r>
              <a:rPr lang="en-US" sz="1200" b="1">
                <a:latin typeface="Arial" pitchFamily="34" charset="0"/>
              </a:rPr>
              <a:t>BBM DAN NON-BBM YG PENYERAHANNYA DILAKUKAN OLEH PERTAMINA </a:t>
            </a:r>
          </a:p>
        </p:txBody>
      </p:sp>
      <p:sp>
        <p:nvSpPr>
          <p:cNvPr id="772105" name="Rectangle 9"/>
          <p:cNvSpPr>
            <a:spLocks noChangeArrowheads="1"/>
          </p:cNvSpPr>
          <p:nvPr/>
        </p:nvSpPr>
        <p:spPr bwMode="auto">
          <a:xfrm>
            <a:off x="1390650" y="3757613"/>
            <a:ext cx="6305550" cy="42545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72106" name="Rectangle 10"/>
          <p:cNvSpPr>
            <a:spLocks noChangeArrowheads="1"/>
          </p:cNvSpPr>
          <p:nvPr/>
        </p:nvSpPr>
        <p:spPr bwMode="auto">
          <a:xfrm>
            <a:off x="1624013" y="3717925"/>
            <a:ext cx="5791200" cy="454025"/>
          </a:xfrm>
          <a:prstGeom prst="rect">
            <a:avLst/>
          </a:prstGeom>
          <a:noFill/>
          <a:ln w="9525">
            <a:noFill/>
            <a:miter lim="800000"/>
            <a:headEnd/>
            <a:tailEnd/>
          </a:ln>
          <a:effectLst/>
        </p:spPr>
        <p:txBody>
          <a:bodyPr lIns="90488" tIns="44450" rIns="90488" bIns="44450">
            <a:spAutoFit/>
          </a:bodyPr>
          <a:lstStyle/>
          <a:p>
            <a:pPr eaLnBrk="0" hangingPunct="0"/>
            <a:r>
              <a:rPr lang="en-US" sz="1200" b="1">
                <a:latin typeface="Arial" pitchFamily="34" charset="0"/>
              </a:rPr>
              <a:t>ATAS JASA ANGKUTAN UDARA YG DISERAHKAN OLEH PERUSAHAAN PENERBANGAN</a:t>
            </a:r>
          </a:p>
        </p:txBody>
      </p:sp>
      <p:sp>
        <p:nvSpPr>
          <p:cNvPr id="772107" name="Rectangle 11"/>
          <p:cNvSpPr>
            <a:spLocks noChangeArrowheads="1"/>
          </p:cNvSpPr>
          <p:nvPr/>
        </p:nvSpPr>
        <p:spPr bwMode="auto">
          <a:xfrm>
            <a:off x="1352550" y="4314825"/>
            <a:ext cx="6343650" cy="714375"/>
          </a:xfrm>
          <a:prstGeom prst="rect">
            <a:avLst/>
          </a:prstGeom>
          <a:solidFill>
            <a:schemeClr val="bg1"/>
          </a:solidFill>
          <a:ln w="12700">
            <a:solidFill>
              <a:schemeClr val="tx1"/>
            </a:solidFill>
            <a:miter lim="800000"/>
            <a:headEnd/>
            <a:tailEnd/>
          </a:ln>
          <a:effectLst/>
        </p:spPr>
        <p:txBody>
          <a:bodyPr wrap="none" anchor="ctr"/>
          <a:lstStyle/>
          <a:p>
            <a:pPr algn="ctr"/>
            <a:endParaRPr lang="en-US" sz="2400"/>
          </a:p>
        </p:txBody>
      </p:sp>
      <p:sp>
        <p:nvSpPr>
          <p:cNvPr id="772108" name="Rectangle 12"/>
          <p:cNvSpPr>
            <a:spLocks noChangeArrowheads="1"/>
          </p:cNvSpPr>
          <p:nvPr/>
        </p:nvSpPr>
        <p:spPr bwMode="auto">
          <a:xfrm>
            <a:off x="766763" y="6067425"/>
            <a:ext cx="5822950" cy="271463"/>
          </a:xfrm>
          <a:prstGeom prst="rect">
            <a:avLst/>
          </a:prstGeom>
          <a:noFill/>
          <a:ln w="9525">
            <a:noFill/>
            <a:miter lim="800000"/>
            <a:headEnd/>
            <a:tailEnd/>
          </a:ln>
          <a:effectLst/>
        </p:spPr>
        <p:txBody>
          <a:bodyPr lIns="90488" tIns="44450" rIns="90488" bIns="44450">
            <a:spAutoFit/>
          </a:bodyPr>
          <a:lstStyle/>
          <a:p>
            <a:pPr eaLnBrk="0" hangingPunct="0"/>
            <a:endParaRPr lang="en-US" sz="1200">
              <a:latin typeface="Arial" pitchFamily="34" charset="0"/>
            </a:endParaRPr>
          </a:p>
        </p:txBody>
      </p:sp>
      <p:sp>
        <p:nvSpPr>
          <p:cNvPr id="772109" name="Rectangle 13"/>
          <p:cNvSpPr>
            <a:spLocks noChangeArrowheads="1"/>
          </p:cNvSpPr>
          <p:nvPr/>
        </p:nvSpPr>
        <p:spPr bwMode="auto">
          <a:xfrm>
            <a:off x="1336675" y="5143500"/>
            <a:ext cx="6359525" cy="528638"/>
          </a:xfrm>
          <a:prstGeom prst="rect">
            <a:avLst/>
          </a:prstGeom>
          <a:solidFill>
            <a:schemeClr val="bg1"/>
          </a:solidFill>
          <a:ln w="12700">
            <a:solidFill>
              <a:schemeClr val="tx1"/>
            </a:solidFill>
            <a:miter lim="800000"/>
            <a:headEnd/>
            <a:tailEnd/>
          </a:ln>
          <a:effectLst/>
        </p:spPr>
        <p:txBody>
          <a:bodyPr wrap="none" anchor="ctr"/>
          <a:lstStyle/>
          <a:p>
            <a:pPr algn="ctr"/>
            <a:endParaRPr lang="en-US" sz="2400"/>
          </a:p>
        </p:txBody>
      </p:sp>
      <p:sp>
        <p:nvSpPr>
          <p:cNvPr id="772110" name="Rectangle 14"/>
          <p:cNvSpPr>
            <a:spLocks noChangeArrowheads="1"/>
          </p:cNvSpPr>
          <p:nvPr/>
        </p:nvSpPr>
        <p:spPr bwMode="auto">
          <a:xfrm>
            <a:off x="1295400" y="5748338"/>
            <a:ext cx="6400800" cy="55880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72111" name="Rectangle 15"/>
          <p:cNvSpPr>
            <a:spLocks noChangeArrowheads="1"/>
          </p:cNvSpPr>
          <p:nvPr/>
        </p:nvSpPr>
        <p:spPr bwMode="auto">
          <a:xfrm>
            <a:off x="1347788" y="5819775"/>
            <a:ext cx="5575300" cy="454025"/>
          </a:xfrm>
          <a:prstGeom prst="rect">
            <a:avLst/>
          </a:prstGeom>
          <a:noFill/>
          <a:ln w="9525">
            <a:noFill/>
            <a:miter lim="800000"/>
            <a:headEnd/>
            <a:tailEnd/>
          </a:ln>
          <a:effectLst/>
        </p:spPr>
        <p:txBody>
          <a:bodyPr lIns="90488" tIns="44450" rIns="90488" bIns="44450">
            <a:spAutoFit/>
          </a:bodyPr>
          <a:lstStyle/>
          <a:p>
            <a:pPr eaLnBrk="0" hangingPunct="0"/>
            <a:r>
              <a:rPr lang="en-US" sz="1200" b="1">
                <a:latin typeface="Arial" pitchFamily="34" charset="0"/>
              </a:rPr>
              <a:t>UNTUK PENYERAHAN BKP/JKP YG MEMPEROLEH FASILITAS PPN TDK DIPUNGUT</a:t>
            </a:r>
          </a:p>
        </p:txBody>
      </p:sp>
      <p:sp>
        <p:nvSpPr>
          <p:cNvPr id="772112" name="AutoShape 16"/>
          <p:cNvSpPr>
            <a:spLocks noChangeArrowheads="1"/>
          </p:cNvSpPr>
          <p:nvPr/>
        </p:nvSpPr>
        <p:spPr bwMode="auto">
          <a:xfrm>
            <a:off x="2933700" y="1651000"/>
            <a:ext cx="2254250" cy="635000"/>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b="1">
                <a:latin typeface="Arial" pitchFamily="34" charset="0"/>
              </a:rPr>
              <a:t>DALAM HAL</a:t>
            </a:r>
          </a:p>
          <a:p>
            <a:pPr algn="ctr" eaLnBrk="0" hangingPunct="0"/>
            <a:r>
              <a:rPr lang="en-US" b="1">
                <a:latin typeface="Arial" pitchFamily="34" charset="0"/>
              </a:rPr>
              <a:t>PEMBAYARAN</a:t>
            </a:r>
          </a:p>
        </p:txBody>
      </p:sp>
      <p:sp>
        <p:nvSpPr>
          <p:cNvPr id="772113" name="AutoShape 17"/>
          <p:cNvSpPr>
            <a:spLocks noChangeArrowheads="1"/>
          </p:cNvSpPr>
          <p:nvPr/>
        </p:nvSpPr>
        <p:spPr bwMode="auto">
          <a:xfrm flipH="1">
            <a:off x="3400425" y="1371600"/>
            <a:ext cx="1428750" cy="231775"/>
          </a:xfrm>
          <a:prstGeom prst="downArrow">
            <a:avLst>
              <a:gd name="adj1" fmla="val 75009"/>
              <a:gd name="adj2" fmla="val 50014"/>
            </a:avLst>
          </a:prstGeom>
          <a:solidFill>
            <a:schemeClr val="tx1"/>
          </a:solidFill>
          <a:ln w="9525">
            <a:noFill/>
            <a:miter lim="800000"/>
            <a:headEnd/>
            <a:tailEnd/>
          </a:ln>
          <a:effectLst/>
        </p:spPr>
        <p:txBody>
          <a:bodyPr wrap="none" anchor="ctr"/>
          <a:lstStyle/>
          <a:p>
            <a:endParaRPr lang="en-US"/>
          </a:p>
        </p:txBody>
      </p:sp>
      <p:sp>
        <p:nvSpPr>
          <p:cNvPr id="772114" name="Rectangle 18"/>
          <p:cNvSpPr>
            <a:spLocks noChangeArrowheads="1"/>
          </p:cNvSpPr>
          <p:nvPr/>
        </p:nvSpPr>
        <p:spPr bwMode="auto">
          <a:xfrm>
            <a:off x="1014413" y="1889125"/>
            <a:ext cx="1924050" cy="171450"/>
          </a:xfrm>
          <a:prstGeom prst="rect">
            <a:avLst/>
          </a:prstGeom>
          <a:solidFill>
            <a:schemeClr val="tx1"/>
          </a:solidFill>
          <a:ln w="9525">
            <a:noFill/>
            <a:miter lim="800000"/>
            <a:headEnd/>
            <a:tailEnd/>
          </a:ln>
          <a:effectLst/>
        </p:spPr>
        <p:txBody>
          <a:bodyPr wrap="none" anchor="ctr"/>
          <a:lstStyle/>
          <a:p>
            <a:endParaRPr lang="en-US"/>
          </a:p>
        </p:txBody>
      </p:sp>
      <p:sp>
        <p:nvSpPr>
          <p:cNvPr id="772115" name="Rectangle 19"/>
          <p:cNvSpPr>
            <a:spLocks noChangeArrowheads="1"/>
          </p:cNvSpPr>
          <p:nvPr/>
        </p:nvSpPr>
        <p:spPr bwMode="auto">
          <a:xfrm>
            <a:off x="923925" y="1871663"/>
            <a:ext cx="80963" cy="4148137"/>
          </a:xfrm>
          <a:prstGeom prst="rect">
            <a:avLst/>
          </a:prstGeom>
          <a:solidFill>
            <a:schemeClr val="tx1"/>
          </a:solidFill>
          <a:ln w="9525">
            <a:noFill/>
            <a:miter lim="800000"/>
            <a:headEnd/>
            <a:tailEnd/>
          </a:ln>
          <a:effectLst/>
        </p:spPr>
        <p:txBody>
          <a:bodyPr wrap="none" anchor="ctr"/>
          <a:lstStyle/>
          <a:p>
            <a:endParaRPr lang="en-US"/>
          </a:p>
        </p:txBody>
      </p:sp>
      <p:sp>
        <p:nvSpPr>
          <p:cNvPr id="772116" name="AutoShape 20"/>
          <p:cNvSpPr>
            <a:spLocks noChangeArrowheads="1"/>
          </p:cNvSpPr>
          <p:nvPr/>
        </p:nvSpPr>
        <p:spPr bwMode="auto">
          <a:xfrm>
            <a:off x="914400" y="5905500"/>
            <a:ext cx="381000" cy="190500"/>
          </a:xfrm>
          <a:prstGeom prst="rightArrow">
            <a:avLst>
              <a:gd name="adj1" fmla="val 50000"/>
              <a:gd name="adj2" fmla="val 56546"/>
            </a:avLst>
          </a:prstGeom>
          <a:solidFill>
            <a:schemeClr val="tx1"/>
          </a:solidFill>
          <a:ln w="9525">
            <a:noFill/>
            <a:miter lim="800000"/>
            <a:headEnd/>
            <a:tailEnd/>
          </a:ln>
          <a:effectLst/>
        </p:spPr>
        <p:txBody>
          <a:bodyPr wrap="none" anchor="ctr"/>
          <a:lstStyle/>
          <a:p>
            <a:endParaRPr lang="en-US"/>
          </a:p>
        </p:txBody>
      </p:sp>
      <p:sp>
        <p:nvSpPr>
          <p:cNvPr id="772117" name="AutoShape 21"/>
          <p:cNvSpPr>
            <a:spLocks noChangeArrowheads="1"/>
          </p:cNvSpPr>
          <p:nvPr/>
        </p:nvSpPr>
        <p:spPr bwMode="auto">
          <a:xfrm>
            <a:off x="971550" y="5257800"/>
            <a:ext cx="400050" cy="247650"/>
          </a:xfrm>
          <a:prstGeom prst="rightArrow">
            <a:avLst>
              <a:gd name="adj1" fmla="val 50000"/>
              <a:gd name="adj2" fmla="val 45672"/>
            </a:avLst>
          </a:prstGeom>
          <a:solidFill>
            <a:schemeClr val="tx1"/>
          </a:solidFill>
          <a:ln w="9525">
            <a:noFill/>
            <a:miter lim="800000"/>
            <a:headEnd/>
            <a:tailEnd/>
          </a:ln>
          <a:effectLst/>
        </p:spPr>
        <p:txBody>
          <a:bodyPr wrap="none" anchor="ctr"/>
          <a:lstStyle/>
          <a:p>
            <a:endParaRPr lang="en-US"/>
          </a:p>
        </p:txBody>
      </p:sp>
      <p:sp>
        <p:nvSpPr>
          <p:cNvPr id="772118" name="AutoShape 22"/>
          <p:cNvSpPr>
            <a:spLocks noChangeArrowheads="1"/>
          </p:cNvSpPr>
          <p:nvPr/>
        </p:nvSpPr>
        <p:spPr bwMode="auto">
          <a:xfrm>
            <a:off x="971550" y="4572000"/>
            <a:ext cx="400050" cy="247650"/>
          </a:xfrm>
          <a:prstGeom prst="rightArrow">
            <a:avLst>
              <a:gd name="adj1" fmla="val 50000"/>
              <a:gd name="adj2" fmla="val 45672"/>
            </a:avLst>
          </a:prstGeom>
          <a:solidFill>
            <a:schemeClr val="tx1"/>
          </a:solidFill>
          <a:ln w="9525">
            <a:noFill/>
            <a:miter lim="800000"/>
            <a:headEnd/>
            <a:tailEnd/>
          </a:ln>
          <a:effectLst/>
        </p:spPr>
        <p:txBody>
          <a:bodyPr wrap="none" anchor="ctr"/>
          <a:lstStyle/>
          <a:p>
            <a:endParaRPr lang="en-US"/>
          </a:p>
        </p:txBody>
      </p:sp>
      <p:sp>
        <p:nvSpPr>
          <p:cNvPr id="772119" name="AutoShape 23"/>
          <p:cNvSpPr>
            <a:spLocks noChangeArrowheads="1"/>
          </p:cNvSpPr>
          <p:nvPr/>
        </p:nvSpPr>
        <p:spPr bwMode="auto">
          <a:xfrm>
            <a:off x="971550" y="3867150"/>
            <a:ext cx="400050" cy="247650"/>
          </a:xfrm>
          <a:prstGeom prst="rightArrow">
            <a:avLst>
              <a:gd name="adj1" fmla="val 50000"/>
              <a:gd name="adj2" fmla="val 45672"/>
            </a:avLst>
          </a:prstGeom>
          <a:solidFill>
            <a:schemeClr val="tx1"/>
          </a:solidFill>
          <a:ln w="9525">
            <a:noFill/>
            <a:miter lim="800000"/>
            <a:headEnd/>
            <a:tailEnd/>
          </a:ln>
          <a:effectLst/>
        </p:spPr>
        <p:txBody>
          <a:bodyPr wrap="none" anchor="ctr"/>
          <a:lstStyle/>
          <a:p>
            <a:endParaRPr lang="en-US"/>
          </a:p>
        </p:txBody>
      </p:sp>
      <p:sp>
        <p:nvSpPr>
          <p:cNvPr id="772120" name="AutoShape 24"/>
          <p:cNvSpPr>
            <a:spLocks noChangeArrowheads="1"/>
          </p:cNvSpPr>
          <p:nvPr/>
        </p:nvSpPr>
        <p:spPr bwMode="auto">
          <a:xfrm>
            <a:off x="1004888" y="3224213"/>
            <a:ext cx="400050" cy="247650"/>
          </a:xfrm>
          <a:prstGeom prst="rightArrow">
            <a:avLst>
              <a:gd name="adj1" fmla="val 50000"/>
              <a:gd name="adj2" fmla="val 45672"/>
            </a:avLst>
          </a:prstGeom>
          <a:solidFill>
            <a:schemeClr val="tx1"/>
          </a:solidFill>
          <a:ln w="9525">
            <a:noFill/>
            <a:miter lim="800000"/>
            <a:headEnd/>
            <a:tailEnd/>
          </a:ln>
          <a:effectLst/>
        </p:spPr>
        <p:txBody>
          <a:bodyPr wrap="none" anchor="ctr"/>
          <a:lstStyle/>
          <a:p>
            <a:endParaRPr lang="en-US"/>
          </a:p>
        </p:txBody>
      </p:sp>
      <p:sp>
        <p:nvSpPr>
          <p:cNvPr id="772121" name="AutoShape 25"/>
          <p:cNvSpPr>
            <a:spLocks noChangeArrowheads="1"/>
          </p:cNvSpPr>
          <p:nvPr/>
        </p:nvSpPr>
        <p:spPr bwMode="auto">
          <a:xfrm>
            <a:off x="990600" y="2647950"/>
            <a:ext cx="400050" cy="247650"/>
          </a:xfrm>
          <a:prstGeom prst="rightArrow">
            <a:avLst>
              <a:gd name="adj1" fmla="val 50000"/>
              <a:gd name="adj2" fmla="val 45672"/>
            </a:avLst>
          </a:prstGeom>
          <a:solidFill>
            <a:schemeClr val="tx1"/>
          </a:solidFill>
          <a:ln w="9525">
            <a:noFill/>
            <a:miter lim="800000"/>
            <a:headEnd/>
            <a:tailEnd/>
          </a:ln>
          <a:effectLst/>
        </p:spPr>
        <p:txBody>
          <a:bodyPr wrap="none" anchor="ctr"/>
          <a:lstStyle/>
          <a:p>
            <a:endParaRPr lang="en-US"/>
          </a:p>
        </p:txBody>
      </p:sp>
      <p:sp>
        <p:nvSpPr>
          <p:cNvPr id="772122" name="Rectangle 26"/>
          <p:cNvSpPr>
            <a:spLocks noChangeArrowheads="1"/>
          </p:cNvSpPr>
          <p:nvPr/>
        </p:nvSpPr>
        <p:spPr bwMode="auto">
          <a:xfrm>
            <a:off x="1547813" y="4286250"/>
            <a:ext cx="5943600" cy="636588"/>
          </a:xfrm>
          <a:prstGeom prst="rect">
            <a:avLst/>
          </a:prstGeom>
          <a:noFill/>
          <a:ln w="9525">
            <a:noFill/>
            <a:miter lim="800000"/>
            <a:headEnd/>
            <a:tailEnd/>
          </a:ln>
          <a:effectLst/>
        </p:spPr>
        <p:txBody>
          <a:bodyPr lIns="90488" tIns="44450" rIns="90488" bIns="44450">
            <a:spAutoFit/>
          </a:bodyPr>
          <a:lstStyle/>
          <a:p>
            <a:pPr eaLnBrk="0" hangingPunct="0"/>
            <a:r>
              <a:rPr lang="en-US" sz="1200" b="1">
                <a:latin typeface="Arial" pitchFamily="34" charset="0"/>
              </a:rPr>
              <a:t>ATAS PENYERAHAN BKP/JKP YG MENURUT PERUNDANG-UNDANGAN YANG BERLAKU, MENDAPAT FASILITAS PPN TIDAK DIPUNGUT DAN ATAU DIBEBASKAN DARI PENGENAAN PPN</a:t>
            </a:r>
          </a:p>
        </p:txBody>
      </p:sp>
      <p:sp>
        <p:nvSpPr>
          <p:cNvPr id="772123" name="Rectangle 27"/>
          <p:cNvSpPr>
            <a:spLocks noChangeArrowheads="1"/>
          </p:cNvSpPr>
          <p:nvPr/>
        </p:nvSpPr>
        <p:spPr bwMode="auto">
          <a:xfrm>
            <a:off x="1547813" y="5162550"/>
            <a:ext cx="5581650" cy="454025"/>
          </a:xfrm>
          <a:prstGeom prst="rect">
            <a:avLst/>
          </a:prstGeom>
          <a:noFill/>
          <a:ln w="9525">
            <a:noFill/>
            <a:miter lim="800000"/>
            <a:headEnd/>
            <a:tailEnd/>
          </a:ln>
          <a:effectLst/>
        </p:spPr>
        <p:txBody>
          <a:bodyPr lIns="90488" tIns="44450" rIns="90488" bIns="44450">
            <a:spAutoFit/>
          </a:bodyPr>
          <a:lstStyle/>
          <a:p>
            <a:pPr eaLnBrk="0" hangingPunct="0"/>
            <a:r>
              <a:rPr lang="en-US" sz="1200" b="1">
                <a:latin typeface="Arial" pitchFamily="34" charset="0"/>
              </a:rPr>
              <a:t>UNTUK PEMBEBASAN TANAH, KECUALI PEMBAYARAN  ATAS PENYERAHAN TANAH OLEH REAL ESTATE ATAU INDUSTRIAL ESTATE</a:t>
            </a:r>
          </a:p>
        </p:txBody>
      </p:sp>
    </p:spTree>
  </p:cSld>
  <p:clrMapOvr>
    <a:masterClrMapping/>
  </p:clrMapOvr>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8" name="Rectangle 4"/>
          <p:cNvSpPr>
            <a:spLocks noGrp="1" noChangeArrowheads="1"/>
          </p:cNvSpPr>
          <p:nvPr>
            <p:ph type="title"/>
          </p:nvPr>
        </p:nvSpPr>
        <p:spPr>
          <a:xfrm>
            <a:off x="1143000" y="412750"/>
            <a:ext cx="7239000" cy="1098550"/>
          </a:xfrm>
          <a:solidFill>
            <a:srgbClr val="FAFEE6"/>
          </a:solidFill>
          <a:ln w="12700">
            <a:solidFill>
              <a:schemeClr val="tx1"/>
            </a:solidFill>
          </a:ln>
        </p:spPr>
        <p:txBody>
          <a:bodyPr wrap="none" lIns="90488" tIns="44450" rIns="90488" bIns="44450"/>
          <a:lstStyle/>
          <a:p>
            <a:r>
              <a:rPr lang="en-US" sz="1600" b="1" dirty="0">
                <a:solidFill>
                  <a:srgbClr val="000066"/>
                </a:solidFill>
                <a:effectLst/>
              </a:rPr>
              <a:t>PEMBAYARAN YANG TIDAK MELEBIHI  JUMLAH </a:t>
            </a:r>
            <a:r>
              <a:rPr lang="en-US" sz="1600" b="1" dirty="0" err="1">
                <a:solidFill>
                  <a:srgbClr val="000066"/>
                </a:solidFill>
                <a:effectLst/>
              </a:rPr>
              <a:t>Rp</a:t>
            </a:r>
            <a:r>
              <a:rPr lang="en-US" sz="1600" b="1" dirty="0">
                <a:solidFill>
                  <a:srgbClr val="000066"/>
                </a:solidFill>
                <a:effectLst/>
              </a:rPr>
              <a:t> 1.000.000,00 DAN</a:t>
            </a:r>
            <a:br>
              <a:rPr lang="en-US" sz="1600" b="1" dirty="0">
                <a:solidFill>
                  <a:srgbClr val="000066"/>
                </a:solidFill>
                <a:effectLst/>
              </a:rPr>
            </a:br>
            <a:r>
              <a:rPr lang="en-US" sz="1600" b="1" dirty="0">
                <a:solidFill>
                  <a:srgbClr val="000066"/>
                </a:solidFill>
                <a:effectLst/>
              </a:rPr>
              <a:t> MERUPAKAN  PEMBAYARAN YANG TIDAK DIPECAH-PECAH  </a:t>
            </a:r>
            <a:br>
              <a:rPr lang="en-US" sz="1600" b="1" dirty="0">
                <a:solidFill>
                  <a:srgbClr val="000066"/>
                </a:solidFill>
                <a:effectLst/>
              </a:rPr>
            </a:br>
            <a:r>
              <a:rPr lang="en-US" sz="1600" b="1" dirty="0">
                <a:solidFill>
                  <a:srgbClr val="000066"/>
                </a:solidFill>
                <a:effectLst/>
              </a:rPr>
              <a:t>YANG DIKECUALIKAN DARI PEMUNGUTAN PPN/</a:t>
            </a:r>
            <a:r>
              <a:rPr lang="en-US" sz="1600" b="1" dirty="0" err="1">
                <a:solidFill>
                  <a:srgbClr val="000066"/>
                </a:solidFill>
                <a:effectLst/>
              </a:rPr>
              <a:t>PPn</a:t>
            </a:r>
            <a:r>
              <a:rPr lang="en-US" sz="1600" b="1" dirty="0">
                <a:solidFill>
                  <a:srgbClr val="000066"/>
                </a:solidFill>
                <a:effectLst/>
              </a:rPr>
              <a:t> BM</a:t>
            </a:r>
          </a:p>
        </p:txBody>
      </p:sp>
      <p:sp>
        <p:nvSpPr>
          <p:cNvPr id="24" name="Slide Number Placeholder 4"/>
          <p:cNvSpPr>
            <a:spLocks noGrp="1"/>
          </p:cNvSpPr>
          <p:nvPr>
            <p:ph type="sldNum" sz="quarter" idx="12"/>
          </p:nvPr>
        </p:nvSpPr>
        <p:spPr/>
        <p:txBody>
          <a:bodyPr/>
          <a:lstStyle/>
          <a:p>
            <a:fld id="{3C4879F3-54CE-4990-8B52-D2701061D23A}" type="slidenum">
              <a:rPr lang="en-US"/>
              <a:pPr/>
              <a:t>149</a:t>
            </a:fld>
            <a:endParaRPr lang="en-US"/>
          </a:p>
        </p:txBody>
      </p:sp>
      <p:sp>
        <p:nvSpPr>
          <p:cNvPr id="774146"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774147"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774149" name="Rectangle 5"/>
          <p:cNvSpPr>
            <a:spLocks noChangeArrowheads="1"/>
          </p:cNvSpPr>
          <p:nvPr/>
        </p:nvSpPr>
        <p:spPr bwMode="auto">
          <a:xfrm>
            <a:off x="1117600" y="2171700"/>
            <a:ext cx="7437438" cy="1076325"/>
          </a:xfrm>
          <a:prstGeom prst="rect">
            <a:avLst/>
          </a:prstGeom>
          <a:solidFill>
            <a:srgbClr val="DDDDDD"/>
          </a:solidFill>
          <a:ln w="9525">
            <a:solidFill>
              <a:schemeClr val="tx1"/>
            </a:solidFill>
            <a:miter lim="800000"/>
            <a:headEnd/>
            <a:tailEnd/>
          </a:ln>
          <a:effectLst/>
        </p:spPr>
        <p:txBody>
          <a:bodyPr lIns="90488" tIns="44450" rIns="90488" bIns="44450">
            <a:spAutoFit/>
          </a:bodyPr>
          <a:lstStyle/>
          <a:p>
            <a:pPr eaLnBrk="0" hangingPunct="0">
              <a:tabLst>
                <a:tab pos="5314950" algn="r"/>
                <a:tab pos="5715000" algn="r"/>
              </a:tabLst>
            </a:pPr>
            <a:r>
              <a:rPr lang="en-US" sz="1600">
                <a:solidFill>
                  <a:srgbClr val="000000"/>
                </a:solidFill>
                <a:latin typeface="Arial" pitchFamily="34" charset="0"/>
              </a:rPr>
              <a:t>HARGA JUAL	Rp    800.000,00</a:t>
            </a:r>
          </a:p>
          <a:p>
            <a:pPr eaLnBrk="0" hangingPunct="0">
              <a:tabLst>
                <a:tab pos="5314950" algn="r"/>
                <a:tab pos="5715000" algn="r"/>
              </a:tabLst>
            </a:pPr>
            <a:r>
              <a:rPr lang="en-US" sz="1600">
                <a:solidFill>
                  <a:srgbClr val="000000"/>
                </a:solidFill>
                <a:latin typeface="Arial" pitchFamily="34" charset="0"/>
              </a:rPr>
              <a:t>PPN= 10 % X Rp 800.000	     Rp      80.000,00</a:t>
            </a:r>
          </a:p>
          <a:p>
            <a:pPr eaLnBrk="0" hangingPunct="0">
              <a:tabLst>
                <a:tab pos="5314950" algn="r"/>
                <a:tab pos="5715000" algn="r"/>
              </a:tabLst>
            </a:pPr>
            <a:r>
              <a:rPr lang="en-US" sz="1600">
                <a:solidFill>
                  <a:srgbClr val="000000"/>
                </a:solidFill>
                <a:latin typeface="Arial" pitchFamily="34" charset="0"/>
              </a:rPr>
              <a:t>PPn BM=20 % X Rp 800.000	     </a:t>
            </a:r>
            <a:r>
              <a:rPr lang="en-US" sz="1600" u="sng">
                <a:solidFill>
                  <a:srgbClr val="000000"/>
                </a:solidFill>
                <a:latin typeface="Arial" pitchFamily="34" charset="0"/>
              </a:rPr>
              <a:t>Rp    160.000,00</a:t>
            </a:r>
            <a:endParaRPr lang="en-US" sz="1600">
              <a:solidFill>
                <a:srgbClr val="000000"/>
              </a:solidFill>
              <a:latin typeface="Arial" pitchFamily="34" charset="0"/>
            </a:endParaRPr>
          </a:p>
          <a:p>
            <a:pPr eaLnBrk="0" hangingPunct="0">
              <a:tabLst>
                <a:tab pos="5314950" algn="r"/>
                <a:tab pos="5715000" algn="r"/>
              </a:tabLst>
            </a:pPr>
            <a:r>
              <a:rPr lang="en-US" sz="1600">
                <a:solidFill>
                  <a:srgbClr val="000000"/>
                </a:solidFill>
                <a:latin typeface="Arial" pitchFamily="34" charset="0"/>
              </a:rPr>
              <a:t>HARGA JUAL TERMSK PPN/PPn BM	</a:t>
            </a:r>
            <a:r>
              <a:rPr lang="en-US" sz="1600" b="1" i="1">
                <a:solidFill>
                  <a:srgbClr val="000000"/>
                </a:solidFill>
                <a:latin typeface="Arial" pitchFamily="34" charset="0"/>
              </a:rPr>
              <a:t>Rp 1.040.000,00</a:t>
            </a:r>
          </a:p>
        </p:txBody>
      </p:sp>
      <p:sp>
        <p:nvSpPr>
          <p:cNvPr id="774150" name="Rectangle 6"/>
          <p:cNvSpPr>
            <a:spLocks noChangeArrowheads="1"/>
          </p:cNvSpPr>
          <p:nvPr/>
        </p:nvSpPr>
        <p:spPr bwMode="auto">
          <a:xfrm>
            <a:off x="1017588" y="3929063"/>
            <a:ext cx="7642225" cy="1076325"/>
          </a:xfrm>
          <a:prstGeom prst="rect">
            <a:avLst/>
          </a:prstGeom>
          <a:solidFill>
            <a:srgbClr val="DDDDDD"/>
          </a:solidFill>
          <a:ln w="9525">
            <a:solidFill>
              <a:schemeClr val="tx1"/>
            </a:solidFill>
            <a:miter lim="800000"/>
            <a:headEnd/>
            <a:tailEnd/>
          </a:ln>
          <a:effectLst/>
        </p:spPr>
        <p:txBody>
          <a:bodyPr lIns="90488" tIns="44450" rIns="90488" bIns="44450">
            <a:spAutoFit/>
          </a:bodyPr>
          <a:lstStyle/>
          <a:p>
            <a:pPr eaLnBrk="0" hangingPunct="0">
              <a:tabLst>
                <a:tab pos="5486400" algn="r"/>
              </a:tabLst>
            </a:pPr>
            <a:r>
              <a:rPr lang="en-US" sz="1600">
                <a:solidFill>
                  <a:srgbClr val="000000"/>
                </a:solidFill>
                <a:latin typeface="Arial" pitchFamily="34" charset="0"/>
              </a:rPr>
              <a:t>HARGA JUAL	    Rp 800.000,00</a:t>
            </a:r>
          </a:p>
          <a:p>
            <a:pPr eaLnBrk="0" hangingPunct="0">
              <a:tabLst>
                <a:tab pos="5486400" algn="r"/>
              </a:tabLst>
            </a:pPr>
            <a:r>
              <a:rPr lang="en-US" sz="1600">
                <a:solidFill>
                  <a:srgbClr val="000000"/>
                </a:solidFill>
                <a:latin typeface="Arial" pitchFamily="34" charset="0"/>
              </a:rPr>
              <a:t>PPN= 10 % X Rp 800.000	    Rp   80.000,00</a:t>
            </a:r>
          </a:p>
          <a:p>
            <a:pPr eaLnBrk="0" hangingPunct="0">
              <a:tabLst>
                <a:tab pos="5486400" algn="r"/>
              </a:tabLst>
            </a:pPr>
            <a:r>
              <a:rPr lang="en-US" sz="1600">
                <a:solidFill>
                  <a:srgbClr val="000000"/>
                </a:solidFill>
                <a:latin typeface="Arial" pitchFamily="34" charset="0"/>
              </a:rPr>
              <a:t>PPn BM= 10 % X Rp 800.000	    </a:t>
            </a:r>
            <a:r>
              <a:rPr lang="en-US" sz="1600" u="sng">
                <a:solidFill>
                  <a:srgbClr val="000000"/>
                </a:solidFill>
                <a:latin typeface="Arial" pitchFamily="34" charset="0"/>
              </a:rPr>
              <a:t>Rp   80.000,00</a:t>
            </a:r>
            <a:endParaRPr lang="en-US" sz="1600">
              <a:solidFill>
                <a:srgbClr val="000000"/>
              </a:solidFill>
              <a:latin typeface="Arial" pitchFamily="34" charset="0"/>
            </a:endParaRPr>
          </a:p>
          <a:p>
            <a:pPr eaLnBrk="0" hangingPunct="0">
              <a:tabLst>
                <a:tab pos="5486400" algn="r"/>
              </a:tabLst>
            </a:pPr>
            <a:r>
              <a:rPr lang="en-US" sz="1600">
                <a:solidFill>
                  <a:srgbClr val="000000"/>
                </a:solidFill>
                <a:latin typeface="Arial" pitchFamily="34" charset="0"/>
              </a:rPr>
              <a:t>HARGA JUAL TERMSK PPN/PPn BM	    </a:t>
            </a:r>
            <a:r>
              <a:rPr lang="en-US" sz="1600" b="1" i="1">
                <a:solidFill>
                  <a:srgbClr val="000000"/>
                </a:solidFill>
                <a:latin typeface="Arial" pitchFamily="34" charset="0"/>
              </a:rPr>
              <a:t>Rp 960.000,00</a:t>
            </a:r>
          </a:p>
        </p:txBody>
      </p:sp>
      <p:sp>
        <p:nvSpPr>
          <p:cNvPr id="774151" name="AutoShape 7"/>
          <p:cNvSpPr>
            <a:spLocks noChangeArrowheads="1"/>
          </p:cNvSpPr>
          <p:nvPr/>
        </p:nvSpPr>
        <p:spPr bwMode="auto">
          <a:xfrm>
            <a:off x="3030538" y="1719263"/>
            <a:ext cx="2879725" cy="347662"/>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2000" b="1">
                <a:latin typeface="Arial" pitchFamily="34" charset="0"/>
              </a:rPr>
              <a:t>CONTOH</a:t>
            </a:r>
          </a:p>
        </p:txBody>
      </p:sp>
      <p:sp>
        <p:nvSpPr>
          <p:cNvPr id="774152" name="AutoShape 8"/>
          <p:cNvSpPr>
            <a:spLocks noChangeArrowheads="1"/>
          </p:cNvSpPr>
          <p:nvPr/>
        </p:nvSpPr>
        <p:spPr bwMode="auto">
          <a:xfrm>
            <a:off x="1023938" y="3290888"/>
            <a:ext cx="3870325" cy="490537"/>
          </a:xfrm>
          <a:prstGeom prst="roundRect">
            <a:avLst>
              <a:gd name="adj" fmla="val 12486"/>
            </a:avLst>
          </a:prstGeom>
          <a:solidFill>
            <a:schemeClr val="bg2">
              <a:lumMod val="50000"/>
            </a:schemeClr>
          </a:solidFill>
          <a:ln w="12700">
            <a:solidFill>
              <a:schemeClr val="tx1"/>
            </a:solidFill>
            <a:round/>
            <a:headEnd/>
            <a:tailEnd/>
          </a:ln>
          <a:effectLst/>
        </p:spPr>
        <p:txBody>
          <a:bodyPr wrap="none" lIns="90488" tIns="44450" rIns="90488" bIns="44450" anchor="ctr"/>
          <a:lstStyle/>
          <a:p>
            <a:pPr algn="ctr" eaLnBrk="0" hangingPunct="0"/>
            <a:r>
              <a:rPr lang="en-US" sz="1600" dirty="0" err="1">
                <a:latin typeface="Arial" pitchFamily="34" charset="0"/>
              </a:rPr>
              <a:t>Rp</a:t>
            </a:r>
            <a:r>
              <a:rPr lang="en-US" sz="1600" dirty="0">
                <a:latin typeface="Arial" pitchFamily="34" charset="0"/>
              </a:rPr>
              <a:t> 1.040.000,- &gt; </a:t>
            </a:r>
            <a:r>
              <a:rPr lang="en-US" sz="1600" dirty="0" err="1">
                <a:latin typeface="Arial" pitchFamily="34" charset="0"/>
              </a:rPr>
              <a:t>Rp</a:t>
            </a:r>
            <a:r>
              <a:rPr lang="en-US" sz="1600" dirty="0">
                <a:latin typeface="Arial" pitchFamily="34" charset="0"/>
              </a:rPr>
              <a:t> 1.000.000,-</a:t>
            </a:r>
          </a:p>
        </p:txBody>
      </p:sp>
      <p:sp>
        <p:nvSpPr>
          <p:cNvPr id="774153" name="AutoShape 9"/>
          <p:cNvSpPr>
            <a:spLocks noChangeArrowheads="1"/>
          </p:cNvSpPr>
          <p:nvPr/>
        </p:nvSpPr>
        <p:spPr bwMode="auto">
          <a:xfrm>
            <a:off x="5926138" y="3290888"/>
            <a:ext cx="2778125" cy="490537"/>
          </a:xfrm>
          <a:prstGeom prst="roundRect">
            <a:avLst>
              <a:gd name="adj" fmla="val 12486"/>
            </a:avLst>
          </a:prstGeom>
          <a:solidFill>
            <a:schemeClr val="bg2">
              <a:lumMod val="50000"/>
            </a:schemeClr>
          </a:solidFill>
          <a:ln w="12700">
            <a:solidFill>
              <a:schemeClr val="tx1"/>
            </a:solidFill>
            <a:round/>
            <a:headEnd/>
            <a:tailEnd/>
          </a:ln>
          <a:effectLst/>
        </p:spPr>
        <p:txBody>
          <a:bodyPr wrap="none" lIns="90488" tIns="44450" rIns="90488" bIns="44450" anchor="ctr"/>
          <a:lstStyle/>
          <a:p>
            <a:pPr algn="ctr" eaLnBrk="0" hangingPunct="0"/>
            <a:r>
              <a:rPr lang="en-US" sz="1600" dirty="0">
                <a:latin typeface="Arial" pitchFamily="34" charset="0"/>
              </a:rPr>
              <a:t>DIPUNGUT</a:t>
            </a:r>
          </a:p>
          <a:p>
            <a:pPr algn="ctr" eaLnBrk="0" hangingPunct="0"/>
            <a:r>
              <a:rPr lang="en-US" sz="1600" dirty="0">
                <a:latin typeface="Arial" pitchFamily="34" charset="0"/>
              </a:rPr>
              <a:t>PPN/</a:t>
            </a:r>
            <a:r>
              <a:rPr lang="en-US" sz="1600" dirty="0" err="1">
                <a:latin typeface="Arial" pitchFamily="34" charset="0"/>
              </a:rPr>
              <a:t>PPn</a:t>
            </a:r>
            <a:r>
              <a:rPr lang="en-US" sz="1600" dirty="0">
                <a:latin typeface="Arial" pitchFamily="34" charset="0"/>
              </a:rPr>
              <a:t> BM</a:t>
            </a:r>
          </a:p>
        </p:txBody>
      </p:sp>
      <p:sp>
        <p:nvSpPr>
          <p:cNvPr id="774154" name="AutoShape 10"/>
          <p:cNvSpPr>
            <a:spLocks noChangeArrowheads="1"/>
          </p:cNvSpPr>
          <p:nvPr/>
        </p:nvSpPr>
        <p:spPr bwMode="auto">
          <a:xfrm>
            <a:off x="5080000" y="3400425"/>
            <a:ext cx="685800" cy="271463"/>
          </a:xfrm>
          <a:prstGeom prst="rightArrow">
            <a:avLst>
              <a:gd name="adj1" fmla="val 75009"/>
              <a:gd name="adj2" fmla="val 126351"/>
            </a:avLst>
          </a:prstGeom>
          <a:solidFill>
            <a:schemeClr val="accent2"/>
          </a:solidFill>
          <a:ln w="9525">
            <a:noFill/>
            <a:miter lim="800000"/>
            <a:headEnd/>
            <a:tailEnd/>
          </a:ln>
          <a:effectLst/>
        </p:spPr>
        <p:txBody>
          <a:bodyPr wrap="none" anchor="ctr"/>
          <a:lstStyle/>
          <a:p>
            <a:endParaRPr lang="en-US"/>
          </a:p>
        </p:txBody>
      </p:sp>
      <p:sp>
        <p:nvSpPr>
          <p:cNvPr id="774155" name="AutoShape 11"/>
          <p:cNvSpPr>
            <a:spLocks noChangeArrowheads="1"/>
          </p:cNvSpPr>
          <p:nvPr/>
        </p:nvSpPr>
        <p:spPr bwMode="auto">
          <a:xfrm>
            <a:off x="998538" y="5048250"/>
            <a:ext cx="3870325" cy="490538"/>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600" b="1">
                <a:latin typeface="Arial" pitchFamily="34" charset="0"/>
              </a:rPr>
              <a:t>Rp 960.000,- </a:t>
            </a:r>
            <a:r>
              <a:rPr lang="en-US" sz="1600" b="1">
                <a:latin typeface="Symbol" pitchFamily="18" charset="2"/>
              </a:rPr>
              <a:t>£</a:t>
            </a:r>
            <a:r>
              <a:rPr lang="en-US" sz="1600" b="1">
                <a:latin typeface="Arial" pitchFamily="34" charset="0"/>
              </a:rPr>
              <a:t> Rp 1.000.000,-</a:t>
            </a:r>
          </a:p>
        </p:txBody>
      </p:sp>
      <p:sp>
        <p:nvSpPr>
          <p:cNvPr id="774156" name="AutoShape 12"/>
          <p:cNvSpPr>
            <a:spLocks noChangeArrowheads="1"/>
          </p:cNvSpPr>
          <p:nvPr/>
        </p:nvSpPr>
        <p:spPr bwMode="auto">
          <a:xfrm>
            <a:off x="6002338" y="5062538"/>
            <a:ext cx="2778125" cy="490537"/>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600" b="1">
                <a:latin typeface="Arial" pitchFamily="34" charset="0"/>
              </a:rPr>
              <a:t>TIDAK DIPUNGUT</a:t>
            </a:r>
          </a:p>
          <a:p>
            <a:pPr algn="ctr" eaLnBrk="0" hangingPunct="0"/>
            <a:r>
              <a:rPr lang="en-US" sz="1600" b="1">
                <a:latin typeface="Arial" pitchFamily="34" charset="0"/>
              </a:rPr>
              <a:t>PPN/PPn BM</a:t>
            </a:r>
          </a:p>
        </p:txBody>
      </p:sp>
      <p:sp>
        <p:nvSpPr>
          <p:cNvPr id="774157" name="AutoShape 13"/>
          <p:cNvSpPr>
            <a:spLocks noChangeArrowheads="1"/>
          </p:cNvSpPr>
          <p:nvPr/>
        </p:nvSpPr>
        <p:spPr bwMode="auto">
          <a:xfrm>
            <a:off x="5080000" y="5172075"/>
            <a:ext cx="685800" cy="271463"/>
          </a:xfrm>
          <a:prstGeom prst="rightArrow">
            <a:avLst>
              <a:gd name="adj1" fmla="val 75009"/>
              <a:gd name="adj2" fmla="val 126351"/>
            </a:avLst>
          </a:prstGeom>
          <a:solidFill>
            <a:schemeClr val="accent2"/>
          </a:solidFill>
          <a:ln w="9525">
            <a:noFill/>
            <a:miter lim="800000"/>
            <a:headEnd/>
            <a:tailEnd/>
          </a:ln>
          <a:effectLst/>
        </p:spPr>
        <p:txBody>
          <a:bodyPr wrap="none" anchor="ctr"/>
          <a:lstStyle/>
          <a:p>
            <a:endParaRPr lang="en-US"/>
          </a:p>
        </p:txBody>
      </p:sp>
      <p:sp>
        <p:nvSpPr>
          <p:cNvPr id="774158" name="Rectangle 14"/>
          <p:cNvSpPr>
            <a:spLocks noChangeArrowheads="1"/>
          </p:cNvSpPr>
          <p:nvPr/>
        </p:nvSpPr>
        <p:spPr bwMode="auto">
          <a:xfrm>
            <a:off x="406400" y="1843088"/>
            <a:ext cx="2489200" cy="100012"/>
          </a:xfrm>
          <a:prstGeom prst="rect">
            <a:avLst/>
          </a:prstGeom>
          <a:solidFill>
            <a:schemeClr val="accent2"/>
          </a:solidFill>
          <a:ln w="9525">
            <a:noFill/>
            <a:miter lim="800000"/>
            <a:headEnd/>
            <a:tailEnd/>
          </a:ln>
          <a:effectLst/>
        </p:spPr>
        <p:txBody>
          <a:bodyPr wrap="none" anchor="ctr"/>
          <a:lstStyle/>
          <a:p>
            <a:endParaRPr lang="en-US"/>
          </a:p>
        </p:txBody>
      </p:sp>
      <p:sp>
        <p:nvSpPr>
          <p:cNvPr id="774159" name="Rectangle 15"/>
          <p:cNvSpPr>
            <a:spLocks noChangeArrowheads="1"/>
          </p:cNvSpPr>
          <p:nvPr/>
        </p:nvSpPr>
        <p:spPr bwMode="auto">
          <a:xfrm>
            <a:off x="381000" y="1843088"/>
            <a:ext cx="177800" cy="2500312"/>
          </a:xfrm>
          <a:prstGeom prst="rect">
            <a:avLst/>
          </a:prstGeom>
          <a:solidFill>
            <a:schemeClr val="accent2"/>
          </a:solidFill>
          <a:ln w="9525">
            <a:noFill/>
            <a:miter lim="800000"/>
            <a:headEnd/>
            <a:tailEnd/>
          </a:ln>
          <a:effectLst/>
        </p:spPr>
        <p:txBody>
          <a:bodyPr wrap="none" anchor="ctr"/>
          <a:lstStyle/>
          <a:p>
            <a:endParaRPr lang="en-US"/>
          </a:p>
        </p:txBody>
      </p:sp>
      <p:sp>
        <p:nvSpPr>
          <p:cNvPr id="774160" name="AutoShape 16"/>
          <p:cNvSpPr>
            <a:spLocks noChangeArrowheads="1"/>
          </p:cNvSpPr>
          <p:nvPr/>
        </p:nvSpPr>
        <p:spPr bwMode="auto">
          <a:xfrm>
            <a:off x="381000" y="4186238"/>
            <a:ext cx="533400" cy="200025"/>
          </a:xfrm>
          <a:prstGeom prst="rightArrow">
            <a:avLst>
              <a:gd name="adj1" fmla="val 50000"/>
              <a:gd name="adj2" fmla="val 101630"/>
            </a:avLst>
          </a:prstGeom>
          <a:solidFill>
            <a:schemeClr val="accent2"/>
          </a:solidFill>
          <a:ln w="9525">
            <a:noFill/>
            <a:miter lim="800000"/>
            <a:headEnd/>
            <a:tailEnd/>
          </a:ln>
          <a:effectLst/>
        </p:spPr>
        <p:txBody>
          <a:bodyPr wrap="none" anchor="ctr"/>
          <a:lstStyle/>
          <a:p>
            <a:endParaRPr lang="en-US"/>
          </a:p>
        </p:txBody>
      </p:sp>
      <p:sp>
        <p:nvSpPr>
          <p:cNvPr id="774161" name="AutoShape 17"/>
          <p:cNvSpPr>
            <a:spLocks noChangeArrowheads="1"/>
          </p:cNvSpPr>
          <p:nvPr/>
        </p:nvSpPr>
        <p:spPr bwMode="auto">
          <a:xfrm>
            <a:off x="381000" y="2486025"/>
            <a:ext cx="533400" cy="200025"/>
          </a:xfrm>
          <a:prstGeom prst="rightArrow">
            <a:avLst>
              <a:gd name="adj1" fmla="val 50000"/>
              <a:gd name="adj2" fmla="val 101630"/>
            </a:avLst>
          </a:prstGeom>
          <a:solidFill>
            <a:schemeClr val="accent2"/>
          </a:solidFill>
          <a:ln w="9525">
            <a:noFill/>
            <a:miter lim="800000"/>
            <a:headEnd/>
            <a:tailEnd/>
          </a:ln>
          <a:effectLst/>
        </p:spPr>
        <p:txBody>
          <a:bodyPr wrap="none" anchor="ctr"/>
          <a:lstStyle/>
          <a:p>
            <a:endParaRPr lang="en-US"/>
          </a:p>
        </p:txBody>
      </p:sp>
      <p:sp>
        <p:nvSpPr>
          <p:cNvPr id="774162" name="AutoShape 18"/>
          <p:cNvSpPr>
            <a:spLocks noChangeArrowheads="1"/>
          </p:cNvSpPr>
          <p:nvPr/>
        </p:nvSpPr>
        <p:spPr bwMode="auto">
          <a:xfrm>
            <a:off x="5418138" y="5791200"/>
            <a:ext cx="3387725" cy="719138"/>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400" b="1">
                <a:latin typeface="Arial" pitchFamily="34" charset="0"/>
              </a:rPr>
              <a:t>PPN/PPn BM TERUTANG</a:t>
            </a:r>
          </a:p>
          <a:p>
            <a:pPr algn="ctr" eaLnBrk="0" hangingPunct="0"/>
            <a:r>
              <a:rPr lang="en-US" sz="1400" b="1">
                <a:latin typeface="Arial" pitchFamily="34" charset="0"/>
              </a:rPr>
              <a:t>DISETOR SENDIRI </a:t>
            </a:r>
          </a:p>
          <a:p>
            <a:pPr algn="ctr" eaLnBrk="0" hangingPunct="0"/>
            <a:r>
              <a:rPr lang="en-US" sz="1400" b="1">
                <a:latin typeface="Arial" pitchFamily="34" charset="0"/>
              </a:rPr>
              <a:t>OLEH PKP</a:t>
            </a:r>
          </a:p>
        </p:txBody>
      </p:sp>
      <p:sp>
        <p:nvSpPr>
          <p:cNvPr id="774163" name="AutoShape 19"/>
          <p:cNvSpPr>
            <a:spLocks noChangeArrowheads="1"/>
          </p:cNvSpPr>
          <p:nvPr/>
        </p:nvSpPr>
        <p:spPr bwMode="auto">
          <a:xfrm>
            <a:off x="998538" y="5776913"/>
            <a:ext cx="3819525" cy="73342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marL="114300" indent="-114300" eaLnBrk="0" hangingPunct="0"/>
            <a:r>
              <a:rPr lang="en-US" sz="1400" b="1">
                <a:latin typeface="Arial" pitchFamily="34" charset="0"/>
              </a:rPr>
              <a:t>DIPUNGUT PPN/PPn BM :</a:t>
            </a:r>
          </a:p>
          <a:p>
            <a:pPr marL="114300" indent="-114300" eaLnBrk="0" hangingPunct="0"/>
            <a:r>
              <a:rPr lang="en-US" sz="1400" b="1">
                <a:latin typeface="Arial" pitchFamily="34" charset="0"/>
              </a:rPr>
              <a:t>- PENYERAHAN OLEH BKN PKP</a:t>
            </a:r>
          </a:p>
          <a:p>
            <a:pPr marL="114300" indent="-114300" eaLnBrk="0" hangingPunct="0"/>
            <a:r>
              <a:rPr lang="en-US" sz="1400" b="1">
                <a:latin typeface="Arial" pitchFamily="34" charset="0"/>
              </a:rPr>
              <a:t>- DENGAN PO/SPK</a:t>
            </a:r>
          </a:p>
        </p:txBody>
      </p:sp>
      <p:sp>
        <p:nvSpPr>
          <p:cNvPr id="774164" name="AutoShape 20"/>
          <p:cNvSpPr>
            <a:spLocks noChangeArrowheads="1"/>
          </p:cNvSpPr>
          <p:nvPr/>
        </p:nvSpPr>
        <p:spPr bwMode="auto">
          <a:xfrm flipH="1">
            <a:off x="2006600" y="5572125"/>
            <a:ext cx="1320800" cy="171450"/>
          </a:xfrm>
          <a:prstGeom prst="downArrow">
            <a:avLst>
              <a:gd name="adj1" fmla="val 75009"/>
              <a:gd name="adj2" fmla="val 50014"/>
            </a:avLst>
          </a:prstGeom>
          <a:solidFill>
            <a:schemeClr val="accent2"/>
          </a:solidFill>
          <a:ln w="9525">
            <a:noFill/>
            <a:miter lim="800000"/>
            <a:headEnd/>
            <a:tailEnd/>
          </a:ln>
          <a:effectLst/>
        </p:spPr>
        <p:txBody>
          <a:bodyPr wrap="none" anchor="ctr"/>
          <a:lstStyle/>
          <a:p>
            <a:endParaRPr lang="en-US"/>
          </a:p>
        </p:txBody>
      </p:sp>
      <p:sp>
        <p:nvSpPr>
          <p:cNvPr id="774165" name="AutoShape 21"/>
          <p:cNvSpPr>
            <a:spLocks noChangeArrowheads="1"/>
          </p:cNvSpPr>
          <p:nvPr/>
        </p:nvSpPr>
        <p:spPr bwMode="auto">
          <a:xfrm flipH="1">
            <a:off x="6731000" y="5586413"/>
            <a:ext cx="1346200" cy="185737"/>
          </a:xfrm>
          <a:prstGeom prst="downArrow">
            <a:avLst>
              <a:gd name="adj1" fmla="val 75009"/>
              <a:gd name="adj2" fmla="val 50014"/>
            </a:avLst>
          </a:prstGeom>
          <a:solidFill>
            <a:schemeClr val="accent2"/>
          </a:solidFill>
          <a:ln w="9525">
            <a:noFill/>
            <a:miter lim="800000"/>
            <a:headEnd/>
            <a:tailEnd/>
          </a:ln>
          <a:effectLst/>
        </p:spPr>
        <p:txBody>
          <a:bodyPr wrap="none" anchor="ctr"/>
          <a:lstStyle/>
          <a:p>
            <a:endParaRPr lang="en-US"/>
          </a:p>
        </p:txBody>
      </p:sp>
      <p:sp>
        <p:nvSpPr>
          <p:cNvPr id="774166" name="Rectangle 22"/>
          <p:cNvSpPr>
            <a:spLocks noChangeArrowheads="1"/>
          </p:cNvSpPr>
          <p:nvPr/>
        </p:nvSpPr>
        <p:spPr bwMode="auto">
          <a:xfrm>
            <a:off x="582613" y="3952875"/>
            <a:ext cx="466725" cy="295275"/>
          </a:xfrm>
          <a:prstGeom prst="rect">
            <a:avLst/>
          </a:prstGeom>
          <a:noFill/>
          <a:ln w="9525">
            <a:noFill/>
            <a:miter lim="800000"/>
            <a:headEnd/>
            <a:tailEnd/>
          </a:ln>
          <a:effectLst/>
        </p:spPr>
        <p:txBody>
          <a:bodyPr wrap="none" lIns="90488" tIns="44450" rIns="90488" bIns="44450">
            <a:spAutoFit/>
          </a:bodyPr>
          <a:lstStyle/>
          <a:p>
            <a:pPr eaLnBrk="0" hangingPunct="0"/>
            <a:r>
              <a:rPr lang="en-US" sz="2000" b="1">
                <a:latin typeface="Impress BT" charset="0"/>
              </a:rPr>
              <a:t>B</a:t>
            </a:r>
          </a:p>
        </p:txBody>
      </p:sp>
      <p:sp>
        <p:nvSpPr>
          <p:cNvPr id="774167" name="Rectangle 23"/>
          <p:cNvSpPr>
            <a:spLocks noChangeArrowheads="1"/>
          </p:cNvSpPr>
          <p:nvPr/>
        </p:nvSpPr>
        <p:spPr bwMode="auto">
          <a:xfrm>
            <a:off x="573088" y="2197100"/>
            <a:ext cx="487362" cy="295275"/>
          </a:xfrm>
          <a:prstGeom prst="rect">
            <a:avLst/>
          </a:prstGeom>
          <a:noFill/>
          <a:ln w="9525">
            <a:noFill/>
            <a:miter lim="800000"/>
            <a:headEnd/>
            <a:tailEnd/>
          </a:ln>
          <a:effectLst/>
        </p:spPr>
        <p:txBody>
          <a:bodyPr wrap="none" lIns="90488" tIns="44450" rIns="90488" bIns="44450">
            <a:spAutoFit/>
          </a:bodyPr>
          <a:lstStyle/>
          <a:p>
            <a:pPr eaLnBrk="0" hangingPunct="0"/>
            <a:r>
              <a:rPr lang="en-US" sz="2000" b="1">
                <a:latin typeface="Impress BT" charset="0"/>
              </a:rPr>
              <a:t>A</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95B1F3F6-419D-4FAC-9B58-0B5D6EF41FB7}" type="slidenum">
              <a:rPr lang="en-US"/>
              <a:pPr/>
              <a:t>15</a:t>
            </a:fld>
            <a:endParaRPr lang="en-US"/>
          </a:p>
        </p:txBody>
      </p:sp>
      <p:sp>
        <p:nvSpPr>
          <p:cNvPr id="4098" name="Rectangle 2"/>
          <p:cNvSpPr>
            <a:spLocks noChangeArrowheads="1"/>
          </p:cNvSpPr>
          <p:nvPr/>
        </p:nvSpPr>
        <p:spPr bwMode="auto">
          <a:xfrm>
            <a:off x="1447800" y="0"/>
            <a:ext cx="7391400" cy="646973"/>
          </a:xfrm>
          <a:prstGeom prst="rect">
            <a:avLst/>
          </a:prstGeom>
          <a:solidFill>
            <a:schemeClr val="hlink"/>
          </a:solidFill>
          <a:ln w="25400">
            <a:solidFill>
              <a:schemeClr val="tx1"/>
            </a:solidFill>
            <a:miter lim="800000"/>
            <a:headEnd/>
            <a:tailEnd/>
          </a:ln>
          <a:effectLst/>
        </p:spPr>
        <p:txBody>
          <a:bodyPr lIns="92075" tIns="46038" rIns="92075" bIns="46038">
            <a:spAutoFit/>
          </a:bodyPr>
          <a:lstStyle/>
          <a:p>
            <a:pPr algn="ctr" eaLnBrk="0" hangingPunct="0"/>
            <a:r>
              <a:rPr lang="en-US" b="1" dirty="0" err="1">
                <a:latin typeface="Arial" pitchFamily="34" charset="0"/>
              </a:rPr>
              <a:t>Dasar</a:t>
            </a:r>
            <a:r>
              <a:rPr lang="en-US" b="1" dirty="0">
                <a:latin typeface="Arial" pitchFamily="34" charset="0"/>
              </a:rPr>
              <a:t> </a:t>
            </a:r>
            <a:r>
              <a:rPr lang="en-US" b="1" dirty="0" err="1">
                <a:latin typeface="Arial" pitchFamily="34" charset="0"/>
              </a:rPr>
              <a:t>Hukum</a:t>
            </a:r>
            <a:r>
              <a:rPr lang="en-US" b="1" dirty="0">
                <a:latin typeface="Arial" pitchFamily="34" charset="0"/>
              </a:rPr>
              <a:t> </a:t>
            </a:r>
            <a:r>
              <a:rPr lang="id-ID" b="1" dirty="0">
                <a:latin typeface="Arial" pitchFamily="34" charset="0"/>
              </a:rPr>
              <a:t>Penunjukan Bendahara</a:t>
            </a:r>
            <a:r>
              <a:rPr lang="en-US" b="1" dirty="0">
                <a:latin typeface="Arial" pitchFamily="34" charset="0"/>
              </a:rPr>
              <a:t> </a:t>
            </a:r>
            <a:r>
              <a:rPr lang="en-US" b="1" dirty="0" err="1">
                <a:latin typeface="Arial" pitchFamily="34" charset="0"/>
              </a:rPr>
              <a:t>Pemerintah</a:t>
            </a:r>
            <a:r>
              <a:rPr lang="en-US" b="1" dirty="0">
                <a:latin typeface="Arial" pitchFamily="34" charset="0"/>
              </a:rPr>
              <a:t> / </a:t>
            </a:r>
            <a:r>
              <a:rPr lang="en-US" b="1" dirty="0" err="1" smtClean="0">
                <a:latin typeface="Arial" pitchFamily="34" charset="0"/>
              </a:rPr>
              <a:t>Badan</a:t>
            </a:r>
            <a:r>
              <a:rPr lang="en-US" b="1" dirty="0" smtClean="0">
                <a:latin typeface="Arial" pitchFamily="34" charset="0"/>
              </a:rPr>
              <a:t> </a:t>
            </a:r>
            <a:r>
              <a:rPr lang="en-US" b="1" dirty="0" err="1" smtClean="0">
                <a:latin typeface="Arial" pitchFamily="34" charset="0"/>
              </a:rPr>
              <a:t>sebagai</a:t>
            </a:r>
            <a:r>
              <a:rPr lang="en-US" b="1" dirty="0" smtClean="0">
                <a:latin typeface="Arial" pitchFamily="34" charset="0"/>
              </a:rPr>
              <a:t> </a:t>
            </a:r>
            <a:endParaRPr lang="en-US" b="1" dirty="0">
              <a:latin typeface="Arial" pitchFamily="34" charset="0"/>
            </a:endParaRPr>
          </a:p>
          <a:p>
            <a:pPr algn="ctr" eaLnBrk="0" hangingPunct="0"/>
            <a:r>
              <a:rPr lang="en-US" b="1" dirty="0">
                <a:latin typeface="Arial" pitchFamily="34" charset="0"/>
              </a:rPr>
              <a:t>PEMUNGUT/PEMOTONG PAJAK</a:t>
            </a:r>
          </a:p>
        </p:txBody>
      </p:sp>
      <p:sp>
        <p:nvSpPr>
          <p:cNvPr id="4102" name="AutoShape 6"/>
          <p:cNvSpPr>
            <a:spLocks noChangeArrowheads="1"/>
          </p:cNvSpPr>
          <p:nvPr/>
        </p:nvSpPr>
        <p:spPr bwMode="auto">
          <a:xfrm>
            <a:off x="0" y="3048000"/>
            <a:ext cx="1219200" cy="1295400"/>
          </a:xfrm>
          <a:prstGeom prst="roundRect">
            <a:avLst>
              <a:gd name="adj" fmla="val 12486"/>
            </a:avLst>
          </a:prstGeom>
          <a:solidFill>
            <a:srgbClr val="FFFFCC"/>
          </a:solidFill>
          <a:ln w="12700">
            <a:solidFill>
              <a:schemeClr val="tx1"/>
            </a:solidFill>
            <a:round/>
            <a:headEnd/>
            <a:tailEnd/>
          </a:ln>
          <a:effectLst>
            <a:outerShdw dist="107763" dir="18900000" algn="ctr" rotWithShape="0">
              <a:schemeClr val="bg2">
                <a:alpha val="50000"/>
              </a:schemeClr>
            </a:outerShdw>
          </a:effectLst>
        </p:spPr>
        <p:txBody>
          <a:bodyPr wrap="none" lIns="92075" tIns="46038" rIns="92075" bIns="46038" anchor="ctr"/>
          <a:lstStyle/>
          <a:p>
            <a:pPr algn="ctr" eaLnBrk="0" hangingPunct="0"/>
            <a:r>
              <a:rPr lang="en-US" b="1" smtClean="0">
                <a:solidFill>
                  <a:srgbClr val="000066"/>
                </a:solidFill>
                <a:latin typeface="Arial" pitchFamily="34" charset="0"/>
              </a:rPr>
              <a:t>PER</a:t>
            </a:r>
          </a:p>
          <a:p>
            <a:pPr algn="ctr" eaLnBrk="0" hangingPunct="0"/>
            <a:r>
              <a:rPr lang="en-US" b="1" smtClean="0">
                <a:solidFill>
                  <a:srgbClr val="000066"/>
                </a:solidFill>
                <a:latin typeface="Arial" pitchFamily="34" charset="0"/>
              </a:rPr>
              <a:t>MENKEU</a:t>
            </a:r>
            <a:endParaRPr lang="en-US" b="1">
              <a:solidFill>
                <a:srgbClr val="000066"/>
              </a:solidFill>
              <a:latin typeface="Arial" pitchFamily="34" charset="0"/>
            </a:endParaRPr>
          </a:p>
        </p:txBody>
      </p:sp>
      <p:sp>
        <p:nvSpPr>
          <p:cNvPr id="4105" name="Rectangle 9"/>
          <p:cNvSpPr>
            <a:spLocks noChangeArrowheads="1"/>
          </p:cNvSpPr>
          <p:nvPr/>
        </p:nvSpPr>
        <p:spPr bwMode="auto">
          <a:xfrm>
            <a:off x="1752600" y="762000"/>
            <a:ext cx="6934200" cy="6096000"/>
          </a:xfrm>
          <a:prstGeom prst="rect">
            <a:avLst/>
          </a:prstGeom>
          <a:solidFill>
            <a:srgbClr val="FFFFCC"/>
          </a:solidFill>
          <a:ln w="12700">
            <a:solidFill>
              <a:schemeClr val="tx1"/>
            </a:solidFill>
            <a:miter lim="800000"/>
            <a:headEnd/>
            <a:tailEnd/>
          </a:ln>
          <a:effectLst>
            <a:outerShdw dist="107763" dir="18900000" algn="ctr" rotWithShape="0">
              <a:schemeClr val="bg2">
                <a:alpha val="50000"/>
              </a:schemeClr>
            </a:outerShdw>
          </a:effectLst>
        </p:spPr>
        <p:txBody>
          <a:bodyPr wrap="none" anchor="ctr"/>
          <a:lstStyle/>
          <a:p>
            <a:pPr eaLnBrk="0" hangingPunct="0"/>
            <a:endParaRPr lang="en-US" b="1" dirty="0" smtClean="0">
              <a:solidFill>
                <a:srgbClr val="000066"/>
              </a:solidFill>
              <a:latin typeface="Arial" pitchFamily="34" charset="0"/>
            </a:endParaRPr>
          </a:p>
          <a:p>
            <a:pPr eaLnBrk="0" hangingPunct="0"/>
            <a:endParaRPr lang="en-US" b="1" dirty="0" smtClean="0">
              <a:solidFill>
                <a:srgbClr val="000066"/>
              </a:solidFill>
              <a:latin typeface="Arial" pitchFamily="34" charset="0"/>
            </a:endParaRPr>
          </a:p>
          <a:p>
            <a:pPr eaLnBrk="0" hangingPunct="0"/>
            <a:r>
              <a:rPr lang="en-US" b="1" dirty="0" smtClean="0">
                <a:solidFill>
                  <a:srgbClr val="000066"/>
                </a:solidFill>
                <a:latin typeface="Arial" pitchFamily="34" charset="0"/>
              </a:rPr>
              <a:t>-</a:t>
            </a:r>
            <a:r>
              <a:rPr lang="en-US" b="1" dirty="0">
                <a:solidFill>
                  <a:srgbClr val="000066"/>
                </a:solidFill>
                <a:latin typeface="Arial" pitchFamily="34" charset="0"/>
              </a:rPr>
              <a:t>PMK No. 181/2007 </a:t>
            </a:r>
            <a:r>
              <a:rPr lang="en-US" b="1" dirty="0" err="1" smtClean="0">
                <a:solidFill>
                  <a:srgbClr val="000066"/>
                </a:solidFill>
                <a:latin typeface="Arial" pitchFamily="34" charset="0"/>
              </a:rPr>
              <a:t>jo</a:t>
            </a:r>
            <a:r>
              <a:rPr lang="en-US" b="1" dirty="0" smtClean="0">
                <a:solidFill>
                  <a:srgbClr val="000066"/>
                </a:solidFill>
                <a:latin typeface="Arial" pitchFamily="34" charset="0"/>
              </a:rPr>
              <a:t>. No. 152/2009</a:t>
            </a:r>
          </a:p>
          <a:p>
            <a:pPr eaLnBrk="0" hangingPunct="0"/>
            <a:r>
              <a:rPr lang="en-US" b="1" dirty="0" smtClean="0">
                <a:solidFill>
                  <a:srgbClr val="000066"/>
                </a:solidFill>
                <a:latin typeface="Arial" pitchFamily="34" charset="0"/>
              </a:rPr>
              <a:t> (</a:t>
            </a:r>
            <a:r>
              <a:rPr lang="en-US" b="1" dirty="0" err="1" smtClean="0">
                <a:solidFill>
                  <a:srgbClr val="000066"/>
                </a:solidFill>
                <a:latin typeface="Arial" pitchFamily="34" charset="0"/>
              </a:rPr>
              <a:t>Bentuk</a:t>
            </a:r>
            <a:r>
              <a:rPr lang="en-US" b="1" dirty="0" smtClean="0">
                <a:solidFill>
                  <a:srgbClr val="000066"/>
                </a:solidFill>
                <a:latin typeface="Arial" pitchFamily="34" charset="0"/>
              </a:rPr>
              <a:t> </a:t>
            </a:r>
            <a:r>
              <a:rPr lang="en-US" b="1" dirty="0" err="1">
                <a:solidFill>
                  <a:srgbClr val="000066"/>
                </a:solidFill>
                <a:latin typeface="Arial" pitchFamily="34" charset="0"/>
              </a:rPr>
              <a:t>dan</a:t>
            </a:r>
            <a:r>
              <a:rPr lang="en-US" b="1" dirty="0">
                <a:solidFill>
                  <a:srgbClr val="000066"/>
                </a:solidFill>
                <a:latin typeface="Arial" pitchFamily="34" charset="0"/>
              </a:rPr>
              <a:t> </a:t>
            </a:r>
            <a:r>
              <a:rPr lang="en-US" b="1" dirty="0" err="1">
                <a:solidFill>
                  <a:srgbClr val="000066"/>
                </a:solidFill>
                <a:latin typeface="Arial" pitchFamily="34" charset="0"/>
              </a:rPr>
              <a:t>Isi</a:t>
            </a:r>
            <a:r>
              <a:rPr lang="en-US" b="1" dirty="0">
                <a:solidFill>
                  <a:srgbClr val="000066"/>
                </a:solidFill>
                <a:latin typeface="Arial" pitchFamily="34" charset="0"/>
              </a:rPr>
              <a:t> </a:t>
            </a:r>
            <a:r>
              <a:rPr lang="en-US" b="1" dirty="0" smtClean="0">
                <a:solidFill>
                  <a:srgbClr val="000066"/>
                </a:solidFill>
                <a:latin typeface="Arial" pitchFamily="34" charset="0"/>
              </a:rPr>
              <a:t>SPT)</a:t>
            </a:r>
          </a:p>
          <a:p>
            <a:pPr eaLnBrk="0" hangingPunct="0">
              <a:buFontTx/>
              <a:buChar char="-"/>
            </a:pPr>
            <a:r>
              <a:rPr lang="en-US" b="1" dirty="0">
                <a:solidFill>
                  <a:srgbClr val="000066"/>
                </a:solidFill>
                <a:latin typeface="Arial" pitchFamily="34" charset="0"/>
              </a:rPr>
              <a:t>PMK No. 184/2007 </a:t>
            </a:r>
            <a:r>
              <a:rPr lang="en-US" b="1" dirty="0" err="1">
                <a:solidFill>
                  <a:srgbClr val="000066"/>
                </a:solidFill>
                <a:latin typeface="Arial" pitchFamily="34" charset="0"/>
              </a:rPr>
              <a:t>jo</a:t>
            </a:r>
            <a:r>
              <a:rPr lang="en-US" b="1" dirty="0">
                <a:solidFill>
                  <a:srgbClr val="000066"/>
                </a:solidFill>
                <a:latin typeface="Arial" pitchFamily="34" charset="0"/>
              </a:rPr>
              <a:t>. No.80/2010 </a:t>
            </a:r>
            <a:endParaRPr lang="en-US" b="1" dirty="0" smtClean="0">
              <a:solidFill>
                <a:srgbClr val="000066"/>
              </a:solidFill>
              <a:latin typeface="Arial" pitchFamily="34" charset="0"/>
            </a:endParaRPr>
          </a:p>
          <a:p>
            <a:pPr eaLnBrk="0" hangingPunct="0"/>
            <a:r>
              <a:rPr lang="en-US" b="1" dirty="0" smtClean="0">
                <a:solidFill>
                  <a:srgbClr val="000066"/>
                </a:solidFill>
                <a:latin typeface="Arial" pitchFamily="34" charset="0"/>
              </a:rPr>
              <a:t> (</a:t>
            </a:r>
            <a:r>
              <a:rPr lang="en-US" b="1" dirty="0" err="1">
                <a:solidFill>
                  <a:srgbClr val="000066"/>
                </a:solidFill>
                <a:latin typeface="Arial" pitchFamily="34" charset="0"/>
              </a:rPr>
              <a:t>Tgl</a:t>
            </a:r>
            <a:r>
              <a:rPr lang="en-US" b="1" dirty="0">
                <a:solidFill>
                  <a:srgbClr val="000066"/>
                </a:solidFill>
                <a:latin typeface="Arial" pitchFamily="34" charset="0"/>
              </a:rPr>
              <a:t> </a:t>
            </a:r>
            <a:r>
              <a:rPr lang="en-US" b="1" dirty="0" err="1">
                <a:solidFill>
                  <a:srgbClr val="000066"/>
                </a:solidFill>
                <a:latin typeface="Arial" pitchFamily="34" charset="0"/>
              </a:rPr>
              <a:t>jatuh</a:t>
            </a:r>
            <a:r>
              <a:rPr lang="en-US" b="1" dirty="0">
                <a:solidFill>
                  <a:srgbClr val="000066"/>
                </a:solidFill>
                <a:latin typeface="Arial" pitchFamily="34" charset="0"/>
              </a:rPr>
              <a:t> tempo </a:t>
            </a:r>
            <a:r>
              <a:rPr lang="en-US" b="1" dirty="0" err="1" smtClean="0">
                <a:solidFill>
                  <a:srgbClr val="000066"/>
                </a:solidFill>
                <a:latin typeface="Arial" pitchFamily="34" charset="0"/>
              </a:rPr>
              <a:t>pembayaran,pelaporan</a:t>
            </a:r>
            <a:r>
              <a:rPr lang="en-US" b="1" dirty="0">
                <a:solidFill>
                  <a:srgbClr val="000066"/>
                </a:solidFill>
                <a:latin typeface="Arial" pitchFamily="34" charset="0"/>
              </a:rPr>
              <a:t>)</a:t>
            </a:r>
          </a:p>
          <a:p>
            <a:r>
              <a:rPr lang="en-US" b="1" dirty="0" smtClean="0">
                <a:solidFill>
                  <a:srgbClr val="000066"/>
                </a:solidFill>
                <a:latin typeface="Arial" pitchFamily="34" charset="0"/>
              </a:rPr>
              <a:t>-</a:t>
            </a:r>
            <a:r>
              <a:rPr lang="en-US" b="1" dirty="0">
                <a:solidFill>
                  <a:srgbClr val="000066"/>
                </a:solidFill>
                <a:latin typeface="Arial" pitchFamily="34" charset="0"/>
              </a:rPr>
              <a:t>PMK No.186/2007 </a:t>
            </a:r>
            <a:endParaRPr lang="en-US" b="1" dirty="0" smtClean="0">
              <a:solidFill>
                <a:srgbClr val="000066"/>
              </a:solidFill>
              <a:latin typeface="Arial" pitchFamily="34" charset="0"/>
            </a:endParaRPr>
          </a:p>
          <a:p>
            <a:r>
              <a:rPr lang="en-US" b="1" dirty="0" smtClean="0">
                <a:solidFill>
                  <a:srgbClr val="000066"/>
                </a:solidFill>
                <a:latin typeface="Arial" pitchFamily="34" charset="0"/>
              </a:rPr>
              <a:t> (</a:t>
            </a:r>
            <a:r>
              <a:rPr lang="en-US" b="1" dirty="0" err="1">
                <a:solidFill>
                  <a:srgbClr val="000066"/>
                </a:solidFill>
                <a:latin typeface="Arial" pitchFamily="34" charset="0"/>
              </a:rPr>
              <a:t>Dikecualikan</a:t>
            </a:r>
            <a:r>
              <a:rPr lang="en-US" b="1" dirty="0">
                <a:solidFill>
                  <a:srgbClr val="000066"/>
                </a:solidFill>
                <a:latin typeface="Arial" pitchFamily="34" charset="0"/>
              </a:rPr>
              <a:t> </a:t>
            </a:r>
            <a:r>
              <a:rPr lang="en-US" b="1" dirty="0" err="1">
                <a:solidFill>
                  <a:srgbClr val="000066"/>
                </a:solidFill>
                <a:latin typeface="Arial" pitchFamily="34" charset="0"/>
              </a:rPr>
              <a:t>dari</a:t>
            </a:r>
            <a:r>
              <a:rPr lang="en-US" b="1" dirty="0">
                <a:solidFill>
                  <a:srgbClr val="000066"/>
                </a:solidFill>
                <a:latin typeface="Arial" pitchFamily="34" charset="0"/>
              </a:rPr>
              <a:t> </a:t>
            </a:r>
            <a:r>
              <a:rPr lang="en-US" b="1" dirty="0" err="1">
                <a:solidFill>
                  <a:srgbClr val="000066"/>
                </a:solidFill>
                <a:latin typeface="Arial" pitchFamily="34" charset="0"/>
              </a:rPr>
              <a:t>pengenaan</a:t>
            </a:r>
            <a:r>
              <a:rPr lang="en-US" b="1" dirty="0">
                <a:solidFill>
                  <a:srgbClr val="000066"/>
                </a:solidFill>
                <a:latin typeface="Arial" pitchFamily="34" charset="0"/>
              </a:rPr>
              <a:t> </a:t>
            </a:r>
            <a:r>
              <a:rPr lang="en-US" b="1" dirty="0" err="1">
                <a:solidFill>
                  <a:srgbClr val="000066"/>
                </a:solidFill>
                <a:latin typeface="Arial" pitchFamily="34" charset="0"/>
              </a:rPr>
              <a:t>sanksi</a:t>
            </a:r>
            <a:r>
              <a:rPr lang="en-US" b="1" dirty="0">
                <a:solidFill>
                  <a:srgbClr val="000066"/>
                </a:solidFill>
                <a:latin typeface="Arial" pitchFamily="34" charset="0"/>
              </a:rPr>
              <a:t>)</a:t>
            </a:r>
          </a:p>
          <a:p>
            <a:r>
              <a:rPr lang="en-US" b="1" dirty="0">
                <a:solidFill>
                  <a:srgbClr val="000066"/>
                </a:solidFill>
                <a:latin typeface="Arial" pitchFamily="34" charset="0"/>
              </a:rPr>
              <a:t>-PMK No.190/2007 </a:t>
            </a:r>
            <a:endParaRPr lang="en-US" b="1" dirty="0" smtClean="0">
              <a:solidFill>
                <a:srgbClr val="000066"/>
              </a:solidFill>
              <a:latin typeface="Arial" pitchFamily="34" charset="0"/>
            </a:endParaRPr>
          </a:p>
          <a:p>
            <a:r>
              <a:rPr lang="en-US" b="1" dirty="0" smtClean="0">
                <a:solidFill>
                  <a:srgbClr val="000066"/>
                </a:solidFill>
                <a:latin typeface="Arial" pitchFamily="34" charset="0"/>
              </a:rPr>
              <a:t>(</a:t>
            </a:r>
            <a:r>
              <a:rPr lang="en-US" b="1" dirty="0" err="1">
                <a:solidFill>
                  <a:srgbClr val="000066"/>
                </a:solidFill>
                <a:latin typeface="Arial" pitchFamily="34" charset="0"/>
              </a:rPr>
              <a:t>Pengembalian</a:t>
            </a:r>
            <a:r>
              <a:rPr lang="en-US" b="1" dirty="0">
                <a:solidFill>
                  <a:srgbClr val="000066"/>
                </a:solidFill>
                <a:latin typeface="Arial" pitchFamily="34" charset="0"/>
              </a:rPr>
              <a:t> </a:t>
            </a:r>
            <a:r>
              <a:rPr lang="en-US" b="1" dirty="0" err="1" smtClean="0">
                <a:solidFill>
                  <a:srgbClr val="000066"/>
                </a:solidFill>
                <a:latin typeface="Arial" pitchFamily="34" charset="0"/>
              </a:rPr>
              <a:t>pjk</a:t>
            </a:r>
            <a:r>
              <a:rPr lang="en-US" b="1" dirty="0" smtClean="0">
                <a:solidFill>
                  <a:srgbClr val="000066"/>
                </a:solidFill>
                <a:latin typeface="Arial" pitchFamily="34" charset="0"/>
              </a:rPr>
              <a:t> </a:t>
            </a:r>
            <a:r>
              <a:rPr lang="en-US" b="1" dirty="0" err="1">
                <a:solidFill>
                  <a:srgbClr val="000066"/>
                </a:solidFill>
                <a:latin typeface="Arial" pitchFamily="34" charset="0"/>
              </a:rPr>
              <a:t>yg</a:t>
            </a:r>
            <a:r>
              <a:rPr lang="en-US" b="1" dirty="0">
                <a:solidFill>
                  <a:srgbClr val="000066"/>
                </a:solidFill>
                <a:latin typeface="Arial" pitchFamily="34" charset="0"/>
              </a:rPr>
              <a:t> </a:t>
            </a:r>
            <a:r>
              <a:rPr lang="en-US" b="1" dirty="0" err="1">
                <a:solidFill>
                  <a:srgbClr val="000066"/>
                </a:solidFill>
                <a:latin typeface="Arial" pitchFamily="34" charset="0"/>
              </a:rPr>
              <a:t>seharusnya</a:t>
            </a:r>
            <a:r>
              <a:rPr lang="en-US" b="1" dirty="0">
                <a:solidFill>
                  <a:srgbClr val="000066"/>
                </a:solidFill>
                <a:latin typeface="Arial" pitchFamily="34" charset="0"/>
              </a:rPr>
              <a:t> </a:t>
            </a:r>
            <a:r>
              <a:rPr lang="en-US" b="1" dirty="0" err="1">
                <a:solidFill>
                  <a:srgbClr val="000066"/>
                </a:solidFill>
                <a:latin typeface="Arial" pitchFamily="34" charset="0"/>
              </a:rPr>
              <a:t>tdk</a:t>
            </a:r>
            <a:r>
              <a:rPr lang="en-US" b="1" dirty="0">
                <a:solidFill>
                  <a:srgbClr val="000066"/>
                </a:solidFill>
                <a:latin typeface="Arial" pitchFamily="34" charset="0"/>
              </a:rPr>
              <a:t> </a:t>
            </a:r>
            <a:r>
              <a:rPr lang="en-US" b="1" dirty="0" err="1">
                <a:solidFill>
                  <a:srgbClr val="000066"/>
                </a:solidFill>
                <a:latin typeface="Arial" pitchFamily="34" charset="0"/>
              </a:rPr>
              <a:t>terutang</a:t>
            </a:r>
            <a:r>
              <a:rPr lang="en-US" b="1" dirty="0">
                <a:solidFill>
                  <a:srgbClr val="000066"/>
                </a:solidFill>
                <a:latin typeface="Arial" pitchFamily="34" charset="0"/>
              </a:rPr>
              <a:t>)</a:t>
            </a:r>
          </a:p>
          <a:p>
            <a:r>
              <a:rPr lang="en-US" b="1" dirty="0">
                <a:solidFill>
                  <a:srgbClr val="000066"/>
                </a:solidFill>
                <a:latin typeface="Arial" pitchFamily="34" charset="0"/>
              </a:rPr>
              <a:t>-PMK No.252/2008 </a:t>
            </a:r>
            <a:endParaRPr lang="en-US" b="1" dirty="0" smtClean="0">
              <a:solidFill>
                <a:srgbClr val="000066"/>
              </a:solidFill>
              <a:latin typeface="Arial" pitchFamily="34" charset="0"/>
            </a:endParaRPr>
          </a:p>
          <a:p>
            <a:r>
              <a:rPr lang="en-US" b="1" dirty="0" smtClean="0">
                <a:solidFill>
                  <a:srgbClr val="000066"/>
                </a:solidFill>
                <a:latin typeface="Arial" pitchFamily="34" charset="0"/>
              </a:rPr>
              <a:t>(</a:t>
            </a:r>
            <a:r>
              <a:rPr lang="en-US" b="1" dirty="0" err="1">
                <a:solidFill>
                  <a:srgbClr val="000066"/>
                </a:solidFill>
                <a:latin typeface="Arial" pitchFamily="34" charset="0"/>
              </a:rPr>
              <a:t>Petunjuk</a:t>
            </a:r>
            <a:r>
              <a:rPr lang="en-US" b="1" dirty="0">
                <a:solidFill>
                  <a:srgbClr val="000066"/>
                </a:solidFill>
                <a:latin typeface="Arial" pitchFamily="34" charset="0"/>
              </a:rPr>
              <a:t> </a:t>
            </a:r>
            <a:r>
              <a:rPr lang="en-US" b="1" dirty="0" err="1">
                <a:solidFill>
                  <a:srgbClr val="000066"/>
                </a:solidFill>
                <a:latin typeface="Arial" pitchFamily="34" charset="0"/>
              </a:rPr>
              <a:t>pemotongan</a:t>
            </a:r>
            <a:r>
              <a:rPr lang="en-US" b="1" dirty="0">
                <a:solidFill>
                  <a:srgbClr val="000066"/>
                </a:solidFill>
                <a:latin typeface="Arial" pitchFamily="34" charset="0"/>
              </a:rPr>
              <a:t> </a:t>
            </a:r>
            <a:r>
              <a:rPr lang="en-US" b="1" dirty="0" err="1" smtClean="0">
                <a:solidFill>
                  <a:srgbClr val="000066"/>
                </a:solidFill>
                <a:latin typeface="Arial" pitchFamily="34" charset="0"/>
              </a:rPr>
              <a:t>PPh</a:t>
            </a:r>
            <a:r>
              <a:rPr lang="en-US" b="1" dirty="0" smtClean="0">
                <a:solidFill>
                  <a:srgbClr val="000066"/>
                </a:solidFill>
                <a:latin typeface="Arial" pitchFamily="34" charset="0"/>
              </a:rPr>
              <a:t> </a:t>
            </a:r>
            <a:r>
              <a:rPr lang="en-US" b="1" dirty="0" err="1">
                <a:solidFill>
                  <a:srgbClr val="000066"/>
                </a:solidFill>
                <a:latin typeface="Arial" pitchFamily="34" charset="0"/>
              </a:rPr>
              <a:t>Pasal</a:t>
            </a:r>
            <a:r>
              <a:rPr lang="en-US" b="1" dirty="0">
                <a:solidFill>
                  <a:srgbClr val="000066"/>
                </a:solidFill>
                <a:latin typeface="Arial" pitchFamily="34" charset="0"/>
              </a:rPr>
              <a:t> 21)</a:t>
            </a:r>
          </a:p>
          <a:p>
            <a:r>
              <a:rPr lang="en-US" b="1" dirty="0">
                <a:solidFill>
                  <a:srgbClr val="000066"/>
                </a:solidFill>
                <a:latin typeface="Arial" pitchFamily="34" charset="0"/>
              </a:rPr>
              <a:t>-PMK No.246/2008 </a:t>
            </a:r>
            <a:r>
              <a:rPr lang="en-US" b="1" dirty="0" err="1" smtClean="0">
                <a:solidFill>
                  <a:srgbClr val="000066"/>
                </a:solidFill>
                <a:latin typeface="Arial" pitchFamily="34" charset="0"/>
              </a:rPr>
              <a:t>jo</a:t>
            </a:r>
            <a:r>
              <a:rPr lang="en-US" b="1" dirty="0" smtClean="0">
                <a:solidFill>
                  <a:srgbClr val="000066"/>
                </a:solidFill>
                <a:latin typeface="Arial" pitchFamily="34" charset="0"/>
              </a:rPr>
              <a:t>. No. 154/2009</a:t>
            </a:r>
          </a:p>
          <a:p>
            <a:r>
              <a:rPr lang="en-US" b="1" dirty="0" smtClean="0">
                <a:solidFill>
                  <a:srgbClr val="000066"/>
                </a:solidFill>
                <a:latin typeface="Arial" pitchFamily="34" charset="0"/>
              </a:rPr>
              <a:t>(</a:t>
            </a:r>
            <a:r>
              <a:rPr lang="en-US" b="1" dirty="0" err="1" smtClean="0">
                <a:solidFill>
                  <a:srgbClr val="000066"/>
                </a:solidFill>
                <a:latin typeface="Arial" pitchFamily="34" charset="0"/>
              </a:rPr>
              <a:t>Beasiswa</a:t>
            </a:r>
            <a:r>
              <a:rPr lang="en-US" b="1" dirty="0" smtClean="0">
                <a:solidFill>
                  <a:srgbClr val="000066"/>
                </a:solidFill>
                <a:latin typeface="Arial" pitchFamily="34" charset="0"/>
              </a:rPr>
              <a:t> </a:t>
            </a:r>
            <a:r>
              <a:rPr lang="en-US" b="1" dirty="0" err="1">
                <a:solidFill>
                  <a:srgbClr val="000066"/>
                </a:solidFill>
                <a:latin typeface="Arial" pitchFamily="34" charset="0"/>
              </a:rPr>
              <a:t>dikecualikan</a:t>
            </a:r>
            <a:r>
              <a:rPr lang="en-US" b="1" dirty="0">
                <a:solidFill>
                  <a:srgbClr val="000066"/>
                </a:solidFill>
                <a:latin typeface="Arial" pitchFamily="34" charset="0"/>
              </a:rPr>
              <a:t> </a:t>
            </a:r>
            <a:r>
              <a:rPr lang="en-US" b="1" dirty="0" err="1">
                <a:solidFill>
                  <a:srgbClr val="000066"/>
                </a:solidFill>
                <a:latin typeface="Arial" pitchFamily="34" charset="0"/>
              </a:rPr>
              <a:t>dari</a:t>
            </a:r>
            <a:r>
              <a:rPr lang="en-US" b="1" dirty="0">
                <a:solidFill>
                  <a:srgbClr val="000066"/>
                </a:solidFill>
                <a:latin typeface="Arial" pitchFamily="34" charset="0"/>
              </a:rPr>
              <a:t> </a:t>
            </a:r>
            <a:r>
              <a:rPr lang="en-US" b="1" dirty="0" err="1">
                <a:solidFill>
                  <a:srgbClr val="000066"/>
                </a:solidFill>
                <a:latin typeface="Arial" pitchFamily="34" charset="0"/>
              </a:rPr>
              <a:t>Objek</a:t>
            </a:r>
            <a:r>
              <a:rPr lang="en-US" b="1" dirty="0">
                <a:solidFill>
                  <a:srgbClr val="000066"/>
                </a:solidFill>
                <a:latin typeface="Arial" pitchFamily="34" charset="0"/>
              </a:rPr>
              <a:t> </a:t>
            </a:r>
            <a:r>
              <a:rPr lang="en-US" b="1" dirty="0" err="1">
                <a:solidFill>
                  <a:srgbClr val="000066"/>
                </a:solidFill>
                <a:latin typeface="Arial" pitchFamily="34" charset="0"/>
              </a:rPr>
              <a:t>PPh</a:t>
            </a:r>
            <a:r>
              <a:rPr lang="en-US" b="1" dirty="0">
                <a:solidFill>
                  <a:srgbClr val="000066"/>
                </a:solidFill>
                <a:latin typeface="Arial" pitchFamily="34" charset="0"/>
              </a:rPr>
              <a:t>)</a:t>
            </a:r>
          </a:p>
          <a:p>
            <a:r>
              <a:rPr lang="en-US" b="1" dirty="0">
                <a:solidFill>
                  <a:srgbClr val="000066"/>
                </a:solidFill>
                <a:latin typeface="Arial" pitchFamily="34" charset="0"/>
              </a:rPr>
              <a:t>-PMK No.250/2008 </a:t>
            </a:r>
            <a:endParaRPr lang="en-US" b="1" dirty="0" smtClean="0">
              <a:solidFill>
                <a:srgbClr val="000066"/>
              </a:solidFill>
              <a:latin typeface="Arial" pitchFamily="34" charset="0"/>
            </a:endParaRPr>
          </a:p>
          <a:p>
            <a:r>
              <a:rPr lang="en-US" b="1" dirty="0" smtClean="0">
                <a:solidFill>
                  <a:srgbClr val="000066"/>
                </a:solidFill>
                <a:latin typeface="Arial" pitchFamily="34" charset="0"/>
              </a:rPr>
              <a:t>(</a:t>
            </a:r>
            <a:r>
              <a:rPr lang="en-US" b="1" dirty="0" err="1">
                <a:solidFill>
                  <a:srgbClr val="000066"/>
                </a:solidFill>
                <a:latin typeface="Arial" pitchFamily="34" charset="0"/>
              </a:rPr>
              <a:t>Biaya</a:t>
            </a:r>
            <a:r>
              <a:rPr lang="en-US" b="1" dirty="0">
                <a:solidFill>
                  <a:srgbClr val="000066"/>
                </a:solidFill>
                <a:latin typeface="Arial" pitchFamily="34" charset="0"/>
              </a:rPr>
              <a:t> </a:t>
            </a:r>
            <a:r>
              <a:rPr lang="en-US" b="1" dirty="0" err="1">
                <a:solidFill>
                  <a:srgbClr val="000066"/>
                </a:solidFill>
                <a:latin typeface="Arial" pitchFamily="34" charset="0"/>
              </a:rPr>
              <a:t>jabatan</a:t>
            </a:r>
            <a:r>
              <a:rPr lang="en-US" b="1" dirty="0">
                <a:solidFill>
                  <a:srgbClr val="000066"/>
                </a:solidFill>
                <a:latin typeface="Arial" pitchFamily="34" charset="0"/>
              </a:rPr>
              <a:t> </a:t>
            </a:r>
            <a:r>
              <a:rPr lang="en-US" b="1" dirty="0" err="1">
                <a:solidFill>
                  <a:srgbClr val="000066"/>
                </a:solidFill>
                <a:latin typeface="Arial" pitchFamily="34" charset="0"/>
              </a:rPr>
              <a:t>dan</a:t>
            </a:r>
            <a:r>
              <a:rPr lang="en-US" b="1" dirty="0">
                <a:solidFill>
                  <a:srgbClr val="000066"/>
                </a:solidFill>
                <a:latin typeface="Arial" pitchFamily="34" charset="0"/>
              </a:rPr>
              <a:t> </a:t>
            </a:r>
            <a:r>
              <a:rPr lang="en-US" b="1" dirty="0" err="1">
                <a:solidFill>
                  <a:srgbClr val="000066"/>
                </a:solidFill>
                <a:latin typeface="Arial" pitchFamily="34" charset="0"/>
              </a:rPr>
              <a:t>Biaya</a:t>
            </a:r>
            <a:r>
              <a:rPr lang="en-US" b="1" dirty="0">
                <a:solidFill>
                  <a:srgbClr val="000066"/>
                </a:solidFill>
                <a:latin typeface="Arial" pitchFamily="34" charset="0"/>
              </a:rPr>
              <a:t> </a:t>
            </a:r>
            <a:r>
              <a:rPr lang="en-US" b="1" dirty="0" err="1">
                <a:solidFill>
                  <a:srgbClr val="000066"/>
                </a:solidFill>
                <a:latin typeface="Arial" pitchFamily="34" charset="0"/>
              </a:rPr>
              <a:t>Pensiun</a:t>
            </a:r>
            <a:r>
              <a:rPr lang="en-US" b="1" dirty="0">
                <a:solidFill>
                  <a:srgbClr val="000066"/>
                </a:solidFill>
                <a:latin typeface="Arial" pitchFamily="34" charset="0"/>
              </a:rPr>
              <a:t>)</a:t>
            </a:r>
          </a:p>
          <a:p>
            <a:r>
              <a:rPr lang="en-US" b="1" dirty="0">
                <a:solidFill>
                  <a:srgbClr val="000066"/>
                </a:solidFill>
                <a:latin typeface="Arial" pitchFamily="34" charset="0"/>
              </a:rPr>
              <a:t>-PMK No.254/2008 </a:t>
            </a:r>
            <a:endParaRPr lang="en-US" b="1" dirty="0" smtClean="0">
              <a:solidFill>
                <a:srgbClr val="000066"/>
              </a:solidFill>
              <a:latin typeface="Arial" pitchFamily="34" charset="0"/>
            </a:endParaRPr>
          </a:p>
          <a:p>
            <a:r>
              <a:rPr lang="en-US" b="1" dirty="0" smtClean="0">
                <a:solidFill>
                  <a:srgbClr val="000066"/>
                </a:solidFill>
                <a:latin typeface="Arial" pitchFamily="34" charset="0"/>
              </a:rPr>
              <a:t>(</a:t>
            </a:r>
            <a:r>
              <a:rPr lang="en-US" b="1" dirty="0">
                <a:solidFill>
                  <a:srgbClr val="000066"/>
                </a:solidFill>
                <a:latin typeface="Arial" pitchFamily="34" charset="0"/>
              </a:rPr>
              <a:t>PTKP </a:t>
            </a:r>
            <a:r>
              <a:rPr lang="en-US" b="1" dirty="0" err="1">
                <a:solidFill>
                  <a:srgbClr val="000066"/>
                </a:solidFill>
                <a:latin typeface="Arial" pitchFamily="34" charset="0"/>
              </a:rPr>
              <a:t>untuk</a:t>
            </a:r>
            <a:r>
              <a:rPr lang="en-US" b="1" dirty="0">
                <a:solidFill>
                  <a:srgbClr val="000066"/>
                </a:solidFill>
                <a:latin typeface="Arial" pitchFamily="34" charset="0"/>
              </a:rPr>
              <a:t> </a:t>
            </a:r>
            <a:r>
              <a:rPr lang="en-US" b="1" dirty="0" err="1">
                <a:solidFill>
                  <a:srgbClr val="000066"/>
                </a:solidFill>
                <a:latin typeface="Arial" pitchFamily="34" charset="0"/>
              </a:rPr>
              <a:t>Pegawai</a:t>
            </a:r>
            <a:r>
              <a:rPr lang="en-US" b="1" dirty="0">
                <a:solidFill>
                  <a:srgbClr val="000066"/>
                </a:solidFill>
                <a:latin typeface="Arial" pitchFamily="34" charset="0"/>
              </a:rPr>
              <a:t> </a:t>
            </a:r>
            <a:r>
              <a:rPr lang="en-US" b="1" dirty="0" err="1">
                <a:solidFill>
                  <a:srgbClr val="000066"/>
                </a:solidFill>
                <a:latin typeface="Arial" pitchFamily="34" charset="0"/>
              </a:rPr>
              <a:t>Harian</a:t>
            </a:r>
            <a:r>
              <a:rPr lang="en-US" b="1" dirty="0">
                <a:solidFill>
                  <a:srgbClr val="000066"/>
                </a:solidFill>
                <a:latin typeface="Arial" pitchFamily="34" charset="0"/>
              </a:rPr>
              <a:t> </a:t>
            </a:r>
            <a:r>
              <a:rPr lang="en-US" b="1" dirty="0" err="1">
                <a:solidFill>
                  <a:srgbClr val="000066"/>
                </a:solidFill>
                <a:latin typeface="Arial" pitchFamily="34" charset="0"/>
              </a:rPr>
              <a:t>dan</a:t>
            </a:r>
            <a:r>
              <a:rPr lang="en-US" b="1" dirty="0">
                <a:solidFill>
                  <a:srgbClr val="000066"/>
                </a:solidFill>
                <a:latin typeface="Arial" pitchFamily="34" charset="0"/>
              </a:rPr>
              <a:t> </a:t>
            </a:r>
            <a:r>
              <a:rPr lang="en-US" b="1" dirty="0" err="1">
                <a:solidFill>
                  <a:srgbClr val="000066"/>
                </a:solidFill>
                <a:latin typeface="Arial" pitchFamily="34" charset="0"/>
              </a:rPr>
              <a:t>Mingguan</a:t>
            </a:r>
            <a:r>
              <a:rPr lang="en-US" b="1" dirty="0">
                <a:solidFill>
                  <a:srgbClr val="000066"/>
                </a:solidFill>
                <a:latin typeface="Arial" pitchFamily="34" charset="0"/>
              </a:rPr>
              <a:t>)</a:t>
            </a:r>
          </a:p>
          <a:p>
            <a:r>
              <a:rPr lang="en-US" b="1" dirty="0">
                <a:solidFill>
                  <a:srgbClr val="000066"/>
                </a:solidFill>
                <a:latin typeface="Arial" pitchFamily="34" charset="0"/>
              </a:rPr>
              <a:t>-PMK No.244/2008 </a:t>
            </a:r>
            <a:endParaRPr lang="en-US" b="1" dirty="0" smtClean="0">
              <a:solidFill>
                <a:srgbClr val="000066"/>
              </a:solidFill>
              <a:latin typeface="Arial" pitchFamily="34" charset="0"/>
            </a:endParaRPr>
          </a:p>
          <a:p>
            <a:r>
              <a:rPr lang="en-US" b="1" dirty="0" smtClean="0">
                <a:solidFill>
                  <a:srgbClr val="000066"/>
                </a:solidFill>
                <a:latin typeface="Arial" pitchFamily="34" charset="0"/>
              </a:rPr>
              <a:t>(</a:t>
            </a:r>
            <a:r>
              <a:rPr lang="en-US" b="1" dirty="0" err="1">
                <a:solidFill>
                  <a:srgbClr val="000066"/>
                </a:solidFill>
                <a:latin typeface="Arial" pitchFamily="34" charset="0"/>
              </a:rPr>
              <a:t>Jenis</a:t>
            </a:r>
            <a:r>
              <a:rPr lang="en-US" b="1" dirty="0">
                <a:solidFill>
                  <a:srgbClr val="000066"/>
                </a:solidFill>
                <a:latin typeface="Arial" pitchFamily="34" charset="0"/>
              </a:rPr>
              <a:t> </a:t>
            </a:r>
            <a:r>
              <a:rPr lang="en-US" b="1" dirty="0" err="1">
                <a:solidFill>
                  <a:srgbClr val="000066"/>
                </a:solidFill>
                <a:latin typeface="Arial" pitchFamily="34" charset="0"/>
              </a:rPr>
              <a:t>Jasa</a:t>
            </a:r>
            <a:r>
              <a:rPr lang="en-US" b="1" dirty="0">
                <a:solidFill>
                  <a:srgbClr val="000066"/>
                </a:solidFill>
                <a:latin typeface="Arial" pitchFamily="34" charset="0"/>
              </a:rPr>
              <a:t> </a:t>
            </a:r>
            <a:r>
              <a:rPr lang="en-US" b="1" dirty="0" err="1">
                <a:solidFill>
                  <a:srgbClr val="000066"/>
                </a:solidFill>
                <a:latin typeface="Arial" pitchFamily="34" charset="0"/>
              </a:rPr>
              <a:t>Objek</a:t>
            </a:r>
            <a:r>
              <a:rPr lang="en-US" b="1" dirty="0">
                <a:solidFill>
                  <a:srgbClr val="000066"/>
                </a:solidFill>
                <a:latin typeface="Arial" pitchFamily="34" charset="0"/>
              </a:rPr>
              <a:t> </a:t>
            </a:r>
            <a:r>
              <a:rPr lang="en-US" b="1" dirty="0" err="1">
                <a:solidFill>
                  <a:srgbClr val="000066"/>
                </a:solidFill>
                <a:latin typeface="Arial" pitchFamily="34" charset="0"/>
              </a:rPr>
              <a:t>Pemotongan</a:t>
            </a:r>
            <a:r>
              <a:rPr lang="en-US" b="1" dirty="0">
                <a:solidFill>
                  <a:srgbClr val="000066"/>
                </a:solidFill>
                <a:latin typeface="Arial" pitchFamily="34" charset="0"/>
              </a:rPr>
              <a:t> </a:t>
            </a:r>
            <a:r>
              <a:rPr lang="en-US" b="1" dirty="0" err="1">
                <a:solidFill>
                  <a:srgbClr val="000066"/>
                </a:solidFill>
                <a:latin typeface="Arial" pitchFamily="34" charset="0"/>
              </a:rPr>
              <a:t>PPh</a:t>
            </a:r>
            <a:r>
              <a:rPr lang="en-US" b="1" dirty="0">
                <a:solidFill>
                  <a:srgbClr val="000066"/>
                </a:solidFill>
                <a:latin typeface="Arial" pitchFamily="34" charset="0"/>
              </a:rPr>
              <a:t> </a:t>
            </a:r>
            <a:r>
              <a:rPr lang="en-US" b="1" dirty="0" err="1">
                <a:solidFill>
                  <a:srgbClr val="000066"/>
                </a:solidFill>
                <a:latin typeface="Arial" pitchFamily="34" charset="0"/>
              </a:rPr>
              <a:t>Pasal</a:t>
            </a:r>
            <a:r>
              <a:rPr lang="en-US" b="1" dirty="0">
                <a:solidFill>
                  <a:srgbClr val="000066"/>
                </a:solidFill>
                <a:latin typeface="Arial" pitchFamily="34" charset="0"/>
              </a:rPr>
              <a:t> 23</a:t>
            </a:r>
            <a:r>
              <a:rPr lang="en-US" b="1" dirty="0" smtClean="0">
                <a:solidFill>
                  <a:srgbClr val="000066"/>
                </a:solidFill>
                <a:latin typeface="Arial" pitchFamily="34" charset="0"/>
              </a:rPr>
              <a:t>)</a:t>
            </a:r>
          </a:p>
          <a:p>
            <a:r>
              <a:rPr lang="en-US" b="1" dirty="0" smtClean="0">
                <a:solidFill>
                  <a:srgbClr val="000066"/>
                </a:solidFill>
                <a:latin typeface="Arial" pitchFamily="34" charset="0"/>
              </a:rPr>
              <a:t>-PMK No.154/2010</a:t>
            </a:r>
          </a:p>
          <a:p>
            <a:r>
              <a:rPr lang="en-US" b="1" dirty="0" smtClean="0">
                <a:solidFill>
                  <a:srgbClr val="000066"/>
                </a:solidFill>
                <a:latin typeface="Arial" pitchFamily="34" charset="0"/>
              </a:rPr>
              <a:t>(</a:t>
            </a:r>
            <a:r>
              <a:rPr lang="en-US" sz="1600" b="1" dirty="0" err="1" smtClean="0">
                <a:solidFill>
                  <a:srgbClr val="000066"/>
                </a:solidFill>
                <a:latin typeface="Arial" pitchFamily="34" charset="0"/>
              </a:rPr>
              <a:t>Pemungutan</a:t>
            </a:r>
            <a:r>
              <a:rPr lang="en-US" sz="1600" b="1" dirty="0" smtClean="0">
                <a:solidFill>
                  <a:srgbClr val="000066"/>
                </a:solidFill>
                <a:latin typeface="Arial" pitchFamily="34" charset="0"/>
              </a:rPr>
              <a:t> </a:t>
            </a:r>
            <a:r>
              <a:rPr lang="en-US" sz="1600" b="1" dirty="0" err="1" smtClean="0">
                <a:solidFill>
                  <a:srgbClr val="000066"/>
                </a:solidFill>
                <a:latin typeface="Arial" pitchFamily="34" charset="0"/>
              </a:rPr>
              <a:t>PPh</a:t>
            </a:r>
            <a:r>
              <a:rPr lang="en-US" sz="1600" b="1" dirty="0" smtClean="0">
                <a:solidFill>
                  <a:srgbClr val="000066"/>
                </a:solidFill>
                <a:latin typeface="Arial" pitchFamily="34" charset="0"/>
              </a:rPr>
              <a:t> </a:t>
            </a:r>
            <a:r>
              <a:rPr lang="en-US" sz="1600" b="1" dirty="0" err="1" smtClean="0">
                <a:solidFill>
                  <a:srgbClr val="000066"/>
                </a:solidFill>
                <a:latin typeface="Arial" pitchFamily="34" charset="0"/>
              </a:rPr>
              <a:t>Pasal</a:t>
            </a:r>
            <a:r>
              <a:rPr lang="en-US" sz="1600" b="1" dirty="0" smtClean="0">
                <a:solidFill>
                  <a:srgbClr val="000066"/>
                </a:solidFill>
                <a:latin typeface="Arial" pitchFamily="34" charset="0"/>
              </a:rPr>
              <a:t> 22 </a:t>
            </a:r>
            <a:r>
              <a:rPr lang="en-US" sz="1600" b="1" dirty="0" err="1" smtClean="0">
                <a:solidFill>
                  <a:srgbClr val="000066"/>
                </a:solidFill>
                <a:latin typeface="Arial" pitchFamily="34" charset="0"/>
              </a:rPr>
              <a:t>sehubungan</a:t>
            </a:r>
            <a:r>
              <a:rPr lang="en-US" sz="1600" b="1" dirty="0" smtClean="0">
                <a:solidFill>
                  <a:srgbClr val="000066"/>
                </a:solidFill>
                <a:latin typeface="Arial" pitchFamily="34" charset="0"/>
              </a:rPr>
              <a:t> </a:t>
            </a:r>
            <a:r>
              <a:rPr lang="en-US" sz="1600" b="1" dirty="0" err="1" smtClean="0">
                <a:solidFill>
                  <a:srgbClr val="000066"/>
                </a:solidFill>
                <a:latin typeface="Arial" pitchFamily="34" charset="0"/>
              </a:rPr>
              <a:t>dengan</a:t>
            </a:r>
            <a:r>
              <a:rPr lang="en-US" sz="1600" b="1" dirty="0" smtClean="0">
                <a:solidFill>
                  <a:srgbClr val="000066"/>
                </a:solidFill>
                <a:latin typeface="Arial" pitchFamily="34" charset="0"/>
              </a:rPr>
              <a:t> </a:t>
            </a:r>
            <a:r>
              <a:rPr lang="en-US" sz="1600" b="1" dirty="0" err="1" smtClean="0">
                <a:solidFill>
                  <a:srgbClr val="000066"/>
                </a:solidFill>
                <a:latin typeface="Arial" pitchFamily="34" charset="0"/>
              </a:rPr>
              <a:t>Pembayaran</a:t>
            </a:r>
            <a:r>
              <a:rPr lang="en-US" sz="1600" b="1" dirty="0" smtClean="0">
                <a:solidFill>
                  <a:srgbClr val="000066"/>
                </a:solidFill>
                <a:latin typeface="Arial" pitchFamily="34" charset="0"/>
              </a:rPr>
              <a:t> </a:t>
            </a:r>
            <a:r>
              <a:rPr lang="en-US" sz="1600" b="1" dirty="0" err="1" smtClean="0">
                <a:solidFill>
                  <a:srgbClr val="000066"/>
                </a:solidFill>
                <a:latin typeface="Arial" pitchFamily="34" charset="0"/>
              </a:rPr>
              <a:t>Atas</a:t>
            </a:r>
            <a:r>
              <a:rPr lang="en-US" sz="1600" b="1" dirty="0" smtClean="0">
                <a:solidFill>
                  <a:srgbClr val="000066"/>
                </a:solidFill>
                <a:latin typeface="Arial" pitchFamily="34" charset="0"/>
              </a:rPr>
              <a:t> </a:t>
            </a:r>
          </a:p>
          <a:p>
            <a:r>
              <a:rPr lang="en-US" sz="1600" b="1" dirty="0" err="1" smtClean="0">
                <a:solidFill>
                  <a:srgbClr val="000066"/>
                </a:solidFill>
                <a:latin typeface="Arial" pitchFamily="34" charset="0"/>
              </a:rPr>
              <a:t>Penyerahan</a:t>
            </a:r>
            <a:r>
              <a:rPr lang="en-US" sz="1600" b="1" dirty="0" smtClean="0">
                <a:solidFill>
                  <a:srgbClr val="000066"/>
                </a:solidFill>
                <a:latin typeface="Arial" pitchFamily="34" charset="0"/>
              </a:rPr>
              <a:t> </a:t>
            </a:r>
            <a:r>
              <a:rPr lang="en-US" sz="1600" b="1" dirty="0" err="1" smtClean="0">
                <a:solidFill>
                  <a:srgbClr val="000066"/>
                </a:solidFill>
                <a:latin typeface="Arial" pitchFamily="34" charset="0"/>
              </a:rPr>
              <a:t>Barang</a:t>
            </a:r>
            <a:r>
              <a:rPr lang="en-US" sz="1600" b="1" dirty="0" smtClean="0">
                <a:solidFill>
                  <a:srgbClr val="000066"/>
                </a:solidFill>
                <a:latin typeface="Arial" pitchFamily="34" charset="0"/>
              </a:rPr>
              <a:t> Dan </a:t>
            </a:r>
            <a:r>
              <a:rPr lang="en-US" sz="1600" b="1" dirty="0" err="1" smtClean="0">
                <a:solidFill>
                  <a:srgbClr val="000066"/>
                </a:solidFill>
                <a:latin typeface="Arial" pitchFamily="34" charset="0"/>
              </a:rPr>
              <a:t>Kegiatan</a:t>
            </a:r>
            <a:r>
              <a:rPr lang="en-US" sz="1600" b="1" dirty="0" smtClean="0">
                <a:solidFill>
                  <a:srgbClr val="000066"/>
                </a:solidFill>
                <a:latin typeface="Arial" pitchFamily="34" charset="0"/>
              </a:rPr>
              <a:t> Di </a:t>
            </a:r>
            <a:r>
              <a:rPr lang="en-US" sz="1600" b="1" dirty="0" err="1" smtClean="0">
                <a:solidFill>
                  <a:srgbClr val="000066"/>
                </a:solidFill>
                <a:latin typeface="Arial" pitchFamily="34" charset="0"/>
              </a:rPr>
              <a:t>Bidang</a:t>
            </a:r>
            <a:r>
              <a:rPr lang="en-US" sz="1600" b="1" dirty="0" smtClean="0">
                <a:solidFill>
                  <a:srgbClr val="000066"/>
                </a:solidFill>
                <a:latin typeface="Arial" pitchFamily="34" charset="0"/>
              </a:rPr>
              <a:t> </a:t>
            </a:r>
            <a:r>
              <a:rPr lang="en-US" sz="1600" b="1" dirty="0" err="1" smtClean="0">
                <a:solidFill>
                  <a:srgbClr val="000066"/>
                </a:solidFill>
                <a:latin typeface="Arial" pitchFamily="34" charset="0"/>
              </a:rPr>
              <a:t>Impor</a:t>
            </a:r>
            <a:r>
              <a:rPr lang="en-US" sz="1600" b="1" dirty="0" smtClean="0">
                <a:solidFill>
                  <a:srgbClr val="000066"/>
                </a:solidFill>
                <a:latin typeface="Arial" pitchFamily="34" charset="0"/>
              </a:rPr>
              <a:t> </a:t>
            </a:r>
          </a:p>
          <a:p>
            <a:r>
              <a:rPr lang="en-US" sz="1600" b="1" dirty="0" err="1" smtClean="0">
                <a:solidFill>
                  <a:srgbClr val="000066"/>
                </a:solidFill>
                <a:latin typeface="Arial" pitchFamily="34" charset="0"/>
              </a:rPr>
              <a:t>Atau</a:t>
            </a:r>
            <a:r>
              <a:rPr lang="en-US" sz="1600" b="1" dirty="0" smtClean="0">
                <a:solidFill>
                  <a:srgbClr val="000066"/>
                </a:solidFill>
                <a:latin typeface="Arial" pitchFamily="34" charset="0"/>
              </a:rPr>
              <a:t> </a:t>
            </a:r>
            <a:r>
              <a:rPr lang="en-US" sz="1600" b="1" dirty="0" err="1" smtClean="0">
                <a:solidFill>
                  <a:srgbClr val="000066"/>
                </a:solidFill>
                <a:latin typeface="Arial" pitchFamily="34" charset="0"/>
              </a:rPr>
              <a:t>Kegiatan</a:t>
            </a:r>
            <a:r>
              <a:rPr lang="en-US" sz="1600" b="1" dirty="0" smtClean="0">
                <a:solidFill>
                  <a:srgbClr val="000066"/>
                </a:solidFill>
                <a:latin typeface="Arial" pitchFamily="34" charset="0"/>
              </a:rPr>
              <a:t> Usaha Di </a:t>
            </a:r>
            <a:r>
              <a:rPr lang="en-US" sz="1600" b="1" dirty="0" err="1" smtClean="0">
                <a:solidFill>
                  <a:srgbClr val="000066"/>
                </a:solidFill>
                <a:latin typeface="Arial" pitchFamily="34" charset="0"/>
              </a:rPr>
              <a:t>Bidang</a:t>
            </a:r>
            <a:r>
              <a:rPr lang="en-US" sz="1600" b="1" dirty="0" smtClean="0">
                <a:solidFill>
                  <a:srgbClr val="000066"/>
                </a:solidFill>
                <a:latin typeface="Arial" pitchFamily="34" charset="0"/>
              </a:rPr>
              <a:t> Lain)</a:t>
            </a:r>
          </a:p>
          <a:p>
            <a:endParaRPr lang="en-US" b="1" dirty="0" smtClean="0">
              <a:solidFill>
                <a:srgbClr val="000066"/>
              </a:solidFill>
              <a:latin typeface="Arial" pitchFamily="34" charset="0"/>
            </a:endParaRPr>
          </a:p>
          <a:p>
            <a:endParaRPr lang="en-US" b="1" dirty="0">
              <a:solidFill>
                <a:srgbClr val="000066"/>
              </a:solidFill>
              <a:latin typeface="Arial" pitchFamily="34" charset="0"/>
            </a:endParaRPr>
          </a:p>
        </p:txBody>
      </p:sp>
      <p:sp>
        <p:nvSpPr>
          <p:cNvPr id="4118" name="AutoShape 22"/>
          <p:cNvSpPr>
            <a:spLocks noChangeArrowheads="1"/>
          </p:cNvSpPr>
          <p:nvPr/>
        </p:nvSpPr>
        <p:spPr bwMode="auto">
          <a:xfrm>
            <a:off x="1295400" y="3581400"/>
            <a:ext cx="381000" cy="228600"/>
          </a:xfrm>
          <a:prstGeom prst="rightArrow">
            <a:avLst>
              <a:gd name="adj1" fmla="val 50000"/>
              <a:gd name="adj2" fmla="val 41667"/>
            </a:avLst>
          </a:prstGeom>
          <a:solidFill>
            <a:srgbClr val="993366"/>
          </a:solidFill>
          <a:ln w="9525">
            <a:solidFill>
              <a:schemeClr val="tx1"/>
            </a:solid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6"/>
          <p:cNvSpPr>
            <a:spLocks noGrp="1" noChangeArrowheads="1"/>
          </p:cNvSpPr>
          <p:nvPr>
            <p:ph type="sldNum" sz="quarter" idx="12"/>
          </p:nvPr>
        </p:nvSpPr>
        <p:spPr>
          <a:xfrm>
            <a:off x="7010400" y="6245225"/>
            <a:ext cx="2133600" cy="476250"/>
          </a:xfrm>
        </p:spPr>
        <p:txBody>
          <a:bodyPr/>
          <a:lstStyle/>
          <a:p>
            <a:fld id="{45F657AE-EDF3-4B9E-876B-F30A467E74C8}" type="slidenum">
              <a:rPr lang="en-US"/>
              <a:pPr/>
              <a:t>150</a:t>
            </a:fld>
            <a:endParaRPr lang="en-US"/>
          </a:p>
        </p:txBody>
      </p:sp>
      <p:sp>
        <p:nvSpPr>
          <p:cNvPr id="621570" name="AutoShape 2"/>
          <p:cNvSpPr>
            <a:spLocks noChangeArrowheads="1"/>
          </p:cNvSpPr>
          <p:nvPr/>
        </p:nvSpPr>
        <p:spPr bwMode="auto">
          <a:xfrm>
            <a:off x="2846388" y="3746500"/>
            <a:ext cx="4673600" cy="1001713"/>
          </a:xfrm>
          <a:prstGeom prst="roundRect">
            <a:avLst>
              <a:gd name="adj" fmla="val 16667"/>
            </a:avLst>
          </a:prstGeom>
          <a:solidFill>
            <a:srgbClr val="FFFFFF"/>
          </a:solidFill>
          <a:ln w="9525">
            <a:solidFill>
              <a:schemeClr val="tx1"/>
            </a:solidFill>
            <a:round/>
            <a:headEnd/>
            <a:tailEnd/>
          </a:ln>
          <a:effectLst/>
        </p:spPr>
        <p:txBody>
          <a:bodyPr wrap="none" anchor="ctr"/>
          <a:lstStyle/>
          <a:p>
            <a:endParaRPr lang="en-US"/>
          </a:p>
        </p:txBody>
      </p:sp>
      <p:sp>
        <p:nvSpPr>
          <p:cNvPr id="621571" name="Oval 3"/>
          <p:cNvSpPr>
            <a:spLocks noChangeArrowheads="1"/>
          </p:cNvSpPr>
          <p:nvPr/>
        </p:nvSpPr>
        <p:spPr bwMode="auto">
          <a:xfrm>
            <a:off x="1322388" y="3619500"/>
            <a:ext cx="1930400" cy="1001713"/>
          </a:xfrm>
          <a:prstGeom prst="ellipse">
            <a:avLst/>
          </a:prstGeom>
          <a:solidFill>
            <a:srgbClr val="FFFF00"/>
          </a:solidFill>
          <a:ln w="9525">
            <a:solidFill>
              <a:schemeClr val="tx1"/>
            </a:solidFill>
            <a:round/>
            <a:headEnd/>
            <a:tailEnd/>
          </a:ln>
          <a:effectLst/>
        </p:spPr>
        <p:txBody>
          <a:bodyPr wrap="none" anchor="ctr"/>
          <a:lstStyle/>
          <a:p>
            <a:endParaRPr lang="en-US"/>
          </a:p>
        </p:txBody>
      </p:sp>
      <p:sp>
        <p:nvSpPr>
          <p:cNvPr id="621572" name="Oval 4"/>
          <p:cNvSpPr>
            <a:spLocks noChangeArrowheads="1"/>
          </p:cNvSpPr>
          <p:nvPr/>
        </p:nvSpPr>
        <p:spPr bwMode="auto">
          <a:xfrm>
            <a:off x="1423988" y="3657600"/>
            <a:ext cx="1727200" cy="896938"/>
          </a:xfrm>
          <a:prstGeom prst="ellipse">
            <a:avLst/>
          </a:prstGeom>
          <a:solidFill>
            <a:schemeClr val="bg1"/>
          </a:solidFill>
          <a:ln w="9525">
            <a:solidFill>
              <a:schemeClr val="tx1"/>
            </a:solidFill>
            <a:round/>
            <a:headEnd/>
            <a:tailEnd/>
          </a:ln>
          <a:effectLst/>
        </p:spPr>
        <p:txBody>
          <a:bodyPr wrap="none" anchor="ctr"/>
          <a:lstStyle/>
          <a:p>
            <a:endParaRPr lang="en-US"/>
          </a:p>
        </p:txBody>
      </p:sp>
      <p:pic>
        <p:nvPicPr>
          <p:cNvPr id="621578" name="Picture 10" descr="telepon"/>
          <p:cNvPicPr>
            <a:picLocks noChangeAspect="1" noChangeArrowheads="1"/>
          </p:cNvPicPr>
          <p:nvPr/>
        </p:nvPicPr>
        <p:blipFill>
          <a:blip r:embed="rId3" cstate="print"/>
          <a:srcRect/>
          <a:stretch>
            <a:fillRect/>
          </a:stretch>
        </p:blipFill>
        <p:spPr bwMode="auto">
          <a:xfrm>
            <a:off x="1219200" y="315913"/>
            <a:ext cx="7010400" cy="674687"/>
          </a:xfrm>
          <a:prstGeom prst="rect">
            <a:avLst/>
          </a:prstGeom>
          <a:noFill/>
        </p:spPr>
      </p:pic>
      <p:sp>
        <p:nvSpPr>
          <p:cNvPr id="621579" name="Rectangle 11"/>
          <p:cNvSpPr>
            <a:spLocks noChangeArrowheads="1"/>
          </p:cNvSpPr>
          <p:nvPr/>
        </p:nvSpPr>
        <p:spPr bwMode="auto">
          <a:xfrm>
            <a:off x="1422400" y="1316038"/>
            <a:ext cx="6345238" cy="284162"/>
          </a:xfrm>
          <a:prstGeom prst="rect">
            <a:avLst/>
          </a:prstGeom>
          <a:noFill/>
          <a:ln w="9525">
            <a:noFill/>
            <a:miter lim="800000"/>
            <a:headEnd/>
            <a:tailEnd/>
          </a:ln>
          <a:effectLst/>
        </p:spPr>
        <p:txBody>
          <a:bodyPr/>
          <a:lstStyle/>
          <a:p>
            <a:pPr eaLnBrk="0" hangingPunct="0">
              <a:lnSpc>
                <a:spcPct val="90000"/>
              </a:lnSpc>
            </a:pPr>
            <a:r>
              <a:rPr lang="en-US" altLang="ja-JP" sz="2000" b="1">
                <a:latin typeface="Century Gothic" pitchFamily="34" charset="0"/>
                <a:ea typeface="MS PGothic" pitchFamily="34" charset="-128"/>
              </a:rPr>
              <a:t>Hubungi kami di:</a:t>
            </a:r>
          </a:p>
        </p:txBody>
      </p:sp>
      <p:sp>
        <p:nvSpPr>
          <p:cNvPr id="621580" name="AutoShape 12"/>
          <p:cNvSpPr>
            <a:spLocks noChangeArrowheads="1"/>
          </p:cNvSpPr>
          <p:nvPr/>
        </p:nvSpPr>
        <p:spPr bwMode="auto">
          <a:xfrm rot="10800000">
            <a:off x="2819400" y="1803400"/>
            <a:ext cx="3884613" cy="898525"/>
          </a:xfrm>
          <a:prstGeom prst="roundRect">
            <a:avLst>
              <a:gd name="adj" fmla="val 16667"/>
            </a:avLst>
          </a:prstGeom>
          <a:solidFill>
            <a:srgbClr val="FFFFFF"/>
          </a:solidFill>
          <a:ln w="9525">
            <a:solidFill>
              <a:schemeClr val="tx1"/>
            </a:solidFill>
            <a:round/>
            <a:headEnd/>
            <a:tailEnd/>
          </a:ln>
          <a:effectLst/>
        </p:spPr>
        <p:txBody>
          <a:bodyPr wrap="none" anchor="ctr"/>
          <a:lstStyle/>
          <a:p>
            <a:endParaRPr lang="en-US"/>
          </a:p>
        </p:txBody>
      </p:sp>
      <p:grpSp>
        <p:nvGrpSpPr>
          <p:cNvPr id="2" name="Group 13"/>
          <p:cNvGrpSpPr>
            <a:grpSpLocks/>
          </p:cNvGrpSpPr>
          <p:nvPr/>
        </p:nvGrpSpPr>
        <p:grpSpPr bwMode="auto">
          <a:xfrm>
            <a:off x="3124200" y="1879600"/>
            <a:ext cx="2457450" cy="674688"/>
            <a:chOff x="1584" y="2160"/>
            <a:chExt cx="1016" cy="347"/>
          </a:xfrm>
        </p:grpSpPr>
        <p:sp>
          <p:nvSpPr>
            <p:cNvPr id="621582" name="Rectangle 14"/>
            <p:cNvSpPr>
              <a:spLocks noChangeArrowheads="1"/>
            </p:cNvSpPr>
            <p:nvPr/>
          </p:nvSpPr>
          <p:spPr bwMode="auto">
            <a:xfrm>
              <a:off x="1612" y="2303"/>
              <a:ext cx="475" cy="204"/>
            </a:xfrm>
            <a:prstGeom prst="rect">
              <a:avLst/>
            </a:prstGeom>
            <a:noFill/>
            <a:ln w="9525">
              <a:noFill/>
              <a:miter lim="800000"/>
              <a:headEnd/>
              <a:tailEnd/>
            </a:ln>
            <a:effectLst/>
          </p:spPr>
          <p:txBody>
            <a:bodyPr wrap="none">
              <a:spAutoFit/>
            </a:bodyPr>
            <a:lstStyle/>
            <a:p>
              <a:pPr>
                <a:spcBef>
                  <a:spcPct val="20000"/>
                </a:spcBef>
              </a:pPr>
              <a:r>
                <a:rPr lang="en-US" altLang="ja-JP" sz="2000" b="1">
                  <a:solidFill>
                    <a:srgbClr val="000000"/>
                  </a:solidFill>
                  <a:latin typeface="Century Gothic" pitchFamily="34" charset="0"/>
                  <a:ea typeface="MS PGothic" pitchFamily="34" charset="-128"/>
                </a:rPr>
                <a:t>500-200</a:t>
              </a:r>
            </a:p>
          </p:txBody>
        </p:sp>
        <p:sp>
          <p:nvSpPr>
            <p:cNvPr id="621583" name="Rectangle 15"/>
            <p:cNvSpPr>
              <a:spLocks noChangeArrowheads="1"/>
            </p:cNvSpPr>
            <p:nvPr/>
          </p:nvSpPr>
          <p:spPr bwMode="auto">
            <a:xfrm>
              <a:off x="1584" y="2160"/>
              <a:ext cx="1016" cy="189"/>
            </a:xfrm>
            <a:prstGeom prst="rect">
              <a:avLst/>
            </a:prstGeom>
            <a:noFill/>
            <a:ln w="9525">
              <a:noFill/>
              <a:miter lim="800000"/>
              <a:headEnd/>
              <a:tailEnd/>
            </a:ln>
            <a:effectLst/>
          </p:spPr>
          <p:txBody>
            <a:bodyPr>
              <a:spAutoFit/>
            </a:bodyPr>
            <a:lstStyle/>
            <a:p>
              <a:r>
                <a:rPr lang="en-US" altLang="ja-JP" b="1">
                  <a:solidFill>
                    <a:srgbClr val="3333CC"/>
                  </a:solidFill>
                  <a:latin typeface="Century Gothic" pitchFamily="34" charset="0"/>
                  <a:ea typeface="MS PGothic" pitchFamily="34" charset="-128"/>
                </a:rPr>
                <a:t>Kring Pajak</a:t>
              </a:r>
            </a:p>
          </p:txBody>
        </p:sp>
      </p:grpSp>
      <p:sp>
        <p:nvSpPr>
          <p:cNvPr id="621584" name="Rectangle 16"/>
          <p:cNvSpPr>
            <a:spLocks noChangeArrowheads="1"/>
          </p:cNvSpPr>
          <p:nvPr/>
        </p:nvSpPr>
        <p:spPr bwMode="auto">
          <a:xfrm>
            <a:off x="1117600" y="3903663"/>
            <a:ext cx="246063" cy="254000"/>
          </a:xfrm>
          <a:prstGeom prst="rect">
            <a:avLst/>
          </a:prstGeom>
          <a:noFill/>
          <a:ln w="9525">
            <a:noFill/>
            <a:miter lim="800000"/>
            <a:headEnd/>
            <a:tailEnd/>
          </a:ln>
          <a:effectLst/>
        </p:spPr>
        <p:txBody>
          <a:bodyPr wrap="none">
            <a:spAutoFit/>
          </a:bodyPr>
          <a:lstStyle/>
          <a:p>
            <a:endParaRPr lang="ja-JP" altLang="en-US">
              <a:latin typeface="Century Gothic" pitchFamily="34" charset="0"/>
              <a:ea typeface="MS PGothic" pitchFamily="34" charset="-128"/>
            </a:endParaRPr>
          </a:p>
        </p:txBody>
      </p:sp>
      <p:graphicFrame>
        <p:nvGraphicFramePr>
          <p:cNvPr id="621585" name="Group 17"/>
          <p:cNvGraphicFramePr>
            <a:graphicFrameLocks noGrp="1"/>
          </p:cNvGraphicFramePr>
          <p:nvPr/>
        </p:nvGraphicFramePr>
        <p:xfrm>
          <a:off x="3354388" y="3910013"/>
          <a:ext cx="4494212" cy="682752"/>
        </p:xfrm>
        <a:graphic>
          <a:graphicData uri="http://schemas.openxmlformats.org/drawingml/2006/table">
            <a:tbl>
              <a:tblPr/>
              <a:tblGrid>
                <a:gridCol w="682625"/>
                <a:gridCol w="177800"/>
                <a:gridCol w="3633787"/>
              </a:tblGrid>
              <a:tr h="1460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altLang="ja-JP" sz="1400" b="1" i="0" u="none" strike="noStrike" cap="none" normalizeH="0" baseline="0" smtClean="0">
                          <a:ln>
                            <a:noFill/>
                          </a:ln>
                          <a:solidFill>
                            <a:srgbClr val="000000"/>
                          </a:solidFill>
                          <a:effectLst/>
                          <a:latin typeface="Century Gothic" pitchFamily="34" charset="0"/>
                          <a:ea typeface="MS PGothic" pitchFamily="34" charset="-128"/>
                          <a:cs typeface="Arial" pitchFamily="34" charset="0"/>
                        </a:rPr>
                        <a:t>Email</a:t>
                      </a:r>
                    </a:p>
                  </a:txBody>
                  <a:tcPr marL="0" marR="0" marT="0" marB="0"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altLang="ja-JP" sz="1400" b="1" i="0" u="none" strike="noStrike" cap="none" normalizeH="0" baseline="0" smtClean="0">
                          <a:ln>
                            <a:noFill/>
                          </a:ln>
                          <a:solidFill>
                            <a:srgbClr val="000000"/>
                          </a:solidFill>
                          <a:effectLst/>
                          <a:latin typeface="Century Gothic" pitchFamily="34" charset="0"/>
                          <a:ea typeface="MS PGothic" pitchFamily="34" charset="-128"/>
                          <a:cs typeface="Arial" pitchFamily="34" charset="0"/>
                        </a:rPr>
                        <a:t>:</a:t>
                      </a:r>
                    </a:p>
                  </a:txBody>
                  <a:tcPr marL="0" marR="0" marT="0" marB="0"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ja-JP" altLang="en-US" sz="1400" b="1" i="0" u="none" strike="noStrike" cap="none" normalizeH="0" baseline="0" smtClean="0">
                          <a:ln>
                            <a:noFill/>
                          </a:ln>
                          <a:solidFill>
                            <a:srgbClr val="000000"/>
                          </a:solidFill>
                          <a:effectLst/>
                          <a:latin typeface="Century Gothic" pitchFamily="34" charset="0"/>
                          <a:ea typeface="MS PGothic" pitchFamily="34" charset="-128"/>
                          <a:cs typeface="Arial" pitchFamily="34" charset="0"/>
                        </a:rPr>
                        <a:t>  </a:t>
                      </a:r>
                      <a:r>
                        <a:rPr kumimoji="0" lang="en-US" altLang="ja-JP" sz="1400" b="1" i="0" u="none" strike="noStrike" cap="none" normalizeH="0" baseline="0" smtClean="0">
                          <a:ln>
                            <a:noFill/>
                          </a:ln>
                          <a:solidFill>
                            <a:srgbClr val="000066"/>
                          </a:solidFill>
                          <a:effectLst/>
                          <a:latin typeface="Century Gothic" pitchFamily="34" charset="0"/>
                          <a:ea typeface="MS PGothic" pitchFamily="34" charset="-128"/>
                          <a:cs typeface="Arial" pitchFamily="34" charset="0"/>
                          <a:hlinkClick r:id="rId4"/>
                        </a:rPr>
                        <a:t>humas@pajak.go.id</a:t>
                      </a:r>
                      <a:endParaRPr kumimoji="0" lang="en-US" altLang="ja-JP" sz="1400" b="1" i="0" u="none" strike="noStrike" cap="none" normalizeH="0" baseline="0" smtClean="0">
                        <a:ln>
                          <a:noFill/>
                        </a:ln>
                        <a:solidFill>
                          <a:srgbClr val="000066"/>
                        </a:solidFill>
                        <a:effectLst/>
                        <a:latin typeface="Century Gothic" pitchFamily="34" charset="0"/>
                        <a:ea typeface="MS PGothic" pitchFamily="34" charset="-128"/>
                        <a:cs typeface="Arial" pitchFamily="34" charset="0"/>
                      </a:endParaRP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altLang="ja-JP" sz="1400" b="1" i="0" u="none" strike="noStrike" cap="none" normalizeH="0" baseline="0" smtClean="0">
                          <a:ln>
                            <a:noFill/>
                          </a:ln>
                          <a:solidFill>
                            <a:srgbClr val="000000"/>
                          </a:solidFill>
                          <a:effectLst/>
                          <a:latin typeface="Century Gothic" pitchFamily="34" charset="0"/>
                          <a:ea typeface="MS PGothic" pitchFamily="34" charset="-128"/>
                          <a:cs typeface="Arial" pitchFamily="34" charset="0"/>
                        </a:rPr>
                        <a:t>  pusat.pengaduan.pajak@gmail.com</a:t>
                      </a:r>
                    </a:p>
                  </a:txBody>
                  <a:tcPr marL="0" marR="0" marT="0" marB="0" horzOverflow="overflow">
                    <a:lnL>
                      <a:noFill/>
                    </a:lnL>
                    <a:lnR cap="flat">
                      <a:noFill/>
                    </a:lnR>
                    <a:lnT cap="flat">
                      <a:noFill/>
                    </a:lnT>
                    <a:lnB>
                      <a:noFill/>
                    </a:lnB>
                    <a:lnTlToBr>
                      <a:noFill/>
                    </a:lnTlToBr>
                    <a:lnBlToTr>
                      <a:noFill/>
                    </a:lnBlToTr>
                    <a:noFill/>
                  </a:tcPr>
                </a:tc>
              </a:tr>
              <a:tr h="1397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altLang="ja-JP" sz="1400" b="1" i="0" u="none" strike="noStrike" cap="none" normalizeH="0" baseline="0" smtClean="0">
                          <a:ln>
                            <a:noFill/>
                          </a:ln>
                          <a:solidFill>
                            <a:srgbClr val="000000"/>
                          </a:solidFill>
                          <a:effectLst/>
                          <a:latin typeface="Century Gothic" pitchFamily="34" charset="0"/>
                          <a:ea typeface="MS PGothic" pitchFamily="34" charset="-128"/>
                          <a:cs typeface="Arial" pitchFamily="34" charset="0"/>
                        </a:rPr>
                        <a:t>Website</a:t>
                      </a:r>
                    </a:p>
                  </a:txBody>
                  <a:tcPr marL="0" marR="0" marT="0" marB="0"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altLang="ja-JP" sz="1400" b="1" i="0" u="none" strike="noStrike" cap="none" normalizeH="0" baseline="0" smtClean="0">
                          <a:ln>
                            <a:noFill/>
                          </a:ln>
                          <a:solidFill>
                            <a:srgbClr val="000000"/>
                          </a:solidFill>
                          <a:effectLst/>
                          <a:latin typeface="Century Gothic" pitchFamily="34" charset="0"/>
                          <a:ea typeface="MS PGothic" pitchFamily="34" charset="-128"/>
                          <a:cs typeface="Arial" pitchFamily="34" charset="0"/>
                        </a:rPr>
                        <a:t>:</a:t>
                      </a:r>
                    </a:p>
                  </a:txBody>
                  <a:tcPr marL="0" marR="0" marT="0" marB="0"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ja-JP" altLang="en-US" sz="1400" b="1" i="0" u="none" strike="noStrike" cap="none" normalizeH="0" baseline="0" smtClean="0">
                          <a:ln>
                            <a:noFill/>
                          </a:ln>
                          <a:solidFill>
                            <a:srgbClr val="000000"/>
                          </a:solidFill>
                          <a:effectLst/>
                          <a:latin typeface="Century Gothic" pitchFamily="34" charset="0"/>
                          <a:ea typeface="MS PGothic" pitchFamily="34" charset="-128"/>
                          <a:cs typeface="Arial" pitchFamily="34" charset="0"/>
                        </a:rPr>
                        <a:t>  </a:t>
                      </a:r>
                      <a:r>
                        <a:rPr kumimoji="0" lang="en-US" altLang="ja-JP" sz="1400" b="1" i="0" u="none" strike="noStrike" cap="none" normalizeH="0" baseline="0" smtClean="0">
                          <a:ln>
                            <a:noFill/>
                          </a:ln>
                          <a:solidFill>
                            <a:srgbClr val="000000"/>
                          </a:solidFill>
                          <a:effectLst/>
                          <a:latin typeface="Century Gothic" pitchFamily="34" charset="0"/>
                          <a:ea typeface="MS PGothic" pitchFamily="34" charset="-128"/>
                          <a:cs typeface="Arial" pitchFamily="34" charset="0"/>
                        </a:rPr>
                        <a:t>www.pajak.go.id</a:t>
                      </a:r>
                    </a:p>
                  </a:txBody>
                  <a:tcPr marL="0" marR="0" marT="0" marB="0" horzOverflow="overflow">
                    <a:lnL>
                      <a:noFill/>
                    </a:lnL>
                    <a:lnR cap="flat">
                      <a:noFill/>
                    </a:lnR>
                    <a:lnT>
                      <a:noFill/>
                    </a:lnT>
                    <a:lnB cap="flat">
                      <a:noFill/>
                    </a:lnB>
                    <a:lnTlToBr>
                      <a:noFill/>
                    </a:lnTlToBr>
                    <a:lnBlToTr>
                      <a:noFill/>
                    </a:lnBlToTr>
                    <a:noFill/>
                  </a:tcPr>
                </a:tc>
              </a:tr>
            </a:tbl>
          </a:graphicData>
        </a:graphic>
      </p:graphicFrame>
      <p:sp>
        <p:nvSpPr>
          <p:cNvPr id="621614" name="Line 46"/>
          <p:cNvSpPr>
            <a:spLocks noChangeShapeType="1"/>
          </p:cNvSpPr>
          <p:nvPr/>
        </p:nvSpPr>
        <p:spPr bwMode="auto">
          <a:xfrm>
            <a:off x="3556000" y="4167188"/>
            <a:ext cx="3251200" cy="0"/>
          </a:xfrm>
          <a:prstGeom prst="line">
            <a:avLst/>
          </a:prstGeom>
          <a:noFill/>
          <a:ln w="28575" cap="rnd">
            <a:noFill/>
            <a:round/>
            <a:headEnd/>
            <a:tailEnd/>
          </a:ln>
          <a:effectLst/>
        </p:spPr>
        <p:txBody>
          <a:bodyPr lIns="0" tIns="0" rIns="0" bIns="0"/>
          <a:lstStyle/>
          <a:p>
            <a:endParaRPr lang="en-US"/>
          </a:p>
        </p:txBody>
      </p:sp>
      <p:sp>
        <p:nvSpPr>
          <p:cNvPr id="621615" name="Line 47"/>
          <p:cNvSpPr>
            <a:spLocks noChangeShapeType="1"/>
          </p:cNvSpPr>
          <p:nvPr/>
        </p:nvSpPr>
        <p:spPr bwMode="auto">
          <a:xfrm>
            <a:off x="3556000" y="4167188"/>
            <a:ext cx="0" cy="169862"/>
          </a:xfrm>
          <a:prstGeom prst="line">
            <a:avLst/>
          </a:prstGeom>
          <a:noFill/>
          <a:ln w="28575" cap="sq">
            <a:noFill/>
            <a:round/>
            <a:headEnd/>
            <a:tailEnd/>
          </a:ln>
          <a:effectLst/>
        </p:spPr>
        <p:txBody>
          <a:bodyPr lIns="0" tIns="0" rIns="0" bIns="0"/>
          <a:lstStyle/>
          <a:p>
            <a:endParaRPr lang="en-US"/>
          </a:p>
        </p:txBody>
      </p:sp>
      <p:sp>
        <p:nvSpPr>
          <p:cNvPr id="621616" name="Line 48"/>
          <p:cNvSpPr>
            <a:spLocks noChangeShapeType="1"/>
          </p:cNvSpPr>
          <p:nvPr/>
        </p:nvSpPr>
        <p:spPr bwMode="auto">
          <a:xfrm>
            <a:off x="6807200" y="4167188"/>
            <a:ext cx="0" cy="169862"/>
          </a:xfrm>
          <a:prstGeom prst="line">
            <a:avLst/>
          </a:prstGeom>
          <a:noFill/>
          <a:ln w="28575" cap="sq">
            <a:noFill/>
            <a:round/>
            <a:headEnd/>
            <a:tailEnd/>
          </a:ln>
          <a:effectLst/>
        </p:spPr>
        <p:txBody>
          <a:bodyPr lIns="0" tIns="0" rIns="0" bIns="0"/>
          <a:lstStyle/>
          <a:p>
            <a:endParaRPr lang="en-US"/>
          </a:p>
        </p:txBody>
      </p:sp>
      <p:sp>
        <p:nvSpPr>
          <p:cNvPr id="621617" name="Line 49"/>
          <p:cNvSpPr>
            <a:spLocks noChangeShapeType="1"/>
          </p:cNvSpPr>
          <p:nvPr/>
        </p:nvSpPr>
        <p:spPr bwMode="auto">
          <a:xfrm>
            <a:off x="3556000" y="4337050"/>
            <a:ext cx="0" cy="168275"/>
          </a:xfrm>
          <a:prstGeom prst="line">
            <a:avLst/>
          </a:prstGeom>
          <a:noFill/>
          <a:ln w="28575" cap="sq">
            <a:noFill/>
            <a:round/>
            <a:headEnd/>
            <a:tailEnd/>
          </a:ln>
          <a:effectLst/>
        </p:spPr>
        <p:txBody>
          <a:bodyPr lIns="0" tIns="0" rIns="0" bIns="0"/>
          <a:lstStyle/>
          <a:p>
            <a:endParaRPr lang="en-US"/>
          </a:p>
        </p:txBody>
      </p:sp>
      <p:sp>
        <p:nvSpPr>
          <p:cNvPr id="621618" name="Line 50"/>
          <p:cNvSpPr>
            <a:spLocks noChangeShapeType="1"/>
          </p:cNvSpPr>
          <p:nvPr/>
        </p:nvSpPr>
        <p:spPr bwMode="auto">
          <a:xfrm>
            <a:off x="6807200" y="4337050"/>
            <a:ext cx="0" cy="168275"/>
          </a:xfrm>
          <a:prstGeom prst="line">
            <a:avLst/>
          </a:prstGeom>
          <a:noFill/>
          <a:ln w="28575" cap="sq">
            <a:noFill/>
            <a:round/>
            <a:headEnd/>
            <a:tailEnd/>
          </a:ln>
          <a:effectLst/>
        </p:spPr>
        <p:txBody>
          <a:bodyPr lIns="0" tIns="0" rIns="0" bIns="0"/>
          <a:lstStyle/>
          <a:p>
            <a:endParaRPr lang="en-US"/>
          </a:p>
        </p:txBody>
      </p:sp>
      <p:sp>
        <p:nvSpPr>
          <p:cNvPr id="621619" name="Line 51"/>
          <p:cNvSpPr>
            <a:spLocks noChangeShapeType="1"/>
          </p:cNvSpPr>
          <p:nvPr/>
        </p:nvSpPr>
        <p:spPr bwMode="auto">
          <a:xfrm>
            <a:off x="3556000" y="4505325"/>
            <a:ext cx="0" cy="169863"/>
          </a:xfrm>
          <a:prstGeom prst="line">
            <a:avLst/>
          </a:prstGeom>
          <a:noFill/>
          <a:ln w="28575" cap="sq">
            <a:noFill/>
            <a:round/>
            <a:headEnd/>
            <a:tailEnd/>
          </a:ln>
          <a:effectLst/>
        </p:spPr>
        <p:txBody>
          <a:bodyPr lIns="0" tIns="0" rIns="0" bIns="0"/>
          <a:lstStyle/>
          <a:p>
            <a:endParaRPr lang="en-US"/>
          </a:p>
        </p:txBody>
      </p:sp>
      <p:sp>
        <p:nvSpPr>
          <p:cNvPr id="621620" name="Line 52"/>
          <p:cNvSpPr>
            <a:spLocks noChangeShapeType="1"/>
          </p:cNvSpPr>
          <p:nvPr/>
        </p:nvSpPr>
        <p:spPr bwMode="auto">
          <a:xfrm>
            <a:off x="6807200" y="4505325"/>
            <a:ext cx="0" cy="169863"/>
          </a:xfrm>
          <a:prstGeom prst="line">
            <a:avLst/>
          </a:prstGeom>
          <a:noFill/>
          <a:ln w="28575" cap="sq">
            <a:noFill/>
            <a:round/>
            <a:headEnd/>
            <a:tailEnd/>
          </a:ln>
          <a:effectLst/>
        </p:spPr>
        <p:txBody>
          <a:bodyPr lIns="0" tIns="0" rIns="0" bIns="0"/>
          <a:lstStyle/>
          <a:p>
            <a:endParaRPr lang="en-US"/>
          </a:p>
        </p:txBody>
      </p:sp>
      <p:sp>
        <p:nvSpPr>
          <p:cNvPr id="621621" name="Line 53"/>
          <p:cNvSpPr>
            <a:spLocks noChangeShapeType="1"/>
          </p:cNvSpPr>
          <p:nvPr/>
        </p:nvSpPr>
        <p:spPr bwMode="auto">
          <a:xfrm>
            <a:off x="3556000" y="4675188"/>
            <a:ext cx="0" cy="169862"/>
          </a:xfrm>
          <a:prstGeom prst="line">
            <a:avLst/>
          </a:prstGeom>
          <a:noFill/>
          <a:ln w="28575" cap="sq">
            <a:noFill/>
            <a:round/>
            <a:headEnd/>
            <a:tailEnd/>
          </a:ln>
          <a:effectLst/>
        </p:spPr>
        <p:txBody>
          <a:bodyPr lIns="0" tIns="0" rIns="0" bIns="0"/>
          <a:lstStyle/>
          <a:p>
            <a:endParaRPr lang="en-US"/>
          </a:p>
        </p:txBody>
      </p:sp>
      <p:sp>
        <p:nvSpPr>
          <p:cNvPr id="621622" name="Line 54"/>
          <p:cNvSpPr>
            <a:spLocks noChangeShapeType="1"/>
          </p:cNvSpPr>
          <p:nvPr/>
        </p:nvSpPr>
        <p:spPr bwMode="auto">
          <a:xfrm>
            <a:off x="6807200" y="4675188"/>
            <a:ext cx="0" cy="169862"/>
          </a:xfrm>
          <a:prstGeom prst="line">
            <a:avLst/>
          </a:prstGeom>
          <a:noFill/>
          <a:ln w="28575" cap="sq">
            <a:noFill/>
            <a:round/>
            <a:headEnd/>
            <a:tailEnd/>
          </a:ln>
          <a:effectLst/>
        </p:spPr>
        <p:txBody>
          <a:bodyPr lIns="0" tIns="0" rIns="0" bIns="0"/>
          <a:lstStyle/>
          <a:p>
            <a:endParaRPr lang="en-US"/>
          </a:p>
        </p:txBody>
      </p:sp>
      <p:sp>
        <p:nvSpPr>
          <p:cNvPr id="621623" name="Line 55"/>
          <p:cNvSpPr>
            <a:spLocks noChangeShapeType="1"/>
          </p:cNvSpPr>
          <p:nvPr/>
        </p:nvSpPr>
        <p:spPr bwMode="auto">
          <a:xfrm flipV="1">
            <a:off x="3505200" y="5029200"/>
            <a:ext cx="3276600" cy="76200"/>
          </a:xfrm>
          <a:prstGeom prst="line">
            <a:avLst/>
          </a:prstGeom>
          <a:noFill/>
          <a:ln w="28575" cap="sq">
            <a:noFill/>
            <a:round/>
            <a:headEnd/>
            <a:tailEnd/>
          </a:ln>
          <a:effectLst/>
        </p:spPr>
        <p:txBody>
          <a:bodyPr lIns="0" tIns="0" rIns="0" bIns="0"/>
          <a:lstStyle/>
          <a:p>
            <a:endParaRPr lang="en-US"/>
          </a:p>
        </p:txBody>
      </p:sp>
      <p:pic>
        <p:nvPicPr>
          <p:cNvPr id="621625" name="Picture 57" descr="mail"/>
          <p:cNvPicPr>
            <a:picLocks noChangeAspect="1" noChangeArrowheads="1"/>
          </p:cNvPicPr>
          <p:nvPr/>
        </p:nvPicPr>
        <p:blipFill>
          <a:blip r:embed="rId5" cstate="print"/>
          <a:srcRect/>
          <a:stretch>
            <a:fillRect/>
          </a:stretch>
        </p:blipFill>
        <p:spPr bwMode="auto">
          <a:xfrm>
            <a:off x="1727200" y="3816350"/>
            <a:ext cx="1117600" cy="550863"/>
          </a:xfrm>
          <a:prstGeom prst="rect">
            <a:avLst/>
          </a:prstGeom>
          <a:noFill/>
        </p:spPr>
      </p:pic>
      <p:pic>
        <p:nvPicPr>
          <p:cNvPr id="621626" name="Picture 58"/>
          <p:cNvPicPr>
            <a:picLocks noChangeAspect="1" noChangeArrowheads="1"/>
          </p:cNvPicPr>
          <p:nvPr/>
        </p:nvPicPr>
        <p:blipFill>
          <a:blip r:embed="rId6" cstate="print"/>
          <a:srcRect/>
          <a:stretch>
            <a:fillRect/>
          </a:stretch>
        </p:blipFill>
        <p:spPr bwMode="auto">
          <a:xfrm rot="-1472100">
            <a:off x="6324600" y="1651000"/>
            <a:ext cx="1981200" cy="1320800"/>
          </a:xfrm>
          <a:prstGeom prst="rect">
            <a:avLst/>
          </a:prstGeom>
          <a:noFill/>
          <a:ln w="12700" algn="ctr">
            <a:noFill/>
            <a:miter lim="800000"/>
            <a:headEnd/>
            <a:tailEnd/>
          </a:ln>
          <a:effectLst/>
        </p:spPr>
      </p:pic>
    </p:spTree>
  </p:cSld>
  <p:clrMapOvr>
    <a:masterClrMapping/>
  </p:clrMapOv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mbar\Desktop\kojib uang.png"/>
          <p:cNvPicPr>
            <a:picLocks noChangeAspect="1" noChangeArrowheads="1"/>
          </p:cNvPicPr>
          <p:nvPr/>
        </p:nvPicPr>
        <p:blipFill>
          <a:blip r:embed="rId3"/>
          <a:srcRect/>
          <a:stretch>
            <a:fillRect/>
          </a:stretch>
        </p:blipFill>
        <p:spPr bwMode="auto">
          <a:xfrm>
            <a:off x="7010400" y="3657600"/>
            <a:ext cx="1858963" cy="3005138"/>
          </a:xfrm>
          <a:prstGeom prst="rect">
            <a:avLst/>
          </a:prstGeom>
          <a:noFill/>
          <a:ln w="9525">
            <a:noFill/>
            <a:miter lim="800000"/>
            <a:headEnd/>
            <a:tailEnd/>
          </a:ln>
        </p:spPr>
      </p:pic>
      <p:sp>
        <p:nvSpPr>
          <p:cNvPr id="2" name="Title 1"/>
          <p:cNvSpPr>
            <a:spLocks/>
          </p:cNvSpPr>
          <p:nvPr/>
        </p:nvSpPr>
        <p:spPr bwMode="auto">
          <a:xfrm>
            <a:off x="228600" y="228600"/>
            <a:ext cx="8686800" cy="3733800"/>
          </a:xfrm>
          <a:prstGeom prst="rect">
            <a:avLst/>
          </a:prstGeom>
          <a:noFill/>
          <a:ln w="9525">
            <a:noFill/>
            <a:miter lim="800000"/>
            <a:headEnd/>
            <a:tailEnd/>
          </a:ln>
        </p:spPr>
        <p:txBody>
          <a:bodyPr anchor="ctr"/>
          <a:lstStyle/>
          <a:p>
            <a:r>
              <a:rPr lang="en-US" sz="8000" b="1" dirty="0">
                <a:solidFill>
                  <a:schemeClr val="bg1"/>
                </a:solidFill>
                <a:effectLst>
                  <a:outerShdw blurRad="38100" dist="38100" dir="2700000" algn="tl">
                    <a:srgbClr val="C0C0C0"/>
                  </a:outerShdw>
                </a:effectLst>
                <a:latin typeface="Comic Sans MS" pitchFamily="66" charset="0"/>
              </a:rPr>
              <a:t>Bea </a:t>
            </a:r>
            <a:r>
              <a:rPr lang="en-US" sz="8000" b="1" dirty="0" err="1">
                <a:solidFill>
                  <a:schemeClr val="bg1"/>
                </a:solidFill>
                <a:effectLst>
                  <a:outerShdw blurRad="38100" dist="38100" dir="2700000" algn="tl">
                    <a:srgbClr val="C0C0C0"/>
                  </a:outerShdw>
                </a:effectLst>
                <a:latin typeface="Comic Sans MS" pitchFamily="66" charset="0"/>
              </a:rPr>
              <a:t>Meterai</a:t>
            </a:r>
            <a:endParaRPr lang="en-US" sz="8000" b="1" dirty="0">
              <a:solidFill>
                <a:schemeClr val="bg1"/>
              </a:solidFill>
              <a:effectLst>
                <a:outerShdw blurRad="38100" dist="38100" dir="2700000" algn="tl">
                  <a:srgbClr val="C0C0C0"/>
                </a:outerShdw>
              </a:effectLst>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par>
                                <p:cTn id="9" presetID="30"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800" decel="100000"/>
                                        <p:tgtEl>
                                          <p:spTgt spid="2"/>
                                        </p:tgtEl>
                                      </p:cBhvr>
                                    </p:animEffect>
                                    <p:anim calcmode="lin" valueType="num">
                                      <p:cBhvr>
                                        <p:cTn id="12" dur="800" decel="100000" fill="hold"/>
                                        <p:tgtEl>
                                          <p:spTgt spid="2"/>
                                        </p:tgtEl>
                                        <p:attrNameLst>
                                          <p:attrName>style.rotation</p:attrName>
                                        </p:attrNameLst>
                                      </p:cBhvr>
                                      <p:tavLst>
                                        <p:tav tm="0">
                                          <p:val>
                                            <p:fltVal val="-90"/>
                                          </p:val>
                                        </p:tav>
                                        <p:tav tm="100000">
                                          <p:val>
                                            <p:fltVal val="0"/>
                                          </p:val>
                                        </p:tav>
                                      </p:tavLst>
                                    </p:anim>
                                    <p:anim calcmode="lin" valueType="num">
                                      <p:cBhvr>
                                        <p:cTn id="13" dur="800" decel="100000" fill="hold"/>
                                        <p:tgtEl>
                                          <p:spTgt spid="2"/>
                                        </p:tgtEl>
                                        <p:attrNameLst>
                                          <p:attrName>ppt_x</p:attrName>
                                        </p:attrNameLst>
                                      </p:cBhvr>
                                      <p:tavLst>
                                        <p:tav tm="0">
                                          <p:val>
                                            <p:strVal val="#ppt_x+0.4"/>
                                          </p:val>
                                        </p:tav>
                                        <p:tav tm="100000">
                                          <p:val>
                                            <p:strVal val="#ppt_x-0.05"/>
                                          </p:val>
                                        </p:tav>
                                      </p:tavLst>
                                    </p:anim>
                                    <p:anim calcmode="lin" valueType="num">
                                      <p:cBhvr>
                                        <p:cTn id="14" dur="800" decel="100000" fill="hold"/>
                                        <p:tgtEl>
                                          <p:spTgt spid="2"/>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457200" y="274638"/>
            <a:ext cx="8229600" cy="868362"/>
          </a:xfrm>
        </p:spPr>
        <p:txBody>
          <a:bodyPr/>
          <a:lstStyle/>
          <a:p>
            <a:pPr eaLnBrk="1" hangingPunct="1"/>
            <a:r>
              <a:rPr lang="en-US" dirty="0" smtClean="0"/>
              <a:t>BEA METERAI</a:t>
            </a:r>
          </a:p>
        </p:txBody>
      </p:sp>
      <p:sp>
        <p:nvSpPr>
          <p:cNvPr id="78851" name="Rectangle 3"/>
          <p:cNvSpPr>
            <a:spLocks noGrp="1" noChangeArrowheads="1"/>
          </p:cNvSpPr>
          <p:nvPr>
            <p:ph type="body" idx="1"/>
          </p:nvPr>
        </p:nvSpPr>
        <p:spPr>
          <a:xfrm>
            <a:off x="457200" y="1219200"/>
            <a:ext cx="8229600" cy="5257800"/>
          </a:xfrm>
        </p:spPr>
        <p:txBody>
          <a:bodyPr>
            <a:normAutofit fontScale="92500" lnSpcReduction="10000"/>
          </a:bodyPr>
          <a:lstStyle/>
          <a:p>
            <a:pPr marL="290513" indent="-290513" eaLnBrk="1" hangingPunct="1">
              <a:buFontTx/>
              <a:buNone/>
            </a:pPr>
            <a:r>
              <a:rPr lang="fi-FI" sz="2800" b="1" dirty="0" smtClean="0">
                <a:solidFill>
                  <a:schemeClr val="bg1"/>
                </a:solidFill>
              </a:rPr>
              <a:t>   </a:t>
            </a:r>
            <a:r>
              <a:rPr lang="fi-FI" sz="2400" b="1" dirty="0" smtClean="0">
                <a:solidFill>
                  <a:srgbClr val="FFFF00"/>
                </a:solidFill>
              </a:rPr>
              <a:t>Dokumen menyangkut dengan kontrak/perjanjian dikenakan Bea Meterai dengan tarif Rp 6.000,00 (enam ribu rupiah).</a:t>
            </a:r>
          </a:p>
          <a:p>
            <a:pPr marL="290513" indent="-290513" eaLnBrk="1" hangingPunct="1">
              <a:buFontTx/>
              <a:buNone/>
            </a:pPr>
            <a:endParaRPr lang="sv-SE" sz="2000" b="1" dirty="0" smtClean="0">
              <a:solidFill>
                <a:srgbClr val="FFFF00"/>
              </a:solidFill>
            </a:endParaRPr>
          </a:p>
          <a:p>
            <a:pPr marL="290513" indent="-290513" eaLnBrk="1" hangingPunct="1">
              <a:buFontTx/>
              <a:buNone/>
            </a:pPr>
            <a:r>
              <a:rPr lang="sv-SE" sz="2400" b="1" dirty="0" smtClean="0">
                <a:solidFill>
                  <a:srgbClr val="FF0000"/>
                </a:solidFill>
              </a:rPr>
              <a:t>Surat yang memuat jumlah uang , yaitu</a:t>
            </a:r>
            <a:r>
              <a:rPr lang="sv-SE" sz="2400" dirty="0" smtClean="0">
                <a:solidFill>
                  <a:srgbClr val="FF0000"/>
                </a:solidFill>
              </a:rPr>
              <a:t> </a:t>
            </a:r>
            <a:r>
              <a:rPr lang="es-ES" sz="2400" b="1" dirty="0" smtClean="0">
                <a:solidFill>
                  <a:srgbClr val="FF0000"/>
                </a:solidFill>
              </a:rPr>
              <a:t>:</a:t>
            </a:r>
            <a:endParaRPr lang="en-US" sz="2400" b="1" dirty="0" smtClean="0">
              <a:solidFill>
                <a:srgbClr val="FF0000"/>
              </a:solidFill>
            </a:endParaRPr>
          </a:p>
          <a:p>
            <a:pPr marL="290513" indent="-290513" eaLnBrk="1" hangingPunct="1"/>
            <a:r>
              <a:rPr lang="es-ES" sz="2400" b="1" dirty="0" smtClean="0">
                <a:solidFill>
                  <a:srgbClr val="FFFF00"/>
                </a:solidFill>
              </a:rPr>
              <a:t>yang </a:t>
            </a:r>
            <a:r>
              <a:rPr lang="es-ES" sz="2400" b="1" dirty="0" err="1" smtClean="0">
                <a:solidFill>
                  <a:srgbClr val="FFFF00"/>
                </a:solidFill>
              </a:rPr>
              <a:t>mempunyai</a:t>
            </a:r>
            <a:r>
              <a:rPr lang="es-ES" sz="2400" b="1" dirty="0" smtClean="0">
                <a:solidFill>
                  <a:srgbClr val="FFFF00"/>
                </a:solidFill>
              </a:rPr>
              <a:t> </a:t>
            </a:r>
            <a:r>
              <a:rPr lang="es-ES" sz="2400" b="1" dirty="0" err="1" smtClean="0">
                <a:solidFill>
                  <a:srgbClr val="FFFF00"/>
                </a:solidFill>
              </a:rPr>
              <a:t>harga</a:t>
            </a:r>
            <a:r>
              <a:rPr lang="es-ES" sz="2400" b="1" dirty="0" smtClean="0">
                <a:solidFill>
                  <a:srgbClr val="FFFF00"/>
                </a:solidFill>
              </a:rPr>
              <a:t> nominal </a:t>
            </a:r>
            <a:r>
              <a:rPr lang="es-ES" sz="2400" b="1" dirty="0" err="1" smtClean="0">
                <a:solidFill>
                  <a:srgbClr val="FFFF00"/>
                </a:solidFill>
              </a:rPr>
              <a:t>sampai</a:t>
            </a:r>
            <a:r>
              <a:rPr lang="es-ES" sz="2400" b="1" dirty="0" smtClean="0">
                <a:solidFill>
                  <a:srgbClr val="FFFF00"/>
                </a:solidFill>
              </a:rPr>
              <a:t> </a:t>
            </a:r>
            <a:r>
              <a:rPr lang="es-ES" sz="2400" b="1" dirty="0" err="1" smtClean="0">
                <a:solidFill>
                  <a:srgbClr val="FFFF00"/>
                </a:solidFill>
              </a:rPr>
              <a:t>dengan</a:t>
            </a:r>
            <a:r>
              <a:rPr lang="es-ES" sz="2400" b="1" dirty="0" smtClean="0">
                <a:solidFill>
                  <a:srgbClr val="FFFF00"/>
                </a:solidFill>
              </a:rPr>
              <a:t> </a:t>
            </a:r>
            <a:r>
              <a:rPr lang="es-ES" sz="2400" b="1" dirty="0" err="1" smtClean="0">
                <a:solidFill>
                  <a:srgbClr val="FFFF00"/>
                </a:solidFill>
              </a:rPr>
              <a:t>Rp</a:t>
            </a:r>
            <a:r>
              <a:rPr lang="es-ES" sz="2400" b="1" dirty="0" smtClean="0">
                <a:solidFill>
                  <a:srgbClr val="FFFF00"/>
                </a:solidFill>
              </a:rPr>
              <a:t> 250.000,00 (</a:t>
            </a:r>
            <a:r>
              <a:rPr lang="es-ES" sz="2400" b="1" dirty="0" err="1" smtClean="0">
                <a:solidFill>
                  <a:srgbClr val="FFFF00"/>
                </a:solidFill>
              </a:rPr>
              <a:t>dua</a:t>
            </a:r>
            <a:r>
              <a:rPr lang="es-ES" sz="2400" b="1" dirty="0" smtClean="0">
                <a:solidFill>
                  <a:srgbClr val="FFFF00"/>
                </a:solidFill>
              </a:rPr>
              <a:t> </a:t>
            </a:r>
            <a:r>
              <a:rPr lang="es-ES" sz="2400" b="1" dirty="0" err="1" smtClean="0">
                <a:solidFill>
                  <a:srgbClr val="FFFF00"/>
                </a:solidFill>
              </a:rPr>
              <a:t>ratus</a:t>
            </a:r>
            <a:r>
              <a:rPr lang="es-ES" sz="2400" b="1" dirty="0" smtClean="0">
                <a:solidFill>
                  <a:srgbClr val="FFFF00"/>
                </a:solidFill>
              </a:rPr>
              <a:t> lima </a:t>
            </a:r>
            <a:r>
              <a:rPr lang="es-ES" sz="2400" b="1" dirty="0" err="1" smtClean="0">
                <a:solidFill>
                  <a:srgbClr val="FFFF00"/>
                </a:solidFill>
              </a:rPr>
              <a:t>puluh</a:t>
            </a:r>
            <a:r>
              <a:rPr lang="es-ES" sz="2400" b="1" dirty="0" smtClean="0">
                <a:solidFill>
                  <a:srgbClr val="FFFF00"/>
                </a:solidFill>
              </a:rPr>
              <a:t> </a:t>
            </a:r>
            <a:r>
              <a:rPr lang="es-ES" sz="2400" b="1" dirty="0" err="1" smtClean="0">
                <a:solidFill>
                  <a:srgbClr val="FFFF00"/>
                </a:solidFill>
              </a:rPr>
              <a:t>ribu</a:t>
            </a:r>
            <a:r>
              <a:rPr lang="es-ES" sz="2400" b="1" dirty="0" smtClean="0">
                <a:solidFill>
                  <a:srgbClr val="FFFF00"/>
                </a:solidFill>
              </a:rPr>
              <a:t> </a:t>
            </a:r>
            <a:r>
              <a:rPr lang="es-ES" sz="2400" b="1" dirty="0" err="1" smtClean="0">
                <a:solidFill>
                  <a:srgbClr val="FFFF00"/>
                </a:solidFill>
              </a:rPr>
              <a:t>rupiah</a:t>
            </a:r>
            <a:r>
              <a:rPr lang="es-ES" sz="2400" b="1" dirty="0" smtClean="0">
                <a:solidFill>
                  <a:srgbClr val="FFFF00"/>
                </a:solidFill>
              </a:rPr>
              <a:t>), </a:t>
            </a:r>
            <a:r>
              <a:rPr lang="es-ES" sz="2400" b="1" dirty="0" err="1" smtClean="0">
                <a:solidFill>
                  <a:srgbClr val="FFFF00"/>
                </a:solidFill>
              </a:rPr>
              <a:t>tidak</a:t>
            </a:r>
            <a:r>
              <a:rPr lang="es-ES" sz="2400" b="1" dirty="0" smtClean="0">
                <a:solidFill>
                  <a:srgbClr val="FFFF00"/>
                </a:solidFill>
              </a:rPr>
              <a:t> </a:t>
            </a:r>
            <a:r>
              <a:rPr lang="es-ES" sz="2400" b="1" dirty="0" err="1" smtClean="0">
                <a:solidFill>
                  <a:srgbClr val="FFFF00"/>
                </a:solidFill>
              </a:rPr>
              <a:t>dikenakan</a:t>
            </a:r>
            <a:r>
              <a:rPr lang="es-ES" sz="2400" b="1" dirty="0" smtClean="0">
                <a:solidFill>
                  <a:srgbClr val="FFFF00"/>
                </a:solidFill>
              </a:rPr>
              <a:t> </a:t>
            </a:r>
            <a:r>
              <a:rPr lang="es-ES" sz="2400" b="1" dirty="0" err="1" smtClean="0">
                <a:solidFill>
                  <a:srgbClr val="FFFF00"/>
                </a:solidFill>
              </a:rPr>
              <a:t>Bea</a:t>
            </a:r>
            <a:r>
              <a:rPr lang="es-ES" sz="2400" b="1" dirty="0" smtClean="0">
                <a:solidFill>
                  <a:srgbClr val="FFFF00"/>
                </a:solidFill>
              </a:rPr>
              <a:t> </a:t>
            </a:r>
            <a:r>
              <a:rPr lang="es-ES" sz="2400" b="1" dirty="0" err="1" smtClean="0">
                <a:solidFill>
                  <a:srgbClr val="FFFF00"/>
                </a:solidFill>
              </a:rPr>
              <a:t>Meterai</a:t>
            </a:r>
            <a:r>
              <a:rPr lang="es-ES" sz="2400" b="1" dirty="0" smtClean="0">
                <a:solidFill>
                  <a:srgbClr val="FFFF00"/>
                </a:solidFill>
              </a:rPr>
              <a:t>; </a:t>
            </a:r>
            <a:endParaRPr lang="en-US" sz="2400" b="1" dirty="0" smtClean="0">
              <a:solidFill>
                <a:srgbClr val="FFFF00"/>
              </a:solidFill>
            </a:endParaRPr>
          </a:p>
          <a:p>
            <a:pPr marL="290513" indent="-290513" algn="just" eaLnBrk="1" hangingPunct="1">
              <a:buFontTx/>
              <a:buNone/>
            </a:pPr>
            <a:endParaRPr lang="en-US" sz="2800" dirty="0" smtClean="0">
              <a:solidFill>
                <a:schemeClr val="bg1"/>
              </a:solidFill>
            </a:endParaRPr>
          </a:p>
          <a:p>
            <a:r>
              <a:rPr lang="es-ES" sz="2400" b="1" dirty="0" smtClean="0">
                <a:solidFill>
                  <a:srgbClr val="FFFF00"/>
                </a:solidFill>
              </a:rPr>
              <a:t>yang </a:t>
            </a:r>
            <a:r>
              <a:rPr lang="es-ES" sz="2400" b="1" dirty="0" err="1" smtClean="0">
                <a:solidFill>
                  <a:srgbClr val="FFFF00"/>
                </a:solidFill>
              </a:rPr>
              <a:t>mempunyai</a:t>
            </a:r>
            <a:r>
              <a:rPr lang="es-ES" sz="2400" b="1" dirty="0" smtClean="0">
                <a:solidFill>
                  <a:srgbClr val="FFFF00"/>
                </a:solidFill>
              </a:rPr>
              <a:t> </a:t>
            </a:r>
            <a:r>
              <a:rPr lang="es-ES" sz="2400" b="1" dirty="0" err="1" smtClean="0">
                <a:solidFill>
                  <a:srgbClr val="FFFF00"/>
                </a:solidFill>
              </a:rPr>
              <a:t>harga</a:t>
            </a:r>
            <a:r>
              <a:rPr lang="es-ES" sz="2400" b="1" dirty="0" smtClean="0">
                <a:solidFill>
                  <a:srgbClr val="FFFF00"/>
                </a:solidFill>
              </a:rPr>
              <a:t> nominal </a:t>
            </a:r>
            <a:r>
              <a:rPr lang="es-ES" sz="2400" b="1" dirty="0" err="1" smtClean="0">
                <a:solidFill>
                  <a:srgbClr val="FFFF00"/>
                </a:solidFill>
              </a:rPr>
              <a:t>lebih</a:t>
            </a:r>
            <a:r>
              <a:rPr lang="es-ES" sz="2400" b="1" dirty="0" smtClean="0">
                <a:solidFill>
                  <a:srgbClr val="FFFF00"/>
                </a:solidFill>
              </a:rPr>
              <a:t> </a:t>
            </a:r>
            <a:r>
              <a:rPr lang="es-ES" sz="2400" b="1" dirty="0" err="1" smtClean="0">
                <a:solidFill>
                  <a:srgbClr val="FFFF00"/>
                </a:solidFill>
              </a:rPr>
              <a:t>dari</a:t>
            </a:r>
            <a:r>
              <a:rPr lang="es-ES" sz="2400" b="1" dirty="0" smtClean="0">
                <a:solidFill>
                  <a:srgbClr val="FFFF00"/>
                </a:solidFill>
              </a:rPr>
              <a:t> </a:t>
            </a:r>
            <a:r>
              <a:rPr lang="es-ES" sz="2400" b="1" dirty="0" err="1" smtClean="0">
                <a:solidFill>
                  <a:srgbClr val="FFFF00"/>
                </a:solidFill>
              </a:rPr>
              <a:t>Rp</a:t>
            </a:r>
            <a:r>
              <a:rPr lang="es-ES" sz="2400" b="1" dirty="0" smtClean="0">
                <a:solidFill>
                  <a:srgbClr val="FFFF00"/>
                </a:solidFill>
              </a:rPr>
              <a:t> 250.000,00 (</a:t>
            </a:r>
            <a:r>
              <a:rPr lang="es-ES" sz="2400" b="1" dirty="0" err="1" smtClean="0">
                <a:solidFill>
                  <a:srgbClr val="FFFF00"/>
                </a:solidFill>
              </a:rPr>
              <a:t>dua</a:t>
            </a:r>
            <a:r>
              <a:rPr lang="es-ES" sz="2400" b="1" dirty="0" smtClean="0">
                <a:solidFill>
                  <a:srgbClr val="FFFF00"/>
                </a:solidFill>
              </a:rPr>
              <a:t> </a:t>
            </a:r>
            <a:r>
              <a:rPr lang="es-ES" sz="2400" b="1" dirty="0" err="1" smtClean="0">
                <a:solidFill>
                  <a:srgbClr val="FFFF00"/>
                </a:solidFill>
              </a:rPr>
              <a:t>ratus</a:t>
            </a:r>
            <a:r>
              <a:rPr lang="es-ES" sz="2400" b="1" dirty="0" smtClean="0">
                <a:solidFill>
                  <a:srgbClr val="FFFF00"/>
                </a:solidFill>
              </a:rPr>
              <a:t> lima </a:t>
            </a:r>
            <a:r>
              <a:rPr lang="es-ES" sz="2400" b="1" dirty="0" err="1" smtClean="0">
                <a:solidFill>
                  <a:srgbClr val="FFFF00"/>
                </a:solidFill>
              </a:rPr>
              <a:t>puluh</a:t>
            </a:r>
            <a:r>
              <a:rPr lang="es-ES" sz="2400" b="1" dirty="0" smtClean="0">
                <a:solidFill>
                  <a:srgbClr val="FFFF00"/>
                </a:solidFill>
              </a:rPr>
              <a:t> </a:t>
            </a:r>
            <a:r>
              <a:rPr lang="es-ES" sz="2400" b="1" dirty="0" err="1" smtClean="0">
                <a:solidFill>
                  <a:srgbClr val="FFFF00"/>
                </a:solidFill>
              </a:rPr>
              <a:t>ribu</a:t>
            </a:r>
            <a:r>
              <a:rPr lang="es-ES" sz="2400" b="1" dirty="0" smtClean="0">
                <a:solidFill>
                  <a:srgbClr val="FFFF00"/>
                </a:solidFill>
              </a:rPr>
              <a:t> </a:t>
            </a:r>
            <a:r>
              <a:rPr lang="es-ES" sz="2400" b="1" dirty="0" err="1" smtClean="0">
                <a:solidFill>
                  <a:srgbClr val="FFFF00"/>
                </a:solidFill>
              </a:rPr>
              <a:t>rupiah</a:t>
            </a:r>
            <a:r>
              <a:rPr lang="es-ES" sz="2400" b="1" dirty="0" smtClean="0">
                <a:solidFill>
                  <a:srgbClr val="FFFF00"/>
                </a:solidFill>
              </a:rPr>
              <a:t>) </a:t>
            </a:r>
            <a:r>
              <a:rPr lang="es-ES" sz="2400" b="1" dirty="0" err="1" smtClean="0">
                <a:solidFill>
                  <a:srgbClr val="FFFF00"/>
                </a:solidFill>
              </a:rPr>
              <a:t>sampai</a:t>
            </a:r>
            <a:r>
              <a:rPr lang="es-ES" sz="2400" b="1" dirty="0" smtClean="0">
                <a:solidFill>
                  <a:srgbClr val="FFFF00"/>
                </a:solidFill>
              </a:rPr>
              <a:t> </a:t>
            </a:r>
            <a:r>
              <a:rPr lang="es-ES" sz="2400" b="1" dirty="0" err="1" smtClean="0">
                <a:solidFill>
                  <a:srgbClr val="FFFF00"/>
                </a:solidFill>
              </a:rPr>
              <a:t>dengan</a:t>
            </a:r>
            <a:r>
              <a:rPr lang="es-ES" sz="2400" b="1" dirty="0" smtClean="0">
                <a:solidFill>
                  <a:srgbClr val="FFFF00"/>
                </a:solidFill>
              </a:rPr>
              <a:t> </a:t>
            </a:r>
            <a:r>
              <a:rPr lang="es-ES" sz="2400" b="1" dirty="0" err="1" smtClean="0">
                <a:solidFill>
                  <a:srgbClr val="FFFF00"/>
                </a:solidFill>
              </a:rPr>
              <a:t>Rp</a:t>
            </a:r>
            <a:r>
              <a:rPr lang="es-ES" sz="2400" b="1" dirty="0" smtClean="0">
                <a:solidFill>
                  <a:srgbClr val="FFFF00"/>
                </a:solidFill>
              </a:rPr>
              <a:t> 1.000.000,00 (</a:t>
            </a:r>
            <a:r>
              <a:rPr lang="es-ES" sz="2400" b="1" dirty="0" err="1" smtClean="0">
                <a:solidFill>
                  <a:srgbClr val="FFFF00"/>
                </a:solidFill>
              </a:rPr>
              <a:t>satu</a:t>
            </a:r>
            <a:r>
              <a:rPr lang="es-ES" sz="2400" b="1" dirty="0" smtClean="0">
                <a:solidFill>
                  <a:srgbClr val="FFFF00"/>
                </a:solidFill>
              </a:rPr>
              <a:t> juta </a:t>
            </a:r>
            <a:r>
              <a:rPr lang="es-ES" sz="2400" b="1" dirty="0" err="1" smtClean="0">
                <a:solidFill>
                  <a:srgbClr val="FFFF00"/>
                </a:solidFill>
              </a:rPr>
              <a:t>rupiah</a:t>
            </a:r>
            <a:r>
              <a:rPr lang="es-ES" sz="2400" b="1" dirty="0" smtClean="0">
                <a:solidFill>
                  <a:srgbClr val="FFFF00"/>
                </a:solidFill>
              </a:rPr>
              <a:t>), </a:t>
            </a:r>
            <a:r>
              <a:rPr lang="es-ES" sz="2400" b="1" dirty="0" err="1" smtClean="0">
                <a:solidFill>
                  <a:srgbClr val="FFFF00"/>
                </a:solidFill>
              </a:rPr>
              <a:t>dikenakan</a:t>
            </a:r>
            <a:r>
              <a:rPr lang="es-ES" sz="2400" b="1" dirty="0" smtClean="0">
                <a:solidFill>
                  <a:srgbClr val="FFFF00"/>
                </a:solidFill>
              </a:rPr>
              <a:t> </a:t>
            </a:r>
            <a:r>
              <a:rPr lang="es-ES" sz="2400" b="1" dirty="0" err="1" smtClean="0">
                <a:solidFill>
                  <a:srgbClr val="FFFF00"/>
                </a:solidFill>
              </a:rPr>
              <a:t>Bea</a:t>
            </a:r>
            <a:r>
              <a:rPr lang="es-ES" sz="2400" b="1" dirty="0" smtClean="0">
                <a:solidFill>
                  <a:srgbClr val="FFFF00"/>
                </a:solidFill>
              </a:rPr>
              <a:t> </a:t>
            </a:r>
            <a:r>
              <a:rPr lang="es-ES" sz="2400" b="1" dirty="0" err="1" smtClean="0">
                <a:solidFill>
                  <a:srgbClr val="FFFF00"/>
                </a:solidFill>
              </a:rPr>
              <a:t>Meterai</a:t>
            </a:r>
            <a:r>
              <a:rPr lang="es-ES" sz="2400" b="1" dirty="0" smtClean="0">
                <a:solidFill>
                  <a:srgbClr val="FFFF00"/>
                </a:solidFill>
              </a:rPr>
              <a:t> </a:t>
            </a:r>
            <a:r>
              <a:rPr lang="es-ES" sz="2400" b="1" dirty="0" err="1" smtClean="0">
                <a:solidFill>
                  <a:srgbClr val="FFFF00"/>
                </a:solidFill>
              </a:rPr>
              <a:t>dengan</a:t>
            </a:r>
            <a:r>
              <a:rPr lang="es-ES" sz="2400" b="1" dirty="0" smtClean="0">
                <a:solidFill>
                  <a:srgbClr val="FFFF00"/>
                </a:solidFill>
              </a:rPr>
              <a:t> </a:t>
            </a:r>
            <a:r>
              <a:rPr lang="es-ES" sz="2400" b="1" dirty="0" err="1" smtClean="0">
                <a:solidFill>
                  <a:srgbClr val="FFFF00"/>
                </a:solidFill>
              </a:rPr>
              <a:t>tarif</a:t>
            </a:r>
            <a:r>
              <a:rPr lang="es-ES" sz="2400" b="1" dirty="0" smtClean="0">
                <a:solidFill>
                  <a:srgbClr val="FFFF00"/>
                </a:solidFill>
              </a:rPr>
              <a:t> </a:t>
            </a:r>
            <a:r>
              <a:rPr lang="es-ES" sz="2400" b="1" dirty="0" err="1" smtClean="0">
                <a:solidFill>
                  <a:srgbClr val="FFFF00"/>
                </a:solidFill>
              </a:rPr>
              <a:t>sebesar</a:t>
            </a:r>
            <a:r>
              <a:rPr lang="es-ES" sz="2400" b="1" dirty="0" smtClean="0">
                <a:solidFill>
                  <a:srgbClr val="FFFF00"/>
                </a:solidFill>
              </a:rPr>
              <a:t> </a:t>
            </a:r>
            <a:r>
              <a:rPr lang="es-ES" sz="2400" b="1" dirty="0" err="1" smtClean="0">
                <a:solidFill>
                  <a:srgbClr val="FFFF00"/>
                </a:solidFill>
              </a:rPr>
              <a:t>Rp</a:t>
            </a:r>
            <a:r>
              <a:rPr lang="es-ES" sz="2400" b="1" dirty="0" smtClean="0">
                <a:solidFill>
                  <a:srgbClr val="FFFF00"/>
                </a:solidFill>
              </a:rPr>
              <a:t> 3.000,00 (</a:t>
            </a:r>
            <a:r>
              <a:rPr lang="es-ES" sz="2400" b="1" dirty="0" err="1" smtClean="0">
                <a:solidFill>
                  <a:srgbClr val="FFFF00"/>
                </a:solidFill>
              </a:rPr>
              <a:t>tiga</a:t>
            </a:r>
            <a:r>
              <a:rPr lang="es-ES" sz="2400" b="1" dirty="0" smtClean="0">
                <a:solidFill>
                  <a:srgbClr val="FFFF00"/>
                </a:solidFill>
              </a:rPr>
              <a:t> </a:t>
            </a:r>
            <a:r>
              <a:rPr lang="es-ES" sz="2400" b="1" dirty="0" err="1" smtClean="0">
                <a:solidFill>
                  <a:srgbClr val="FFFF00"/>
                </a:solidFill>
              </a:rPr>
              <a:t>ribu</a:t>
            </a:r>
            <a:r>
              <a:rPr lang="es-ES" sz="2400" b="1" dirty="0" smtClean="0">
                <a:solidFill>
                  <a:srgbClr val="FFFF00"/>
                </a:solidFill>
              </a:rPr>
              <a:t> </a:t>
            </a:r>
            <a:r>
              <a:rPr lang="es-ES" sz="2400" b="1" dirty="0" err="1" smtClean="0">
                <a:solidFill>
                  <a:srgbClr val="FFFF00"/>
                </a:solidFill>
              </a:rPr>
              <a:t>rupiah</a:t>
            </a:r>
            <a:r>
              <a:rPr lang="es-ES" sz="2400" b="1" dirty="0" smtClean="0">
                <a:solidFill>
                  <a:srgbClr val="FFFF00"/>
                </a:solidFill>
              </a:rPr>
              <a:t>); </a:t>
            </a:r>
          </a:p>
          <a:p>
            <a:endParaRPr lang="en-US" sz="2400" b="1" dirty="0" smtClean="0">
              <a:solidFill>
                <a:srgbClr val="FFFF00"/>
              </a:solidFill>
            </a:endParaRPr>
          </a:p>
          <a:p>
            <a:r>
              <a:rPr lang="es-ES" sz="2400" b="1" dirty="0" smtClean="0">
                <a:solidFill>
                  <a:srgbClr val="FFFF00"/>
                </a:solidFill>
              </a:rPr>
              <a:t>yang </a:t>
            </a:r>
            <a:r>
              <a:rPr lang="es-ES" sz="2400" b="1" dirty="0" err="1" smtClean="0">
                <a:solidFill>
                  <a:srgbClr val="FFFF00"/>
                </a:solidFill>
              </a:rPr>
              <a:t>mempunyai</a:t>
            </a:r>
            <a:r>
              <a:rPr lang="es-ES" sz="2400" b="1" dirty="0" smtClean="0">
                <a:solidFill>
                  <a:srgbClr val="FFFF00"/>
                </a:solidFill>
              </a:rPr>
              <a:t> </a:t>
            </a:r>
            <a:r>
              <a:rPr lang="es-ES" sz="2400" b="1" dirty="0" err="1" smtClean="0">
                <a:solidFill>
                  <a:srgbClr val="FFFF00"/>
                </a:solidFill>
              </a:rPr>
              <a:t>harga</a:t>
            </a:r>
            <a:r>
              <a:rPr lang="es-ES" sz="2400" b="1" dirty="0" smtClean="0">
                <a:solidFill>
                  <a:srgbClr val="FFFF00"/>
                </a:solidFill>
              </a:rPr>
              <a:t> nominal </a:t>
            </a:r>
            <a:r>
              <a:rPr lang="es-ES" sz="2400" b="1" dirty="0" err="1" smtClean="0">
                <a:solidFill>
                  <a:srgbClr val="FFFF00"/>
                </a:solidFill>
              </a:rPr>
              <a:t>lebih</a:t>
            </a:r>
            <a:r>
              <a:rPr lang="es-ES" sz="2400" b="1" dirty="0" smtClean="0">
                <a:solidFill>
                  <a:srgbClr val="FFFF00"/>
                </a:solidFill>
              </a:rPr>
              <a:t> </a:t>
            </a:r>
            <a:r>
              <a:rPr lang="es-ES" sz="2400" b="1" dirty="0" err="1" smtClean="0">
                <a:solidFill>
                  <a:srgbClr val="FFFF00"/>
                </a:solidFill>
              </a:rPr>
              <a:t>dari</a:t>
            </a:r>
            <a:r>
              <a:rPr lang="es-ES" sz="2400" b="1" dirty="0" smtClean="0">
                <a:solidFill>
                  <a:srgbClr val="FFFF00"/>
                </a:solidFill>
              </a:rPr>
              <a:t> </a:t>
            </a:r>
            <a:r>
              <a:rPr lang="es-ES" sz="2400" b="1" dirty="0" err="1" smtClean="0">
                <a:solidFill>
                  <a:srgbClr val="FFFF00"/>
                </a:solidFill>
              </a:rPr>
              <a:t>Rp</a:t>
            </a:r>
            <a:r>
              <a:rPr lang="es-ES" sz="2400" b="1" dirty="0" smtClean="0">
                <a:solidFill>
                  <a:srgbClr val="FFFF00"/>
                </a:solidFill>
              </a:rPr>
              <a:t> 1.000.000,00 (</a:t>
            </a:r>
            <a:r>
              <a:rPr lang="es-ES" sz="2400" b="1" dirty="0" err="1" smtClean="0">
                <a:solidFill>
                  <a:srgbClr val="FFFF00"/>
                </a:solidFill>
              </a:rPr>
              <a:t>satu</a:t>
            </a:r>
            <a:r>
              <a:rPr lang="es-ES" sz="2400" b="1" dirty="0" smtClean="0">
                <a:solidFill>
                  <a:srgbClr val="FFFF00"/>
                </a:solidFill>
              </a:rPr>
              <a:t> juta </a:t>
            </a:r>
            <a:r>
              <a:rPr lang="es-ES" sz="2400" b="1" dirty="0" err="1" smtClean="0">
                <a:solidFill>
                  <a:srgbClr val="FFFF00"/>
                </a:solidFill>
              </a:rPr>
              <a:t>rupiah</a:t>
            </a:r>
            <a:r>
              <a:rPr lang="es-ES" sz="2400" b="1" dirty="0" smtClean="0">
                <a:solidFill>
                  <a:srgbClr val="FFFF00"/>
                </a:solidFill>
              </a:rPr>
              <a:t>), </a:t>
            </a:r>
            <a:r>
              <a:rPr lang="es-ES" sz="2400" b="1" dirty="0" err="1" smtClean="0">
                <a:solidFill>
                  <a:srgbClr val="FFFF00"/>
                </a:solidFill>
              </a:rPr>
              <a:t>dikenakan</a:t>
            </a:r>
            <a:r>
              <a:rPr lang="es-ES" sz="2400" b="1" dirty="0" smtClean="0">
                <a:solidFill>
                  <a:srgbClr val="FFFF00"/>
                </a:solidFill>
              </a:rPr>
              <a:t> </a:t>
            </a:r>
            <a:r>
              <a:rPr lang="es-ES" sz="2400" b="1" dirty="0" err="1" smtClean="0">
                <a:solidFill>
                  <a:srgbClr val="FFFF00"/>
                </a:solidFill>
              </a:rPr>
              <a:t>Bea</a:t>
            </a:r>
            <a:r>
              <a:rPr lang="es-ES" sz="2400" b="1" dirty="0" smtClean="0">
                <a:solidFill>
                  <a:srgbClr val="FFFF00"/>
                </a:solidFill>
              </a:rPr>
              <a:t> </a:t>
            </a:r>
            <a:r>
              <a:rPr lang="es-ES" sz="2400" b="1" dirty="0" err="1" smtClean="0">
                <a:solidFill>
                  <a:srgbClr val="FFFF00"/>
                </a:solidFill>
              </a:rPr>
              <a:t>Meterai</a:t>
            </a:r>
            <a:r>
              <a:rPr lang="es-ES" sz="2400" b="1" dirty="0" smtClean="0">
                <a:solidFill>
                  <a:srgbClr val="FFFF00"/>
                </a:solidFill>
              </a:rPr>
              <a:t> </a:t>
            </a:r>
            <a:r>
              <a:rPr lang="es-ES" sz="2400" b="1" dirty="0" err="1" smtClean="0">
                <a:solidFill>
                  <a:srgbClr val="FFFF00"/>
                </a:solidFill>
              </a:rPr>
              <a:t>dengan</a:t>
            </a:r>
            <a:r>
              <a:rPr lang="es-ES" sz="2400" b="1" dirty="0" smtClean="0">
                <a:solidFill>
                  <a:srgbClr val="FFFF00"/>
                </a:solidFill>
              </a:rPr>
              <a:t> </a:t>
            </a:r>
            <a:r>
              <a:rPr lang="es-ES" sz="2400" b="1" dirty="0" err="1" smtClean="0">
                <a:solidFill>
                  <a:srgbClr val="FFFF00"/>
                </a:solidFill>
              </a:rPr>
              <a:t>tarif</a:t>
            </a:r>
            <a:r>
              <a:rPr lang="es-ES" sz="2400" b="1" dirty="0" smtClean="0">
                <a:solidFill>
                  <a:srgbClr val="FFFF00"/>
                </a:solidFill>
              </a:rPr>
              <a:t> </a:t>
            </a:r>
            <a:r>
              <a:rPr lang="es-ES" sz="2400" b="1" dirty="0" err="1" smtClean="0">
                <a:solidFill>
                  <a:srgbClr val="FFFF00"/>
                </a:solidFill>
              </a:rPr>
              <a:t>sebesar</a:t>
            </a:r>
            <a:r>
              <a:rPr lang="es-ES" sz="2400" b="1" dirty="0" smtClean="0">
                <a:solidFill>
                  <a:srgbClr val="FFFF00"/>
                </a:solidFill>
              </a:rPr>
              <a:t> </a:t>
            </a:r>
            <a:r>
              <a:rPr lang="es-ES" sz="2400" b="1" dirty="0" err="1" smtClean="0">
                <a:solidFill>
                  <a:srgbClr val="FFFF00"/>
                </a:solidFill>
              </a:rPr>
              <a:t>Rp</a:t>
            </a:r>
            <a:r>
              <a:rPr lang="es-ES" sz="2400" b="1" dirty="0" smtClean="0">
                <a:solidFill>
                  <a:srgbClr val="FFFF00"/>
                </a:solidFill>
              </a:rPr>
              <a:t> 6.000,00 (</a:t>
            </a:r>
            <a:r>
              <a:rPr lang="es-ES" sz="2400" b="1" dirty="0" err="1" smtClean="0">
                <a:solidFill>
                  <a:srgbClr val="FFFF00"/>
                </a:solidFill>
              </a:rPr>
              <a:t>enam</a:t>
            </a:r>
            <a:r>
              <a:rPr lang="es-ES" sz="2400" b="1" dirty="0" smtClean="0">
                <a:solidFill>
                  <a:srgbClr val="FFFF00"/>
                </a:solidFill>
              </a:rPr>
              <a:t> </a:t>
            </a:r>
            <a:r>
              <a:rPr lang="es-ES" sz="2400" b="1" dirty="0" err="1" smtClean="0">
                <a:solidFill>
                  <a:srgbClr val="FFFF00"/>
                </a:solidFill>
              </a:rPr>
              <a:t>ribu</a:t>
            </a:r>
            <a:r>
              <a:rPr lang="es-ES" sz="2400" b="1" dirty="0" smtClean="0">
                <a:solidFill>
                  <a:srgbClr val="FFFF00"/>
                </a:solidFill>
              </a:rPr>
              <a:t> </a:t>
            </a:r>
            <a:r>
              <a:rPr lang="es-ES" sz="2400" b="1" dirty="0" err="1" smtClean="0">
                <a:solidFill>
                  <a:srgbClr val="FFFF00"/>
                </a:solidFill>
              </a:rPr>
              <a:t>rupiah</a:t>
            </a:r>
            <a:r>
              <a:rPr lang="es-ES" sz="2800" b="1" dirty="0" smtClean="0">
                <a:solidFill>
                  <a:srgbClr val="FFFF00"/>
                </a:solidFill>
              </a:rPr>
              <a:t>).</a:t>
            </a:r>
            <a:endParaRPr lang="en-US" sz="2800" b="1" dirty="0" smtClean="0">
              <a:solidFill>
                <a:srgbClr val="FFFF00"/>
              </a:solidFill>
            </a:endParaRPr>
          </a:p>
          <a:p>
            <a:pPr marL="290513" indent="-290513" eaLnBrk="1" hangingPunct="1">
              <a:buFontTx/>
              <a:buNone/>
            </a:pPr>
            <a:endParaRPr lang="en-US" sz="2600" dirty="0" smtClean="0">
              <a:solidFill>
                <a:schemeClr val="bg1"/>
              </a:solidFill>
            </a:endParaRPr>
          </a:p>
          <a:p>
            <a:pPr marL="290513" indent="-290513" eaLnBrk="1" hangingPunct="1">
              <a:buFontTx/>
              <a:buNone/>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ctrTitle"/>
          </p:nvPr>
        </p:nvSpPr>
        <p:spPr/>
        <p:txBody>
          <a:bodyPr/>
          <a:lstStyle/>
          <a:p>
            <a:endParaRPr lang="id-ID" smtClean="0"/>
          </a:p>
        </p:txBody>
      </p:sp>
      <p:sp>
        <p:nvSpPr>
          <p:cNvPr id="81923" name="Subtitle 2"/>
          <p:cNvSpPr>
            <a:spLocks noGrp="1"/>
          </p:cNvSpPr>
          <p:nvPr>
            <p:ph type="subTitle" idx="1"/>
          </p:nvPr>
        </p:nvSpPr>
        <p:spPr/>
        <p:txBody>
          <a:bodyPr/>
          <a:lstStyle/>
          <a:p>
            <a:endParaRPr lang="id-ID" smtClean="0"/>
          </a:p>
        </p:txBody>
      </p:sp>
      <p:pic>
        <p:nvPicPr>
          <p:cNvPr id="81924" name="Picture 2" descr="C:\Documents and Settings\Agt\My Documents\My Scans\2010-06 (Jun)\scan0003.jpg"/>
          <p:cNvPicPr>
            <a:picLocks noChangeAspect="1" noChangeArrowheads="1"/>
          </p:cNvPicPr>
          <p:nvPr/>
        </p:nvPicPr>
        <p:blipFill>
          <a:blip r:embed="rId2"/>
          <a:srcRect/>
          <a:stretch>
            <a:fillRect/>
          </a:stretch>
        </p:blipFill>
        <p:spPr bwMode="auto">
          <a:xfrm>
            <a:off x="642938" y="571500"/>
            <a:ext cx="3735387" cy="2894013"/>
          </a:xfrm>
          <a:prstGeom prst="rect">
            <a:avLst/>
          </a:prstGeom>
          <a:noFill/>
          <a:ln w="9525">
            <a:noFill/>
            <a:miter lim="800000"/>
            <a:headEnd/>
            <a:tailEnd/>
          </a:ln>
        </p:spPr>
      </p:pic>
      <p:pic>
        <p:nvPicPr>
          <p:cNvPr id="81925" name="Picture 3" descr="C:\Documents and Settings\Agt\My Documents\My Scans\2010-06 (Jun)\scan0001.jpg"/>
          <p:cNvPicPr>
            <a:picLocks noChangeAspect="1" noChangeArrowheads="1"/>
          </p:cNvPicPr>
          <p:nvPr/>
        </p:nvPicPr>
        <p:blipFill>
          <a:blip r:embed="rId3"/>
          <a:srcRect/>
          <a:stretch>
            <a:fillRect/>
          </a:stretch>
        </p:blipFill>
        <p:spPr bwMode="auto">
          <a:xfrm>
            <a:off x="4786313" y="3214688"/>
            <a:ext cx="3806825" cy="31099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ctrTitle"/>
          </p:nvPr>
        </p:nvSpPr>
        <p:spPr/>
        <p:txBody>
          <a:bodyPr/>
          <a:lstStyle/>
          <a:p>
            <a:endParaRPr lang="id-ID" smtClean="0"/>
          </a:p>
        </p:txBody>
      </p:sp>
      <p:sp>
        <p:nvSpPr>
          <p:cNvPr id="82947" name="Subtitle 2"/>
          <p:cNvSpPr>
            <a:spLocks noGrp="1"/>
          </p:cNvSpPr>
          <p:nvPr>
            <p:ph type="subTitle" idx="1"/>
          </p:nvPr>
        </p:nvSpPr>
        <p:spPr/>
        <p:txBody>
          <a:bodyPr/>
          <a:lstStyle/>
          <a:p>
            <a:endParaRPr lang="id-ID" smtClean="0"/>
          </a:p>
        </p:txBody>
      </p:sp>
      <p:pic>
        <p:nvPicPr>
          <p:cNvPr id="5" name="Picture 2" descr="C:\Documents and Settings\Agt\My Documents\My Scans\2010-06 (Jun)\scan0003.jpg"/>
          <p:cNvPicPr>
            <a:picLocks noChangeAspect="1" noChangeArrowheads="1"/>
          </p:cNvPicPr>
          <p:nvPr/>
        </p:nvPicPr>
        <p:blipFill>
          <a:blip r:embed="rId2"/>
          <a:srcRect/>
          <a:stretch>
            <a:fillRect/>
          </a:stretch>
        </p:blipFill>
        <p:spPr bwMode="auto">
          <a:xfrm>
            <a:off x="928688" y="3627438"/>
            <a:ext cx="4168775" cy="3230562"/>
          </a:xfrm>
          <a:prstGeom prst="rect">
            <a:avLst/>
          </a:prstGeom>
          <a:noFill/>
          <a:ln w="9525">
            <a:noFill/>
            <a:miter lim="800000"/>
            <a:headEnd/>
            <a:tailEnd/>
          </a:ln>
        </p:spPr>
      </p:pic>
      <p:pic>
        <p:nvPicPr>
          <p:cNvPr id="6" name="Picture 2" descr="C:\Documents and Settings\Agt\My Documents\My Scans\2010-06 (Jun)\scan0003.jpg"/>
          <p:cNvPicPr>
            <a:picLocks noChangeAspect="1" noChangeArrowheads="1"/>
          </p:cNvPicPr>
          <p:nvPr/>
        </p:nvPicPr>
        <p:blipFill>
          <a:blip r:embed="rId2"/>
          <a:srcRect/>
          <a:stretch>
            <a:fillRect/>
          </a:stretch>
        </p:blipFill>
        <p:spPr bwMode="auto">
          <a:xfrm>
            <a:off x="4786313" y="214313"/>
            <a:ext cx="4200525" cy="32543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0 0  L 0 -0.33295  E" pathEditMode="relative" ptsTypes="">
                                      <p:cBhvr>
                                        <p:cTn id="6" dur="2000" fill="hold"/>
                                        <p:tgtEl>
                                          <p:spTgt spid="5"/>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0.05348 0.00046 C 0.04913 0.01179 0.04913 0.02335 0.04393 0.03422 C 0.0434 0.03838 0.04358 0.043 0.04237 0.04693 C 0.04098 0.05156 0.02987 0.07399 0.02657 0.07861 C 0.0231 0.09087 0.01424 0.09896 0.00747 0.10821 C -0.0007 0.1193 0.00643 0.11468 -0.00208 0.11884 C -0.00624 0.1274 -0.01388 0.1348 -0.02118 0.1378 C -0.04375 0.16023 -0.01285 0.12902 -0.0323 0.15052 C -0.0394 0.15838 -0.04966 0.1637 -0.05763 0.16948 C -0.06475 0.17456 -0.06892 0.17965 -0.07673 0.18219 C -0.0842 0.19029 -0.08958 0.19399 -0.09895 0.19699 C -0.10643 0.20208 -0.11112 0.20347 -0.11962 0.20532 C -0.12778 0.20925 -0.13646 0.20994 -0.14497 0.21179 C -0.18351 0.2111 -0.22292 0.21919 -0.26077 0.20971 C -0.26754 0.20809 -0.26146 0.19121 -0.26233 0.18219 C -0.26337 0.17179 -0.26841 0.14613 -0.27674 0.14613 " pathEditMode="relative" rAng="0" ptsTypes="fffffffffffffffA">
                                      <p:cBhvr>
                                        <p:cTn id="10" dur="2000" fill="hold"/>
                                        <p:tgtEl>
                                          <p:spTgt spid="6"/>
                                        </p:tgtEl>
                                        <p:attrNameLst>
                                          <p:attrName>ppt_x</p:attrName>
                                          <p:attrName>ppt_y</p:attrName>
                                        </p:attrNameLst>
                                      </p:cBhvr>
                                      <p:rCtr x="-16500" y="10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3987" name="Picture 3" descr="D:\Proyek Slide\slide hasil rapim\flowers.gif"/>
          <p:cNvPicPr>
            <a:picLocks noChangeAspect="1" noChangeArrowheads="1" noCrop="1"/>
          </p:cNvPicPr>
          <p:nvPr/>
        </p:nvPicPr>
        <p:blipFill>
          <a:blip r:embed="rId3"/>
          <a:srcRect/>
          <a:stretch>
            <a:fillRect/>
          </a:stretch>
        </p:blipFill>
        <p:spPr bwMode="auto">
          <a:xfrm>
            <a:off x="0" y="-685800"/>
            <a:ext cx="9296400" cy="7543800"/>
          </a:xfrm>
          <a:prstGeom prst="rect">
            <a:avLst/>
          </a:prstGeom>
          <a:noFill/>
        </p:spPr>
      </p:pic>
      <p:grpSp>
        <p:nvGrpSpPr>
          <p:cNvPr id="2" name="Group 8"/>
          <p:cNvGrpSpPr>
            <a:grpSpLocks/>
          </p:cNvGrpSpPr>
          <p:nvPr/>
        </p:nvGrpSpPr>
        <p:grpSpPr bwMode="auto">
          <a:xfrm rot="-900000">
            <a:off x="355262" y="1840667"/>
            <a:ext cx="1501775" cy="1765300"/>
            <a:chOff x="106696762" y="88416829"/>
            <a:chExt cx="1068672" cy="1108091"/>
          </a:xfrm>
        </p:grpSpPr>
        <p:sp>
          <p:nvSpPr>
            <p:cNvPr id="504835" name="Rectangle 9" hidden="1"/>
            <p:cNvSpPr>
              <a:spLocks noChangeArrowheads="1" noChangeShapeType="1"/>
            </p:cNvSpPr>
            <p:nvPr/>
          </p:nvSpPr>
          <p:spPr bwMode="auto">
            <a:xfrm>
              <a:off x="106696762" y="88416829"/>
              <a:ext cx="1068672" cy="1108091"/>
            </a:xfrm>
            <a:prstGeom prst="rect">
              <a:avLst/>
            </a:prstGeom>
            <a:solidFill>
              <a:srgbClr val="FFFFFF"/>
            </a:solidFill>
            <a:ln w="0" algn="ctr">
              <a:noFill/>
              <a:miter lim="800000"/>
              <a:headEnd/>
              <a:tailEnd/>
            </a:ln>
          </p:spPr>
          <p:txBody>
            <a:bodyPr lIns="36576" tIns="36576" rIns="36576" bIns="36576"/>
            <a:lstStyle/>
            <a:p>
              <a:endParaRPr lang="id-ID"/>
            </a:p>
          </p:txBody>
        </p:sp>
        <p:sp>
          <p:nvSpPr>
            <p:cNvPr id="504836" name="Rectangle 10"/>
            <p:cNvSpPr>
              <a:spLocks noChangeArrowheads="1" noChangeShapeType="1"/>
            </p:cNvSpPr>
            <p:nvPr/>
          </p:nvSpPr>
          <p:spPr bwMode="auto">
            <a:xfrm>
              <a:off x="107122879" y="88882371"/>
              <a:ext cx="642548" cy="642547"/>
            </a:xfrm>
            <a:prstGeom prst="rect">
              <a:avLst/>
            </a:prstGeom>
            <a:gradFill rotWithShape="1">
              <a:gsLst>
                <a:gs pos="0">
                  <a:srgbClr val="6699CC"/>
                </a:gs>
                <a:gs pos="100000">
                  <a:srgbClr val="FFFFFF"/>
                </a:gs>
              </a:gsLst>
              <a:lin ang="2700000" scaled="1"/>
            </a:gradFill>
            <a:ln w="0" algn="ctr">
              <a:noFill/>
              <a:miter lim="800000"/>
              <a:headEnd/>
              <a:tailEnd/>
            </a:ln>
          </p:spPr>
          <p:txBody>
            <a:bodyPr lIns="36576" tIns="36576" rIns="36576" bIns="36576"/>
            <a:lstStyle/>
            <a:p>
              <a:endParaRPr lang="id-ID"/>
            </a:p>
          </p:txBody>
        </p:sp>
        <p:sp>
          <p:nvSpPr>
            <p:cNvPr id="504837" name="Rectangle 11"/>
            <p:cNvSpPr>
              <a:spLocks noChangeArrowheads="1" noChangeShapeType="1"/>
            </p:cNvSpPr>
            <p:nvPr/>
          </p:nvSpPr>
          <p:spPr bwMode="auto">
            <a:xfrm>
              <a:off x="106915147" y="88416833"/>
              <a:ext cx="508683" cy="481907"/>
            </a:xfrm>
            <a:prstGeom prst="rect">
              <a:avLst/>
            </a:prstGeom>
            <a:gradFill rotWithShape="1">
              <a:gsLst>
                <a:gs pos="0">
                  <a:srgbClr val="E6CCCC"/>
                </a:gs>
                <a:gs pos="100000">
                  <a:srgbClr val="FFFFFF"/>
                </a:gs>
              </a:gsLst>
              <a:lin ang="18900000" scaled="1"/>
            </a:gradFill>
            <a:ln w="0" algn="ctr">
              <a:noFill/>
              <a:miter lim="800000"/>
              <a:headEnd/>
              <a:tailEnd/>
            </a:ln>
          </p:spPr>
          <p:txBody>
            <a:bodyPr lIns="36576" tIns="36576" rIns="36576" bIns="36576"/>
            <a:lstStyle/>
            <a:p>
              <a:endParaRPr lang="id-ID"/>
            </a:p>
          </p:txBody>
        </p:sp>
        <p:sp>
          <p:nvSpPr>
            <p:cNvPr id="504838" name="Rectangle 12"/>
            <p:cNvSpPr>
              <a:spLocks noChangeArrowheads="1" noChangeShapeType="1"/>
            </p:cNvSpPr>
            <p:nvPr/>
          </p:nvSpPr>
          <p:spPr bwMode="auto">
            <a:xfrm>
              <a:off x="106696765" y="88835556"/>
              <a:ext cx="428360" cy="428361"/>
            </a:xfrm>
            <a:prstGeom prst="rect">
              <a:avLst/>
            </a:prstGeom>
            <a:gradFill rotWithShape="1">
              <a:gsLst>
                <a:gs pos="0">
                  <a:srgbClr val="FFFFFF"/>
                </a:gs>
                <a:gs pos="100000">
                  <a:srgbClr val="800000"/>
                </a:gs>
              </a:gsLst>
              <a:lin ang="18900000" scaled="1"/>
            </a:gradFill>
            <a:ln w="0" algn="ctr">
              <a:noFill/>
              <a:miter lim="800000"/>
              <a:headEnd/>
              <a:tailEnd/>
            </a:ln>
          </p:spPr>
          <p:txBody>
            <a:bodyPr lIns="36576" tIns="36576" rIns="36576" bIns="36576"/>
            <a:lstStyle/>
            <a:p>
              <a:endParaRPr lang="id-ID"/>
            </a:p>
          </p:txBody>
        </p:sp>
      </p:grpSp>
      <p:sp>
        <p:nvSpPr>
          <p:cNvPr id="22" name="WordArt 17"/>
          <p:cNvSpPr>
            <a:spLocks noChangeArrowheads="1" noChangeShapeType="1" noTextEdit="1"/>
          </p:cNvSpPr>
          <p:nvPr/>
        </p:nvSpPr>
        <p:spPr bwMode="auto">
          <a:xfrm>
            <a:off x="1905000" y="2133600"/>
            <a:ext cx="6029325" cy="774700"/>
          </a:xfrm>
          <a:prstGeom prst="rect">
            <a:avLst/>
          </a:prstGeom>
        </p:spPr>
        <p:txBody>
          <a:bodyPr wrap="none" fromWordArt="1">
            <a:prstTxWarp prst="textPlain">
              <a:avLst>
                <a:gd name="adj" fmla="val 50000"/>
              </a:avLst>
            </a:prstTxWarp>
          </a:bodyPr>
          <a:lstStyle/>
          <a:p>
            <a:r>
              <a:rPr lang="id-ID" sz="3600" b="1" kern="1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Pristina" pitchFamily="66" charset="0"/>
              </a:rPr>
              <a:t>Terima Kasih</a:t>
            </a:r>
          </a:p>
        </p:txBody>
      </p:sp>
      <p:pic>
        <p:nvPicPr>
          <p:cNvPr id="24" name="Picture 2" descr="C:\Documents and Settings\ambar\My Documents\hendra's transit\Proyek Photoshop\Bahan\kring pajak.png"/>
          <p:cNvPicPr>
            <a:picLocks noChangeAspect="1" noChangeArrowheads="1"/>
          </p:cNvPicPr>
          <p:nvPr/>
        </p:nvPicPr>
        <p:blipFill>
          <a:blip r:embed="rId4"/>
          <a:srcRect/>
          <a:stretch>
            <a:fillRect/>
          </a:stretch>
        </p:blipFill>
        <p:spPr bwMode="auto">
          <a:xfrm>
            <a:off x="457200" y="5334000"/>
            <a:ext cx="1452563" cy="1098550"/>
          </a:xfrm>
          <a:prstGeom prst="rect">
            <a:avLst/>
          </a:prstGeom>
          <a:noFill/>
          <a:ln w="9525">
            <a:noFill/>
            <a:miter lim="800000"/>
            <a:headEnd/>
            <a:tailEnd/>
          </a:ln>
        </p:spPr>
      </p:pic>
      <p:pic>
        <p:nvPicPr>
          <p:cNvPr id="504844" name="Picture 2" descr="C:\Documents and Settings\ambar\Desktop\kojib spt copy.gif"/>
          <p:cNvPicPr>
            <a:picLocks noChangeAspect="1" noChangeArrowheads="1"/>
          </p:cNvPicPr>
          <p:nvPr/>
        </p:nvPicPr>
        <p:blipFill>
          <a:blip r:embed="rId5"/>
          <a:srcRect/>
          <a:stretch>
            <a:fillRect/>
          </a:stretch>
        </p:blipFill>
        <p:spPr bwMode="auto">
          <a:xfrm>
            <a:off x="7294563" y="4495800"/>
            <a:ext cx="1849437" cy="2895600"/>
          </a:xfrm>
          <a:prstGeom prst="rect">
            <a:avLst/>
          </a:prstGeom>
          <a:noFill/>
          <a:ln w="9525">
            <a:noFill/>
            <a:miter lim="800000"/>
            <a:headEnd/>
            <a:tailEnd/>
          </a:ln>
        </p:spPr>
      </p:pic>
      <p:pic>
        <p:nvPicPr>
          <p:cNvPr id="35" name="Picture 16" descr="DepkeuLogo"/>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6629400" y="5783262"/>
            <a:ext cx="1158875" cy="1074738"/>
          </a:xfrm>
          <a:prstGeom prst="rect">
            <a:avLst/>
          </a:prstGeom>
          <a:noFill/>
          <a:ln w="9525" algn="ctr">
            <a:noFill/>
            <a:miter lim="800000"/>
            <a:headEnd/>
            <a:tailEnd/>
          </a:ln>
        </p:spPr>
      </p:pic>
      <p:sp>
        <p:nvSpPr>
          <p:cNvPr id="36" name="Rounded Rectangular Callout 35"/>
          <p:cNvSpPr/>
          <p:nvPr/>
        </p:nvSpPr>
        <p:spPr>
          <a:xfrm>
            <a:off x="5181600" y="3505200"/>
            <a:ext cx="2127250" cy="1752600"/>
          </a:xfrm>
          <a:prstGeom prst="wedgeRoundRectCallout">
            <a:avLst>
              <a:gd name="adj1" fmla="val 60474"/>
              <a:gd name="adj2" fmla="val -5852"/>
              <a:gd name="adj3" fmla="val 16667"/>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r>
              <a:rPr lang="en-US" sz="3200" b="1" dirty="0" err="1" smtClean="0">
                <a:solidFill>
                  <a:srgbClr val="FF0000"/>
                </a:solidFill>
                <a:latin typeface="Comic Sans MS" pitchFamily="66" charset="0"/>
              </a:rPr>
              <a:t>Bangga</a:t>
            </a:r>
            <a:r>
              <a:rPr lang="en-US" sz="3200" b="1" dirty="0" smtClean="0">
                <a:solidFill>
                  <a:srgbClr val="FF0000"/>
                </a:solidFill>
                <a:latin typeface="Comic Sans MS" pitchFamily="66" charset="0"/>
              </a:rPr>
              <a:t> Bayar</a:t>
            </a:r>
          </a:p>
          <a:p>
            <a:pPr algn="ctr">
              <a:defRPr/>
            </a:pPr>
            <a:r>
              <a:rPr lang="en-US" sz="3200" b="1" dirty="0" err="1" smtClean="0">
                <a:solidFill>
                  <a:srgbClr val="FF0000"/>
                </a:solidFill>
                <a:latin typeface="Comic Sans MS" pitchFamily="66" charset="0"/>
              </a:rPr>
              <a:t>Pajak</a:t>
            </a:r>
            <a:endParaRPr lang="en-US" sz="3200" b="1" dirty="0">
              <a:solidFill>
                <a:srgbClr val="FF0000"/>
              </a:solidFill>
              <a:latin typeface="Comic Sans MS" pitchFamily="66" charset="0"/>
            </a:endParaRPr>
          </a:p>
        </p:txBody>
      </p:sp>
      <p:sp>
        <p:nvSpPr>
          <p:cNvPr id="16" name="TextBox 15"/>
          <p:cNvSpPr txBox="1"/>
          <p:nvPr/>
        </p:nvSpPr>
        <p:spPr>
          <a:xfrm>
            <a:off x="0" y="6488668"/>
            <a:ext cx="2382383" cy="369332"/>
          </a:xfrm>
          <a:prstGeom prst="rect">
            <a:avLst/>
          </a:prstGeom>
          <a:noFill/>
        </p:spPr>
        <p:txBody>
          <a:bodyPr wrap="none" rtlCol="0">
            <a:spAutoFit/>
          </a:bodyPr>
          <a:lstStyle/>
          <a:p>
            <a:r>
              <a:rPr lang="en-US" dirty="0" smtClean="0">
                <a:solidFill>
                  <a:schemeClr val="bg1"/>
                </a:solidFill>
                <a:latin typeface="Showcard Gothic" pitchFamily="82" charset="0"/>
              </a:rPr>
              <a:t>www.pajak.go.id</a:t>
            </a:r>
            <a:endParaRPr lang="en-US" dirty="0">
              <a:solidFill>
                <a:schemeClr val="bg1"/>
              </a:solidFill>
              <a:latin typeface="Showcard Gothic"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17" presetClass="entr" presetSubtype="1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strVal val="#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0-#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95B1F3F6-419D-4FAC-9B58-0B5D6EF41FB7}" type="slidenum">
              <a:rPr lang="en-US"/>
              <a:pPr/>
              <a:t>16</a:t>
            </a:fld>
            <a:endParaRPr lang="en-US"/>
          </a:p>
        </p:txBody>
      </p:sp>
      <p:sp>
        <p:nvSpPr>
          <p:cNvPr id="4098" name="Rectangle 2"/>
          <p:cNvSpPr>
            <a:spLocks noChangeArrowheads="1"/>
          </p:cNvSpPr>
          <p:nvPr/>
        </p:nvSpPr>
        <p:spPr bwMode="auto">
          <a:xfrm>
            <a:off x="2057400" y="201613"/>
            <a:ext cx="6934200" cy="1570303"/>
          </a:xfrm>
          <a:prstGeom prst="rect">
            <a:avLst/>
          </a:prstGeom>
          <a:solidFill>
            <a:schemeClr val="hlink"/>
          </a:solidFill>
          <a:ln w="25400">
            <a:solidFill>
              <a:schemeClr val="tx1"/>
            </a:solidFill>
            <a:miter lim="800000"/>
            <a:headEnd/>
            <a:tailEnd/>
          </a:ln>
          <a:effectLst/>
        </p:spPr>
        <p:txBody>
          <a:bodyPr wrap="square" lIns="92075" tIns="46038" rIns="92075" bIns="46038">
            <a:spAutoFit/>
          </a:bodyPr>
          <a:lstStyle/>
          <a:p>
            <a:pPr algn="ctr" eaLnBrk="0" hangingPunct="0"/>
            <a:r>
              <a:rPr lang="en-US" sz="2400" b="1" dirty="0" err="1">
                <a:latin typeface="Arial" pitchFamily="34" charset="0"/>
              </a:rPr>
              <a:t>Dasar</a:t>
            </a:r>
            <a:r>
              <a:rPr lang="en-US" sz="2400" b="1" dirty="0">
                <a:latin typeface="Arial" pitchFamily="34" charset="0"/>
              </a:rPr>
              <a:t> </a:t>
            </a:r>
            <a:r>
              <a:rPr lang="en-US" sz="2400" b="1" dirty="0" err="1">
                <a:latin typeface="Arial" pitchFamily="34" charset="0"/>
              </a:rPr>
              <a:t>Hukum</a:t>
            </a:r>
            <a:r>
              <a:rPr lang="en-US" sz="2400" b="1" dirty="0">
                <a:latin typeface="Arial" pitchFamily="34" charset="0"/>
              </a:rPr>
              <a:t> </a:t>
            </a:r>
            <a:r>
              <a:rPr lang="id-ID" sz="2400" b="1" dirty="0">
                <a:latin typeface="Arial" pitchFamily="34" charset="0"/>
              </a:rPr>
              <a:t>Penunjukan Bendahara</a:t>
            </a:r>
            <a:r>
              <a:rPr lang="en-US" sz="2400" b="1" dirty="0">
                <a:latin typeface="Arial" pitchFamily="34" charset="0"/>
              </a:rPr>
              <a:t> </a:t>
            </a:r>
            <a:endParaRPr lang="en-US" sz="2400" b="1" dirty="0" smtClean="0">
              <a:latin typeface="Arial" pitchFamily="34" charset="0"/>
            </a:endParaRPr>
          </a:p>
          <a:p>
            <a:pPr algn="ctr" eaLnBrk="0" hangingPunct="0"/>
            <a:r>
              <a:rPr lang="en-US" sz="2400" b="1" dirty="0" err="1" smtClean="0">
                <a:latin typeface="Arial" pitchFamily="34" charset="0"/>
              </a:rPr>
              <a:t>Pemerintah</a:t>
            </a:r>
            <a:r>
              <a:rPr lang="en-US" sz="2400" b="1" dirty="0" smtClean="0">
                <a:latin typeface="Arial" pitchFamily="34" charset="0"/>
              </a:rPr>
              <a:t> </a:t>
            </a:r>
            <a:r>
              <a:rPr lang="en-US" sz="2400" b="1" dirty="0">
                <a:latin typeface="Arial" pitchFamily="34" charset="0"/>
              </a:rPr>
              <a:t>/ </a:t>
            </a:r>
            <a:r>
              <a:rPr lang="en-US" sz="2400" b="1" dirty="0" err="1">
                <a:latin typeface="Arial" pitchFamily="34" charset="0"/>
              </a:rPr>
              <a:t>Badan</a:t>
            </a:r>
            <a:endParaRPr lang="en-US" sz="2400" b="1" dirty="0">
              <a:latin typeface="Arial" pitchFamily="34" charset="0"/>
            </a:endParaRPr>
          </a:p>
          <a:p>
            <a:pPr algn="ctr" eaLnBrk="0" hangingPunct="0"/>
            <a:r>
              <a:rPr lang="en-US" sz="2400" b="1" dirty="0" err="1">
                <a:latin typeface="Arial" pitchFamily="34" charset="0"/>
              </a:rPr>
              <a:t>sebagai</a:t>
            </a:r>
            <a:r>
              <a:rPr lang="en-US" sz="2400" b="1" dirty="0">
                <a:latin typeface="Arial" pitchFamily="34" charset="0"/>
              </a:rPr>
              <a:t> </a:t>
            </a:r>
          </a:p>
          <a:p>
            <a:pPr algn="ctr" eaLnBrk="0" hangingPunct="0"/>
            <a:r>
              <a:rPr lang="en-US" sz="2400" b="1" dirty="0">
                <a:latin typeface="Arial" pitchFamily="34" charset="0"/>
              </a:rPr>
              <a:t>PEMUNGUT/PEMOTONG PAJAK</a:t>
            </a:r>
          </a:p>
        </p:txBody>
      </p:sp>
      <p:sp>
        <p:nvSpPr>
          <p:cNvPr id="4102" name="AutoShape 6"/>
          <p:cNvSpPr>
            <a:spLocks noChangeArrowheads="1"/>
          </p:cNvSpPr>
          <p:nvPr/>
        </p:nvSpPr>
        <p:spPr bwMode="auto">
          <a:xfrm>
            <a:off x="152400" y="2590800"/>
            <a:ext cx="1371600" cy="838200"/>
          </a:xfrm>
          <a:prstGeom prst="roundRect">
            <a:avLst>
              <a:gd name="adj" fmla="val 12486"/>
            </a:avLst>
          </a:prstGeom>
          <a:solidFill>
            <a:srgbClr val="FFFFCC"/>
          </a:solidFill>
          <a:ln w="12700">
            <a:solidFill>
              <a:schemeClr val="tx1"/>
            </a:solidFill>
            <a:round/>
            <a:headEnd/>
            <a:tailEnd/>
          </a:ln>
          <a:effectLst>
            <a:outerShdw dist="107763" dir="18900000" algn="ctr" rotWithShape="0">
              <a:schemeClr val="bg2">
                <a:alpha val="50000"/>
              </a:schemeClr>
            </a:outerShdw>
          </a:effectLst>
        </p:spPr>
        <p:txBody>
          <a:bodyPr wrap="none" lIns="92075" tIns="46038" rIns="92075" bIns="46038" anchor="ctr"/>
          <a:lstStyle/>
          <a:p>
            <a:pPr algn="ctr" eaLnBrk="0" hangingPunct="0"/>
            <a:r>
              <a:rPr lang="en-US" b="1" smtClean="0">
                <a:solidFill>
                  <a:srgbClr val="000066"/>
                </a:solidFill>
                <a:latin typeface="Arial" pitchFamily="34" charset="0"/>
              </a:rPr>
              <a:t>PERDIRJEN</a:t>
            </a:r>
          </a:p>
          <a:p>
            <a:pPr algn="ctr" eaLnBrk="0" hangingPunct="0"/>
            <a:r>
              <a:rPr lang="en-US" b="1" smtClean="0">
                <a:solidFill>
                  <a:srgbClr val="000066"/>
                </a:solidFill>
                <a:latin typeface="Arial" pitchFamily="34" charset="0"/>
              </a:rPr>
              <a:t>PAJAK</a:t>
            </a:r>
            <a:endParaRPr lang="en-US" b="1">
              <a:solidFill>
                <a:srgbClr val="000066"/>
              </a:solidFill>
              <a:latin typeface="Arial" pitchFamily="34" charset="0"/>
            </a:endParaRPr>
          </a:p>
        </p:txBody>
      </p:sp>
      <p:sp>
        <p:nvSpPr>
          <p:cNvPr id="4105" name="Rectangle 9"/>
          <p:cNvSpPr>
            <a:spLocks noChangeArrowheads="1"/>
          </p:cNvSpPr>
          <p:nvPr/>
        </p:nvSpPr>
        <p:spPr bwMode="auto">
          <a:xfrm>
            <a:off x="1981200" y="1752600"/>
            <a:ext cx="7010400" cy="4114800"/>
          </a:xfrm>
          <a:prstGeom prst="rect">
            <a:avLst/>
          </a:prstGeom>
          <a:solidFill>
            <a:srgbClr val="FFFFCC"/>
          </a:solidFill>
          <a:ln w="12700">
            <a:solidFill>
              <a:schemeClr val="tx1"/>
            </a:solidFill>
            <a:miter lim="800000"/>
            <a:headEnd/>
            <a:tailEnd/>
          </a:ln>
          <a:effectLst>
            <a:outerShdw dist="107763" dir="18900000" algn="ctr" rotWithShape="0">
              <a:schemeClr val="bg2">
                <a:alpha val="50000"/>
              </a:schemeClr>
            </a:outerShdw>
          </a:effectLst>
        </p:spPr>
        <p:txBody>
          <a:bodyPr wrap="none" anchor="ctr"/>
          <a:lstStyle/>
          <a:p>
            <a:pPr eaLnBrk="0" hangingPunct="0"/>
            <a:r>
              <a:rPr lang="en-US" sz="2000" b="1" dirty="0">
                <a:solidFill>
                  <a:srgbClr val="000066"/>
                </a:solidFill>
                <a:latin typeface="Arial" pitchFamily="34" charset="0"/>
              </a:rPr>
              <a:t>-</a:t>
            </a:r>
            <a:r>
              <a:rPr lang="en-US" sz="2000" b="1" dirty="0" smtClean="0">
                <a:solidFill>
                  <a:srgbClr val="000066"/>
                </a:solidFill>
                <a:latin typeface="Arial" pitchFamily="34" charset="0"/>
              </a:rPr>
              <a:t>Per </a:t>
            </a:r>
            <a:r>
              <a:rPr lang="en-US" sz="2000" b="1" dirty="0">
                <a:solidFill>
                  <a:srgbClr val="000066"/>
                </a:solidFill>
                <a:latin typeface="Arial" pitchFamily="34" charset="0"/>
              </a:rPr>
              <a:t>No. </a:t>
            </a:r>
            <a:r>
              <a:rPr lang="en-US" sz="2000" b="1" dirty="0" smtClean="0">
                <a:solidFill>
                  <a:srgbClr val="000066"/>
                </a:solidFill>
                <a:latin typeface="Arial" pitchFamily="34" charset="0"/>
              </a:rPr>
              <a:t>38/2009 </a:t>
            </a:r>
          </a:p>
          <a:p>
            <a:pPr eaLnBrk="0" hangingPunct="0"/>
            <a:r>
              <a:rPr lang="en-US" sz="2000" b="1" dirty="0" smtClean="0">
                <a:solidFill>
                  <a:srgbClr val="000066"/>
                </a:solidFill>
                <a:latin typeface="Arial" pitchFamily="34" charset="0"/>
              </a:rPr>
              <a:t>(</a:t>
            </a:r>
            <a:r>
              <a:rPr lang="en-US" sz="2000" b="1" dirty="0" err="1">
                <a:solidFill>
                  <a:srgbClr val="000066"/>
                </a:solidFill>
                <a:latin typeface="Arial" pitchFamily="34" charset="0"/>
              </a:rPr>
              <a:t>Bentuk</a:t>
            </a:r>
            <a:r>
              <a:rPr lang="en-US" sz="2000" b="1" dirty="0">
                <a:solidFill>
                  <a:srgbClr val="000066"/>
                </a:solidFill>
                <a:latin typeface="Arial" pitchFamily="34" charset="0"/>
              </a:rPr>
              <a:t> </a:t>
            </a:r>
            <a:r>
              <a:rPr lang="en-US" sz="2000" b="1" dirty="0" err="1" smtClean="0">
                <a:solidFill>
                  <a:srgbClr val="000066"/>
                </a:solidFill>
                <a:latin typeface="Arial" pitchFamily="34" charset="0"/>
              </a:rPr>
              <a:t>Formulir</a:t>
            </a:r>
            <a:r>
              <a:rPr lang="en-US" sz="2000" b="1" dirty="0" smtClean="0">
                <a:solidFill>
                  <a:srgbClr val="000066"/>
                </a:solidFill>
                <a:latin typeface="Arial" pitchFamily="34" charset="0"/>
              </a:rPr>
              <a:t> SSP)</a:t>
            </a:r>
            <a:endParaRPr lang="en-US" sz="2000" b="1" dirty="0">
              <a:solidFill>
                <a:srgbClr val="000066"/>
              </a:solidFill>
              <a:latin typeface="Arial" pitchFamily="34" charset="0"/>
            </a:endParaRPr>
          </a:p>
          <a:p>
            <a:pPr eaLnBrk="0" hangingPunct="0">
              <a:buFontTx/>
              <a:buChar char="-"/>
            </a:pPr>
            <a:r>
              <a:rPr lang="en-US" sz="2000" b="1" dirty="0" smtClean="0">
                <a:solidFill>
                  <a:srgbClr val="000066"/>
                </a:solidFill>
                <a:latin typeface="Arial" pitchFamily="34" charset="0"/>
              </a:rPr>
              <a:t>Per </a:t>
            </a:r>
            <a:r>
              <a:rPr lang="en-US" sz="2000" b="1" dirty="0">
                <a:solidFill>
                  <a:srgbClr val="000066"/>
                </a:solidFill>
                <a:latin typeface="Arial" pitchFamily="34" charset="0"/>
              </a:rPr>
              <a:t>No. </a:t>
            </a:r>
            <a:r>
              <a:rPr lang="en-US" sz="2000" b="1" dirty="0" smtClean="0">
                <a:solidFill>
                  <a:srgbClr val="000066"/>
                </a:solidFill>
                <a:latin typeface="Arial" pitchFamily="34" charset="0"/>
              </a:rPr>
              <a:t>31/2009 </a:t>
            </a:r>
            <a:r>
              <a:rPr lang="en-US" sz="2000" b="1" dirty="0" err="1">
                <a:solidFill>
                  <a:srgbClr val="000066"/>
                </a:solidFill>
                <a:latin typeface="Arial" pitchFamily="34" charset="0"/>
              </a:rPr>
              <a:t>jo</a:t>
            </a:r>
            <a:r>
              <a:rPr lang="en-US" sz="2000" b="1" dirty="0">
                <a:solidFill>
                  <a:srgbClr val="000066"/>
                </a:solidFill>
                <a:latin typeface="Arial" pitchFamily="34" charset="0"/>
              </a:rPr>
              <a:t>. </a:t>
            </a:r>
            <a:r>
              <a:rPr lang="en-US" sz="2000" b="1" dirty="0" smtClean="0">
                <a:solidFill>
                  <a:srgbClr val="000066"/>
                </a:solidFill>
                <a:latin typeface="Arial" pitchFamily="34" charset="0"/>
              </a:rPr>
              <a:t>No.57/2009 </a:t>
            </a:r>
          </a:p>
          <a:p>
            <a:pPr eaLnBrk="0" hangingPunct="0"/>
            <a:r>
              <a:rPr lang="en-US" sz="2000" b="1" dirty="0" smtClean="0">
                <a:solidFill>
                  <a:srgbClr val="000066"/>
                </a:solidFill>
                <a:latin typeface="Arial" pitchFamily="34" charset="0"/>
              </a:rPr>
              <a:t>(Tata Cara </a:t>
            </a:r>
            <a:r>
              <a:rPr lang="en-US" sz="2000" b="1" dirty="0" err="1" smtClean="0">
                <a:solidFill>
                  <a:srgbClr val="000066"/>
                </a:solidFill>
                <a:latin typeface="Arial" pitchFamily="34" charset="0"/>
              </a:rPr>
              <a:t>Pemotongan&amp;Penyetoran</a:t>
            </a:r>
            <a:r>
              <a:rPr lang="en-US" sz="2000" b="1" dirty="0" smtClean="0">
                <a:solidFill>
                  <a:srgbClr val="000066"/>
                </a:solidFill>
                <a:latin typeface="Arial" pitchFamily="34" charset="0"/>
              </a:rPr>
              <a:t> </a:t>
            </a:r>
            <a:r>
              <a:rPr lang="en-US" sz="2000" b="1" dirty="0" err="1" smtClean="0">
                <a:solidFill>
                  <a:srgbClr val="000066"/>
                </a:solidFill>
                <a:latin typeface="Arial" pitchFamily="34" charset="0"/>
              </a:rPr>
              <a:t>PPh</a:t>
            </a:r>
            <a:r>
              <a:rPr lang="en-US" sz="2000" b="1" dirty="0" smtClean="0">
                <a:solidFill>
                  <a:srgbClr val="000066"/>
                </a:solidFill>
                <a:latin typeface="Arial" pitchFamily="34" charset="0"/>
              </a:rPr>
              <a:t> 21)</a:t>
            </a:r>
            <a:endParaRPr lang="en-US" sz="2000" b="1" dirty="0">
              <a:solidFill>
                <a:srgbClr val="000066"/>
              </a:solidFill>
              <a:latin typeface="Arial" pitchFamily="34" charset="0"/>
            </a:endParaRPr>
          </a:p>
          <a:p>
            <a:r>
              <a:rPr lang="en-US" sz="2000" b="1" dirty="0">
                <a:solidFill>
                  <a:srgbClr val="000066"/>
                </a:solidFill>
                <a:latin typeface="Arial" pitchFamily="34" charset="0"/>
              </a:rPr>
              <a:t>-</a:t>
            </a:r>
            <a:r>
              <a:rPr lang="en-US" sz="2000" b="1" dirty="0" smtClean="0">
                <a:solidFill>
                  <a:srgbClr val="000066"/>
                </a:solidFill>
                <a:latin typeface="Arial" pitchFamily="34" charset="0"/>
              </a:rPr>
              <a:t>Per No.32/2009 </a:t>
            </a:r>
          </a:p>
          <a:p>
            <a:r>
              <a:rPr lang="en-US" sz="2000" b="1" dirty="0" smtClean="0">
                <a:solidFill>
                  <a:srgbClr val="000066"/>
                </a:solidFill>
                <a:latin typeface="Arial" pitchFamily="34" charset="0"/>
              </a:rPr>
              <a:t>(</a:t>
            </a:r>
            <a:r>
              <a:rPr lang="en-US" sz="2000" b="1" dirty="0" err="1" smtClean="0">
                <a:solidFill>
                  <a:srgbClr val="000066"/>
                </a:solidFill>
                <a:latin typeface="Arial" pitchFamily="34" charset="0"/>
              </a:rPr>
              <a:t>Bentuk</a:t>
            </a:r>
            <a:r>
              <a:rPr lang="en-US" sz="2000" b="1" dirty="0" smtClean="0">
                <a:solidFill>
                  <a:srgbClr val="000066"/>
                </a:solidFill>
                <a:latin typeface="Arial" pitchFamily="34" charset="0"/>
              </a:rPr>
              <a:t> </a:t>
            </a:r>
            <a:r>
              <a:rPr lang="en-US" sz="2000" b="1" dirty="0" err="1" smtClean="0">
                <a:solidFill>
                  <a:srgbClr val="000066"/>
                </a:solidFill>
                <a:latin typeface="Arial" pitchFamily="34" charset="0"/>
              </a:rPr>
              <a:t>Formulir</a:t>
            </a:r>
            <a:r>
              <a:rPr lang="en-US" sz="2000" b="1" dirty="0" smtClean="0">
                <a:solidFill>
                  <a:srgbClr val="000066"/>
                </a:solidFill>
                <a:latin typeface="Arial" pitchFamily="34" charset="0"/>
              </a:rPr>
              <a:t> SPT </a:t>
            </a:r>
            <a:r>
              <a:rPr lang="en-US" sz="2000" b="1" dirty="0" err="1" smtClean="0">
                <a:solidFill>
                  <a:srgbClr val="000066"/>
                </a:solidFill>
                <a:latin typeface="Arial" pitchFamily="34" charset="0"/>
              </a:rPr>
              <a:t>Masa</a:t>
            </a:r>
            <a:r>
              <a:rPr lang="en-US" sz="2000" b="1" dirty="0" smtClean="0">
                <a:solidFill>
                  <a:srgbClr val="000066"/>
                </a:solidFill>
                <a:latin typeface="Arial" pitchFamily="34" charset="0"/>
              </a:rPr>
              <a:t> </a:t>
            </a:r>
            <a:r>
              <a:rPr lang="en-US" sz="2000" b="1" dirty="0" err="1" smtClean="0">
                <a:solidFill>
                  <a:srgbClr val="000066"/>
                </a:solidFill>
                <a:latin typeface="Arial" pitchFamily="34" charset="0"/>
              </a:rPr>
              <a:t>PPh</a:t>
            </a:r>
            <a:r>
              <a:rPr lang="en-US" sz="2000" b="1" dirty="0" smtClean="0">
                <a:solidFill>
                  <a:srgbClr val="000066"/>
                </a:solidFill>
                <a:latin typeface="Arial" pitchFamily="34" charset="0"/>
              </a:rPr>
              <a:t> </a:t>
            </a:r>
            <a:r>
              <a:rPr lang="en-US" sz="2000" b="1" dirty="0" err="1" smtClean="0">
                <a:solidFill>
                  <a:srgbClr val="000066"/>
                </a:solidFill>
                <a:latin typeface="Arial" pitchFamily="34" charset="0"/>
              </a:rPr>
              <a:t>Pasal</a:t>
            </a:r>
            <a:r>
              <a:rPr lang="en-US" sz="2000" b="1" dirty="0" smtClean="0">
                <a:solidFill>
                  <a:srgbClr val="000066"/>
                </a:solidFill>
                <a:latin typeface="Arial" pitchFamily="34" charset="0"/>
              </a:rPr>
              <a:t> 21)</a:t>
            </a:r>
            <a:endParaRPr lang="en-US" sz="2000" b="1" dirty="0">
              <a:solidFill>
                <a:srgbClr val="000066"/>
              </a:solidFill>
              <a:latin typeface="Arial" pitchFamily="34" charset="0"/>
            </a:endParaRPr>
          </a:p>
          <a:p>
            <a:r>
              <a:rPr lang="en-US" sz="2000" b="1" dirty="0">
                <a:solidFill>
                  <a:srgbClr val="000066"/>
                </a:solidFill>
                <a:latin typeface="Arial" pitchFamily="34" charset="0"/>
              </a:rPr>
              <a:t>-</a:t>
            </a:r>
            <a:r>
              <a:rPr lang="en-US" sz="2000" b="1" dirty="0" smtClean="0">
                <a:solidFill>
                  <a:srgbClr val="000066"/>
                </a:solidFill>
                <a:latin typeface="Arial" pitchFamily="34" charset="0"/>
              </a:rPr>
              <a:t>Per No.30/2009 </a:t>
            </a:r>
          </a:p>
          <a:p>
            <a:r>
              <a:rPr lang="en-US" b="1" dirty="0" smtClean="0">
                <a:solidFill>
                  <a:srgbClr val="000066"/>
                </a:solidFill>
                <a:latin typeface="Arial" pitchFamily="34" charset="0"/>
              </a:rPr>
              <a:t>(Tata Cara </a:t>
            </a:r>
            <a:r>
              <a:rPr lang="en-US" b="1" dirty="0" err="1" smtClean="0">
                <a:solidFill>
                  <a:srgbClr val="000066"/>
                </a:solidFill>
                <a:latin typeface="Arial" pitchFamily="34" charset="0"/>
              </a:rPr>
              <a:t>Pengclian</a:t>
            </a:r>
            <a:r>
              <a:rPr lang="en-US" b="1" dirty="0" smtClean="0">
                <a:solidFill>
                  <a:srgbClr val="000066"/>
                </a:solidFill>
                <a:latin typeface="Arial" pitchFamily="34" charset="0"/>
              </a:rPr>
              <a:t> </a:t>
            </a:r>
            <a:r>
              <a:rPr lang="en-US" b="1" dirty="0" err="1" smtClean="0">
                <a:solidFill>
                  <a:srgbClr val="000066"/>
                </a:solidFill>
                <a:latin typeface="Arial" pitchFamily="34" charset="0"/>
              </a:rPr>
              <a:t>Pembyran</a:t>
            </a:r>
            <a:r>
              <a:rPr lang="en-US" b="1" dirty="0" smtClean="0">
                <a:solidFill>
                  <a:srgbClr val="000066"/>
                </a:solidFill>
                <a:latin typeface="Arial" pitchFamily="34" charset="0"/>
              </a:rPr>
              <a:t> </a:t>
            </a:r>
            <a:r>
              <a:rPr lang="en-US" b="1" dirty="0" err="1" smtClean="0">
                <a:solidFill>
                  <a:srgbClr val="000066"/>
                </a:solidFill>
                <a:latin typeface="Arial" pitchFamily="34" charset="0"/>
              </a:rPr>
              <a:t>PPh</a:t>
            </a:r>
            <a:r>
              <a:rPr lang="en-US" b="1" dirty="0" smtClean="0">
                <a:solidFill>
                  <a:srgbClr val="000066"/>
                </a:solidFill>
                <a:latin typeface="Arial" pitchFamily="34" charset="0"/>
              </a:rPr>
              <a:t> </a:t>
            </a:r>
            <a:r>
              <a:rPr lang="en-US" b="1" dirty="0" err="1" smtClean="0">
                <a:solidFill>
                  <a:srgbClr val="000066"/>
                </a:solidFill>
                <a:latin typeface="Arial" pitchFamily="34" charset="0"/>
              </a:rPr>
              <a:t>Pengalihan</a:t>
            </a:r>
            <a:r>
              <a:rPr lang="en-US" b="1" dirty="0" smtClean="0">
                <a:solidFill>
                  <a:srgbClr val="000066"/>
                </a:solidFill>
                <a:latin typeface="Arial" pitchFamily="34" charset="0"/>
              </a:rPr>
              <a:t> </a:t>
            </a:r>
            <a:r>
              <a:rPr lang="en-US" b="1" dirty="0" err="1" smtClean="0">
                <a:solidFill>
                  <a:srgbClr val="000066"/>
                </a:solidFill>
                <a:latin typeface="Arial" pitchFamily="34" charset="0"/>
              </a:rPr>
              <a:t>Hak</a:t>
            </a:r>
            <a:r>
              <a:rPr lang="en-US" b="1" dirty="0" smtClean="0">
                <a:solidFill>
                  <a:srgbClr val="000066"/>
                </a:solidFill>
                <a:latin typeface="Arial" pitchFamily="34" charset="0"/>
              </a:rPr>
              <a:t> </a:t>
            </a:r>
            <a:r>
              <a:rPr lang="en-US" b="1" dirty="0" err="1" smtClean="0">
                <a:solidFill>
                  <a:srgbClr val="000066"/>
                </a:solidFill>
                <a:latin typeface="Arial" pitchFamily="34" charset="0"/>
              </a:rPr>
              <a:t>Tnh&amp;Bgn</a:t>
            </a:r>
            <a:r>
              <a:rPr lang="en-US" b="1" dirty="0" smtClean="0">
                <a:solidFill>
                  <a:srgbClr val="000066"/>
                </a:solidFill>
                <a:latin typeface="Arial" pitchFamily="34" charset="0"/>
              </a:rPr>
              <a:t>)</a:t>
            </a:r>
            <a:endParaRPr lang="en-US" b="1" dirty="0">
              <a:solidFill>
                <a:srgbClr val="000066"/>
              </a:solidFill>
              <a:latin typeface="Arial" pitchFamily="34" charset="0"/>
            </a:endParaRPr>
          </a:p>
          <a:p>
            <a:r>
              <a:rPr lang="en-US" sz="2000" b="1" dirty="0">
                <a:solidFill>
                  <a:srgbClr val="000066"/>
                </a:solidFill>
                <a:latin typeface="Arial" pitchFamily="34" charset="0"/>
              </a:rPr>
              <a:t>-</a:t>
            </a:r>
            <a:r>
              <a:rPr lang="en-US" sz="2000" b="1" dirty="0" smtClean="0">
                <a:solidFill>
                  <a:srgbClr val="000066"/>
                </a:solidFill>
                <a:latin typeface="Arial" pitchFamily="34" charset="0"/>
              </a:rPr>
              <a:t>Per No.13/2010 </a:t>
            </a:r>
            <a:r>
              <a:rPr lang="en-US" sz="2000" b="1" dirty="0" err="1" smtClean="0">
                <a:solidFill>
                  <a:srgbClr val="000066"/>
                </a:solidFill>
                <a:latin typeface="Arial" pitchFamily="34" charset="0"/>
              </a:rPr>
              <a:t>jo</a:t>
            </a:r>
            <a:r>
              <a:rPr lang="en-US" sz="2000" b="1" dirty="0" smtClean="0">
                <a:solidFill>
                  <a:srgbClr val="000066"/>
                </a:solidFill>
                <a:latin typeface="Arial" pitchFamily="34" charset="0"/>
              </a:rPr>
              <a:t>. No. 65/2010</a:t>
            </a:r>
          </a:p>
          <a:p>
            <a:r>
              <a:rPr lang="en-US" sz="2000" b="1" dirty="0" smtClean="0">
                <a:solidFill>
                  <a:srgbClr val="000066"/>
                </a:solidFill>
                <a:latin typeface="Arial" pitchFamily="34" charset="0"/>
              </a:rPr>
              <a:t>(</a:t>
            </a:r>
            <a:r>
              <a:rPr lang="en-US" sz="2000" b="1" dirty="0" err="1" smtClean="0">
                <a:solidFill>
                  <a:srgbClr val="000066"/>
                </a:solidFill>
                <a:latin typeface="Arial" pitchFamily="34" charset="0"/>
              </a:rPr>
              <a:t>Faktur</a:t>
            </a:r>
            <a:r>
              <a:rPr lang="en-US" sz="2000" b="1" dirty="0" smtClean="0">
                <a:solidFill>
                  <a:srgbClr val="000066"/>
                </a:solidFill>
                <a:latin typeface="Arial" pitchFamily="34" charset="0"/>
              </a:rPr>
              <a:t> </a:t>
            </a:r>
            <a:r>
              <a:rPr lang="en-US" sz="2000" b="1" dirty="0" err="1" smtClean="0">
                <a:solidFill>
                  <a:srgbClr val="000066"/>
                </a:solidFill>
                <a:latin typeface="Arial" pitchFamily="34" charset="0"/>
              </a:rPr>
              <a:t>Pajak</a:t>
            </a:r>
            <a:r>
              <a:rPr lang="en-US" sz="2000" b="1" dirty="0" smtClean="0">
                <a:solidFill>
                  <a:srgbClr val="000066"/>
                </a:solidFill>
                <a:latin typeface="Arial" pitchFamily="34" charset="0"/>
              </a:rPr>
              <a:t>)</a:t>
            </a:r>
            <a:endParaRPr lang="en-US" sz="2000" b="1" dirty="0">
              <a:solidFill>
                <a:srgbClr val="000066"/>
              </a:solidFill>
              <a:latin typeface="Arial" pitchFamily="34" charset="0"/>
            </a:endParaRPr>
          </a:p>
          <a:p>
            <a:r>
              <a:rPr lang="en-US" sz="2000" b="1" dirty="0">
                <a:solidFill>
                  <a:srgbClr val="000066"/>
                </a:solidFill>
                <a:latin typeface="Arial" pitchFamily="34" charset="0"/>
              </a:rPr>
              <a:t>-</a:t>
            </a:r>
            <a:r>
              <a:rPr lang="en-US" sz="2000" b="1" dirty="0" smtClean="0">
                <a:solidFill>
                  <a:srgbClr val="000066"/>
                </a:solidFill>
                <a:latin typeface="Arial" pitchFamily="34" charset="0"/>
              </a:rPr>
              <a:t>Per No.14/2010 </a:t>
            </a:r>
            <a:r>
              <a:rPr lang="en-US" sz="2000" b="1" dirty="0" err="1" smtClean="0">
                <a:solidFill>
                  <a:srgbClr val="000066"/>
                </a:solidFill>
                <a:latin typeface="Arial" pitchFamily="34" charset="0"/>
              </a:rPr>
              <a:t>jo</a:t>
            </a:r>
            <a:r>
              <a:rPr lang="en-US" sz="2000" b="1" dirty="0" smtClean="0">
                <a:solidFill>
                  <a:srgbClr val="000066"/>
                </a:solidFill>
                <a:latin typeface="Arial" pitchFamily="34" charset="0"/>
              </a:rPr>
              <a:t>. No. 44/2010</a:t>
            </a:r>
          </a:p>
          <a:p>
            <a:r>
              <a:rPr lang="en-US" sz="2000" b="1" dirty="0" smtClean="0">
                <a:solidFill>
                  <a:srgbClr val="000066"/>
                </a:solidFill>
                <a:latin typeface="Arial" pitchFamily="34" charset="0"/>
              </a:rPr>
              <a:t>(</a:t>
            </a:r>
            <a:r>
              <a:rPr lang="en-US" sz="2000" b="1" dirty="0" err="1" smtClean="0">
                <a:solidFill>
                  <a:srgbClr val="000066"/>
                </a:solidFill>
                <a:latin typeface="Arial" pitchFamily="34" charset="0"/>
              </a:rPr>
              <a:t>Bentuk</a:t>
            </a:r>
            <a:r>
              <a:rPr lang="en-US" sz="2000" b="1" dirty="0" smtClean="0">
                <a:solidFill>
                  <a:srgbClr val="000066"/>
                </a:solidFill>
                <a:latin typeface="Arial" pitchFamily="34" charset="0"/>
              </a:rPr>
              <a:t>, </a:t>
            </a:r>
            <a:r>
              <a:rPr lang="en-US" sz="2000" b="1" dirty="0" err="1" smtClean="0">
                <a:solidFill>
                  <a:srgbClr val="000066"/>
                </a:solidFill>
                <a:latin typeface="Arial" pitchFamily="34" charset="0"/>
              </a:rPr>
              <a:t>Isi</a:t>
            </a:r>
            <a:r>
              <a:rPr lang="en-US" sz="2000" b="1" dirty="0" smtClean="0">
                <a:solidFill>
                  <a:srgbClr val="000066"/>
                </a:solidFill>
                <a:latin typeface="Arial" pitchFamily="34" charset="0"/>
              </a:rPr>
              <a:t> </a:t>
            </a:r>
            <a:r>
              <a:rPr lang="en-US" sz="2000" b="1" dirty="0" err="1" smtClean="0">
                <a:solidFill>
                  <a:srgbClr val="000066"/>
                </a:solidFill>
                <a:latin typeface="Arial" pitchFamily="34" charset="0"/>
              </a:rPr>
              <a:t>dan</a:t>
            </a:r>
            <a:r>
              <a:rPr lang="en-US" sz="2000" b="1" dirty="0" smtClean="0">
                <a:solidFill>
                  <a:srgbClr val="000066"/>
                </a:solidFill>
                <a:latin typeface="Arial" pitchFamily="34" charset="0"/>
              </a:rPr>
              <a:t> Tata </a:t>
            </a:r>
            <a:r>
              <a:rPr lang="en-US" sz="2000" b="1" dirty="0" err="1" smtClean="0">
                <a:solidFill>
                  <a:srgbClr val="000066"/>
                </a:solidFill>
                <a:latin typeface="Arial" pitchFamily="34" charset="0"/>
              </a:rPr>
              <a:t>cara</a:t>
            </a:r>
            <a:r>
              <a:rPr lang="en-US" sz="2000" b="1" dirty="0" smtClean="0">
                <a:solidFill>
                  <a:srgbClr val="000066"/>
                </a:solidFill>
                <a:latin typeface="Arial" pitchFamily="34" charset="0"/>
              </a:rPr>
              <a:t> </a:t>
            </a:r>
            <a:r>
              <a:rPr lang="en-US" sz="2000" b="1" dirty="0" err="1" smtClean="0">
                <a:solidFill>
                  <a:srgbClr val="000066"/>
                </a:solidFill>
                <a:latin typeface="Arial" pitchFamily="34" charset="0"/>
              </a:rPr>
              <a:t>Pengisian</a:t>
            </a:r>
            <a:r>
              <a:rPr lang="en-US" sz="2000" b="1" dirty="0" smtClean="0">
                <a:solidFill>
                  <a:srgbClr val="000066"/>
                </a:solidFill>
                <a:latin typeface="Arial" pitchFamily="34" charset="0"/>
              </a:rPr>
              <a:t> SPT </a:t>
            </a:r>
            <a:r>
              <a:rPr lang="en-US" sz="2000" b="1" dirty="0" err="1" smtClean="0">
                <a:solidFill>
                  <a:srgbClr val="000066"/>
                </a:solidFill>
                <a:latin typeface="Arial" pitchFamily="34" charset="0"/>
              </a:rPr>
              <a:t>Masa</a:t>
            </a:r>
            <a:r>
              <a:rPr lang="en-US" sz="2000" b="1" dirty="0" smtClean="0">
                <a:solidFill>
                  <a:srgbClr val="000066"/>
                </a:solidFill>
                <a:latin typeface="Arial" pitchFamily="34" charset="0"/>
              </a:rPr>
              <a:t> PPN)</a:t>
            </a:r>
            <a:endParaRPr lang="en-US" sz="2000" b="1" dirty="0">
              <a:solidFill>
                <a:srgbClr val="000066"/>
              </a:solidFill>
              <a:latin typeface="Arial" pitchFamily="34" charset="0"/>
            </a:endParaRPr>
          </a:p>
        </p:txBody>
      </p:sp>
      <p:sp>
        <p:nvSpPr>
          <p:cNvPr id="4118" name="AutoShape 22"/>
          <p:cNvSpPr>
            <a:spLocks noChangeArrowheads="1"/>
          </p:cNvSpPr>
          <p:nvPr/>
        </p:nvSpPr>
        <p:spPr bwMode="auto">
          <a:xfrm>
            <a:off x="1600200" y="2895600"/>
            <a:ext cx="381000" cy="228600"/>
          </a:xfrm>
          <a:prstGeom prst="rightArrow">
            <a:avLst>
              <a:gd name="adj1" fmla="val 50000"/>
              <a:gd name="adj2" fmla="val 41667"/>
            </a:avLst>
          </a:prstGeom>
          <a:solidFill>
            <a:srgbClr val="993366"/>
          </a:solidFill>
          <a:ln w="9525">
            <a:solidFill>
              <a:schemeClr val="tx1"/>
            </a:solid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195"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196" name="AutoShape 4"/>
          <p:cNvSpPr>
            <a:spLocks noChangeArrowheads="1"/>
          </p:cNvSpPr>
          <p:nvPr/>
        </p:nvSpPr>
        <p:spPr bwMode="auto">
          <a:xfrm>
            <a:off x="2286000" y="1295400"/>
            <a:ext cx="4876800" cy="1828800"/>
          </a:xfrm>
          <a:prstGeom prst="roundRect">
            <a:avLst>
              <a:gd name="adj" fmla="val 7125"/>
            </a:avLst>
          </a:prstGeom>
          <a:solidFill>
            <a:srgbClr val="00FFFF"/>
          </a:solidFill>
          <a:ln w="12700">
            <a:solidFill>
              <a:schemeClr val="tx1"/>
            </a:solidFill>
            <a:round/>
            <a:headEnd/>
            <a:tailEnd/>
          </a:ln>
          <a:effectLst>
            <a:outerShdw dist="107763" dir="18900000" algn="ctr" rotWithShape="0">
              <a:schemeClr val="bg2">
                <a:alpha val="50000"/>
              </a:schemeClr>
            </a:outerShdw>
          </a:effectLst>
        </p:spPr>
        <p:txBody>
          <a:bodyPr wrap="none" lIns="90488" tIns="44450" rIns="90488" bIns="44450" anchor="ctr"/>
          <a:lstStyle/>
          <a:p>
            <a:pPr eaLnBrk="1" hangingPunct="1"/>
            <a:endParaRPr lang="en-US" sz="2000" b="1">
              <a:solidFill>
                <a:srgbClr val="000066"/>
              </a:solidFill>
              <a:latin typeface="Arial" pitchFamily="34" charset="0"/>
            </a:endParaRPr>
          </a:p>
          <a:p>
            <a:pPr eaLnBrk="1" hangingPunct="1"/>
            <a:r>
              <a:rPr lang="en-US" sz="1800" b="1">
                <a:solidFill>
                  <a:srgbClr val="000066"/>
                </a:solidFill>
                <a:latin typeface="Arial" pitchFamily="34" charset="0"/>
              </a:rPr>
              <a:t>- Pemerintah Pusat</a:t>
            </a:r>
          </a:p>
          <a:p>
            <a:pPr eaLnBrk="1" hangingPunct="1"/>
            <a:r>
              <a:rPr lang="en-US" sz="1800" b="1">
                <a:solidFill>
                  <a:srgbClr val="000066"/>
                </a:solidFill>
                <a:latin typeface="Arial" pitchFamily="34" charset="0"/>
              </a:rPr>
              <a:t>- Pemerintah Daerah</a:t>
            </a:r>
          </a:p>
          <a:p>
            <a:pPr eaLnBrk="1" hangingPunct="1"/>
            <a:r>
              <a:rPr lang="en-US" sz="1800" b="1">
                <a:solidFill>
                  <a:srgbClr val="000066"/>
                </a:solidFill>
                <a:latin typeface="Arial" pitchFamily="34" charset="0"/>
              </a:rPr>
              <a:t>- Instansi atau Lembaga Pemerintah</a:t>
            </a:r>
          </a:p>
          <a:p>
            <a:pPr eaLnBrk="1" hangingPunct="1"/>
            <a:r>
              <a:rPr lang="en-US" sz="1800" b="1">
                <a:solidFill>
                  <a:srgbClr val="000066"/>
                </a:solidFill>
                <a:latin typeface="Arial" pitchFamily="34" charset="0"/>
              </a:rPr>
              <a:t>- Lembaga-lembaga Negara Lainnya, dan</a:t>
            </a:r>
          </a:p>
          <a:p>
            <a:pPr eaLnBrk="1" hangingPunct="1"/>
            <a:r>
              <a:rPr lang="en-US" sz="1800" b="1">
                <a:solidFill>
                  <a:srgbClr val="000066"/>
                </a:solidFill>
                <a:latin typeface="Arial" pitchFamily="34" charset="0"/>
              </a:rPr>
              <a:t>- Kedutaan Besar RI di Luar Negeri</a:t>
            </a:r>
          </a:p>
          <a:p>
            <a:endParaRPr lang="en-US" sz="1800" b="1">
              <a:solidFill>
                <a:srgbClr val="000066"/>
              </a:solidFill>
              <a:latin typeface="Arial" pitchFamily="34" charset="0"/>
            </a:endParaRPr>
          </a:p>
        </p:txBody>
      </p:sp>
      <p:sp>
        <p:nvSpPr>
          <p:cNvPr id="8197" name="AutoShape 5"/>
          <p:cNvSpPr>
            <a:spLocks noChangeArrowheads="1"/>
          </p:cNvSpPr>
          <p:nvPr/>
        </p:nvSpPr>
        <p:spPr bwMode="auto">
          <a:xfrm>
            <a:off x="990600" y="4495800"/>
            <a:ext cx="6858000" cy="1447800"/>
          </a:xfrm>
          <a:prstGeom prst="roundRect">
            <a:avLst>
              <a:gd name="adj" fmla="val 12486"/>
            </a:avLst>
          </a:prstGeom>
          <a:solidFill>
            <a:srgbClr val="FF00FF"/>
          </a:solidFill>
          <a:ln w="12700">
            <a:noFill/>
            <a:round/>
            <a:headEnd/>
            <a:tailEnd/>
          </a:ln>
          <a:effectLst>
            <a:outerShdw dist="107763" dir="18900000" algn="ctr" rotWithShape="0">
              <a:schemeClr val="bg2">
                <a:alpha val="50000"/>
              </a:schemeClr>
            </a:outerShdw>
          </a:effectLst>
        </p:spPr>
        <p:txBody>
          <a:bodyPr wrap="none" lIns="90488" tIns="44450" rIns="90488" bIns="44450" anchor="ctr"/>
          <a:lstStyle/>
          <a:p>
            <a:r>
              <a:rPr lang="en-US" sz="2000" b="1">
                <a:solidFill>
                  <a:srgbClr val="000066"/>
                </a:solidFill>
                <a:latin typeface="Arial" pitchFamily="34" charset="0"/>
              </a:rPr>
              <a:t>DI:</a:t>
            </a:r>
          </a:p>
          <a:p>
            <a:r>
              <a:rPr lang="en-US" sz="2000" b="1" smtClean="0">
                <a:solidFill>
                  <a:srgbClr val="000066"/>
                </a:solidFill>
                <a:latin typeface="Arial" pitchFamily="34" charset="0"/>
              </a:rPr>
              <a:t>KPP </a:t>
            </a:r>
            <a:r>
              <a:rPr lang="en-US" sz="2000" b="1">
                <a:solidFill>
                  <a:srgbClr val="000066"/>
                </a:solidFill>
                <a:latin typeface="Arial" pitchFamily="34" charset="0"/>
              </a:rPr>
              <a:t>PRATAMA/</a:t>
            </a:r>
          </a:p>
          <a:p>
            <a:r>
              <a:rPr lang="en-US" sz="2000" b="1" smtClean="0">
                <a:solidFill>
                  <a:srgbClr val="000066"/>
                </a:solidFill>
                <a:latin typeface="Arial" pitchFamily="34" charset="0"/>
              </a:rPr>
              <a:t>KP2KP</a:t>
            </a:r>
            <a:endParaRPr lang="en-US" sz="2000" b="1">
              <a:solidFill>
                <a:srgbClr val="000066"/>
              </a:solidFill>
              <a:latin typeface="Arial" pitchFamily="34" charset="0"/>
            </a:endParaRPr>
          </a:p>
          <a:p>
            <a:r>
              <a:rPr lang="en-US" sz="2000" b="1">
                <a:solidFill>
                  <a:srgbClr val="000066"/>
                </a:solidFill>
                <a:latin typeface="Arial" pitchFamily="34" charset="0"/>
              </a:rPr>
              <a:t>LOKASI</a:t>
            </a:r>
          </a:p>
          <a:p>
            <a:endParaRPr lang="en-US" sz="2000" b="1">
              <a:solidFill>
                <a:srgbClr val="000066"/>
              </a:solidFill>
              <a:latin typeface="Arial" pitchFamily="34" charset="0"/>
            </a:endParaRPr>
          </a:p>
        </p:txBody>
      </p:sp>
      <p:sp>
        <p:nvSpPr>
          <p:cNvPr id="8198" name="AutoShape 6"/>
          <p:cNvSpPr>
            <a:spLocks noChangeArrowheads="1"/>
          </p:cNvSpPr>
          <p:nvPr/>
        </p:nvSpPr>
        <p:spPr bwMode="auto">
          <a:xfrm flipH="1">
            <a:off x="2743200" y="3276600"/>
            <a:ext cx="4132263" cy="914400"/>
          </a:xfrm>
          <a:prstGeom prst="downArrow">
            <a:avLst>
              <a:gd name="adj1" fmla="val 75009"/>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8199" name="Rectangle 7"/>
          <p:cNvSpPr>
            <a:spLocks noChangeArrowheads="1"/>
          </p:cNvSpPr>
          <p:nvPr/>
        </p:nvSpPr>
        <p:spPr bwMode="auto">
          <a:xfrm>
            <a:off x="4038600" y="3429000"/>
            <a:ext cx="1509713" cy="219075"/>
          </a:xfrm>
          <a:prstGeom prst="rect">
            <a:avLst/>
          </a:prstGeom>
          <a:solidFill>
            <a:srgbClr val="993366"/>
          </a:solidFill>
          <a:ln w="12700">
            <a:noFill/>
            <a:miter lim="800000"/>
            <a:headEnd/>
            <a:tailEnd/>
          </a:ln>
          <a:effectLst/>
        </p:spPr>
        <p:txBody>
          <a:bodyPr wrap="none" lIns="90488" tIns="44450" rIns="90488" bIns="44450" anchor="ctr"/>
          <a:lstStyle/>
          <a:p>
            <a:pPr algn="ctr"/>
            <a:r>
              <a:rPr lang="en-US" sz="2800">
                <a:solidFill>
                  <a:srgbClr val="FFFF00"/>
                </a:solidFill>
                <a:latin typeface="Copperplate Gothic Bold" pitchFamily="34" charset="0"/>
              </a:rPr>
              <a:t>Wajib NPWP</a:t>
            </a:r>
          </a:p>
        </p:txBody>
      </p:sp>
      <p:sp>
        <p:nvSpPr>
          <p:cNvPr id="8200" name="AutoShape 8"/>
          <p:cNvSpPr>
            <a:spLocks noChangeArrowheads="1"/>
          </p:cNvSpPr>
          <p:nvPr/>
        </p:nvSpPr>
        <p:spPr bwMode="auto">
          <a:xfrm>
            <a:off x="4419600" y="5181600"/>
            <a:ext cx="3452813" cy="644525"/>
          </a:xfrm>
          <a:prstGeom prst="roundRect">
            <a:avLst>
              <a:gd name="adj" fmla="val 12486"/>
            </a:avLst>
          </a:prstGeom>
          <a:solidFill>
            <a:srgbClr val="00FFFF"/>
          </a:solidFill>
          <a:ln w="12700">
            <a:solidFill>
              <a:schemeClr val="tx1"/>
            </a:solidFill>
            <a:round/>
            <a:headEnd/>
            <a:tailEnd/>
          </a:ln>
          <a:effectLst>
            <a:outerShdw dist="107763" dir="18900000" algn="ctr" rotWithShape="0">
              <a:schemeClr val="bg2">
                <a:alpha val="50000"/>
              </a:schemeClr>
            </a:outerShdw>
          </a:effectLst>
        </p:spPr>
        <p:txBody>
          <a:bodyPr wrap="none" anchor="ctr"/>
          <a:lstStyle/>
          <a:p>
            <a:endParaRPr lang="en-US"/>
          </a:p>
        </p:txBody>
      </p:sp>
      <p:sp>
        <p:nvSpPr>
          <p:cNvPr id="8202" name="AutoShape 10"/>
          <p:cNvSpPr>
            <a:spLocks noChangeArrowheads="1"/>
          </p:cNvSpPr>
          <p:nvPr/>
        </p:nvSpPr>
        <p:spPr bwMode="auto">
          <a:xfrm>
            <a:off x="4419600" y="4572000"/>
            <a:ext cx="3452813" cy="642938"/>
          </a:xfrm>
          <a:prstGeom prst="roundRect">
            <a:avLst>
              <a:gd name="adj" fmla="val 12486"/>
            </a:avLst>
          </a:prstGeom>
          <a:solidFill>
            <a:srgbClr val="00FFFF"/>
          </a:solidFill>
          <a:ln w="12700">
            <a:solidFill>
              <a:schemeClr val="tx1"/>
            </a:solidFill>
            <a:round/>
            <a:headEnd/>
            <a:tailEnd/>
          </a:ln>
          <a:effectLst>
            <a:outerShdw dist="107763" dir="18900000" algn="ctr" rotWithShape="0">
              <a:schemeClr val="bg2">
                <a:alpha val="50000"/>
              </a:schemeClr>
            </a:outerShdw>
          </a:effectLst>
        </p:spPr>
        <p:txBody>
          <a:bodyPr wrap="none" lIns="92075" tIns="46038" rIns="92075" bIns="46038" anchor="ctr"/>
          <a:lstStyle/>
          <a:p>
            <a:pPr algn="ctr"/>
            <a:r>
              <a:rPr lang="en-US" sz="1800" b="1">
                <a:solidFill>
                  <a:srgbClr val="000066"/>
                </a:solidFill>
                <a:latin typeface="Arial" pitchFamily="34" charset="0"/>
              </a:rPr>
              <a:t>MENGISI FORMULIR</a:t>
            </a:r>
          </a:p>
          <a:p>
            <a:pPr algn="ctr"/>
            <a:r>
              <a:rPr lang="en-US" sz="1800" b="1">
                <a:solidFill>
                  <a:srgbClr val="000066"/>
                </a:solidFill>
                <a:latin typeface="Arial" pitchFamily="34" charset="0"/>
              </a:rPr>
              <a:t>PENDAFTARAN</a:t>
            </a:r>
          </a:p>
        </p:txBody>
      </p:sp>
      <p:sp>
        <p:nvSpPr>
          <p:cNvPr id="8204" name="Rectangle 12"/>
          <p:cNvSpPr>
            <a:spLocks noChangeArrowheads="1"/>
          </p:cNvSpPr>
          <p:nvPr/>
        </p:nvSpPr>
        <p:spPr bwMode="auto">
          <a:xfrm>
            <a:off x="4876800" y="5334000"/>
            <a:ext cx="3187700" cy="462307"/>
          </a:xfrm>
          <a:prstGeom prst="rect">
            <a:avLst/>
          </a:prstGeom>
          <a:noFill/>
          <a:ln w="9525">
            <a:noFill/>
            <a:miter lim="800000"/>
            <a:headEnd/>
            <a:tailEnd/>
          </a:ln>
          <a:effectLst/>
        </p:spPr>
        <p:txBody>
          <a:bodyPr lIns="92075" tIns="46038" rIns="92075" bIns="46038">
            <a:spAutoFit/>
          </a:bodyPr>
          <a:lstStyle/>
          <a:p>
            <a:pPr>
              <a:spcBef>
                <a:spcPct val="50000"/>
              </a:spcBef>
            </a:pPr>
            <a:r>
              <a:rPr lang="en-US" sz="1200" b="1" smtClean="0">
                <a:solidFill>
                  <a:srgbClr val="000066"/>
                </a:solidFill>
                <a:latin typeface="Arial" pitchFamily="34" charset="0"/>
              </a:rPr>
              <a:t>SESUAI DENGAN TANDA </a:t>
            </a:r>
            <a:r>
              <a:rPr lang="en-US" sz="1200" b="1">
                <a:solidFill>
                  <a:srgbClr val="000066"/>
                </a:solidFill>
                <a:latin typeface="Arial" pitchFamily="34" charset="0"/>
              </a:rPr>
              <a:t>PENGENAL (KTP/SIM)</a:t>
            </a:r>
          </a:p>
        </p:txBody>
      </p:sp>
      <p:sp>
        <p:nvSpPr>
          <p:cNvPr id="8205" name="AutoShape 13"/>
          <p:cNvSpPr>
            <a:spLocks noChangeArrowheads="1"/>
          </p:cNvSpPr>
          <p:nvPr/>
        </p:nvSpPr>
        <p:spPr bwMode="auto">
          <a:xfrm>
            <a:off x="990600" y="228600"/>
            <a:ext cx="7010400" cy="914400"/>
          </a:xfrm>
          <a:prstGeom prst="roundRect">
            <a:avLst>
              <a:gd name="adj" fmla="val 7125"/>
            </a:avLst>
          </a:prstGeom>
          <a:solidFill>
            <a:srgbClr val="00FFFF"/>
          </a:solidFill>
          <a:ln w="12700">
            <a:solidFill>
              <a:schemeClr val="tx1"/>
            </a:solidFill>
            <a:round/>
            <a:headEnd/>
            <a:tailEnd/>
          </a:ln>
          <a:effectLst>
            <a:outerShdw dist="107763" dir="18900000" algn="ctr" rotWithShape="0">
              <a:schemeClr val="bg2">
                <a:alpha val="50000"/>
              </a:schemeClr>
            </a:outerShdw>
          </a:effectLst>
        </p:spPr>
        <p:txBody>
          <a:bodyPr wrap="none" lIns="90488" tIns="44450" rIns="90488" bIns="44450" anchor="ctr"/>
          <a:lstStyle/>
          <a:p>
            <a:pPr algn="ctr" eaLnBrk="1" hangingPunct="1"/>
            <a:r>
              <a:rPr lang="en-US" b="1" dirty="0" err="1" smtClean="0">
                <a:solidFill>
                  <a:srgbClr val="000066"/>
                </a:solidFill>
                <a:latin typeface="Arial" pitchFamily="34" charset="0"/>
              </a:rPr>
              <a:t>Bendahara</a:t>
            </a:r>
            <a:r>
              <a:rPr lang="en-US" b="1" dirty="0" smtClean="0">
                <a:solidFill>
                  <a:srgbClr val="000066"/>
                </a:solidFill>
                <a:latin typeface="Arial" pitchFamily="34" charset="0"/>
              </a:rPr>
              <a:t> </a:t>
            </a:r>
            <a:r>
              <a:rPr lang="en-US" b="1" dirty="0" err="1">
                <a:solidFill>
                  <a:srgbClr val="000066"/>
                </a:solidFill>
                <a:latin typeface="Arial" pitchFamily="34" charset="0"/>
              </a:rPr>
              <a:t>Pemerintah</a:t>
            </a:r>
            <a:r>
              <a:rPr lang="en-US" sz="2000" b="1" dirty="0">
                <a:solidFill>
                  <a:srgbClr val="000066"/>
                </a:solidFill>
                <a:latin typeface="Arial" pitchFamily="34" charset="0"/>
              </a:rPr>
              <a:t> </a:t>
            </a:r>
          </a:p>
          <a:p>
            <a:pPr algn="ctr" eaLnBrk="1" hangingPunct="1"/>
            <a:r>
              <a:rPr lang="en-US" sz="1600" b="1" i="1" dirty="0" err="1">
                <a:solidFill>
                  <a:srgbClr val="FF0000"/>
                </a:solidFill>
                <a:latin typeface="Arial" pitchFamily="34" charset="0"/>
              </a:rPr>
              <a:t>ditunjuk</a:t>
            </a:r>
            <a:r>
              <a:rPr lang="en-US" sz="1600" b="1" i="1" dirty="0">
                <a:solidFill>
                  <a:srgbClr val="FF0000"/>
                </a:solidFill>
                <a:latin typeface="Arial" pitchFamily="34" charset="0"/>
              </a:rPr>
              <a:t> </a:t>
            </a:r>
            <a:r>
              <a:rPr lang="en-US" sz="1600" b="1" i="1" dirty="0" err="1">
                <a:solidFill>
                  <a:srgbClr val="FF0000"/>
                </a:solidFill>
                <a:latin typeface="Arial" pitchFamily="34" charset="0"/>
              </a:rPr>
              <a:t>sebagai</a:t>
            </a:r>
            <a:r>
              <a:rPr lang="en-US" sz="1600" b="1" i="1" dirty="0">
                <a:solidFill>
                  <a:srgbClr val="FF0000"/>
                </a:solidFill>
                <a:latin typeface="Arial" pitchFamily="34" charset="0"/>
              </a:rPr>
              <a:t> </a:t>
            </a:r>
            <a:r>
              <a:rPr lang="en-US" sz="1600" b="1" i="1" dirty="0" err="1">
                <a:solidFill>
                  <a:srgbClr val="FF0000"/>
                </a:solidFill>
                <a:latin typeface="Arial" pitchFamily="34" charset="0"/>
              </a:rPr>
              <a:t>Pemungut</a:t>
            </a:r>
            <a:r>
              <a:rPr lang="en-US" sz="1600" b="1" i="1" dirty="0">
                <a:solidFill>
                  <a:srgbClr val="FF0000"/>
                </a:solidFill>
                <a:latin typeface="Arial" pitchFamily="34" charset="0"/>
              </a:rPr>
              <a:t> PPN/</a:t>
            </a:r>
            <a:r>
              <a:rPr lang="en-US" sz="1600" b="1" i="1" dirty="0" err="1">
                <a:solidFill>
                  <a:srgbClr val="FF0000"/>
                </a:solidFill>
                <a:latin typeface="Arial" pitchFamily="34" charset="0"/>
              </a:rPr>
              <a:t>PPn</a:t>
            </a:r>
            <a:r>
              <a:rPr lang="en-US" sz="1600" b="1" i="1" dirty="0">
                <a:solidFill>
                  <a:srgbClr val="FF0000"/>
                </a:solidFill>
                <a:latin typeface="Arial" pitchFamily="34" charset="0"/>
              </a:rPr>
              <a:t> BM </a:t>
            </a:r>
            <a:r>
              <a:rPr lang="en-US" sz="1600" b="1" i="1" dirty="0" err="1">
                <a:solidFill>
                  <a:srgbClr val="FF0000"/>
                </a:solidFill>
                <a:latin typeface="Arial" pitchFamily="34" charset="0"/>
              </a:rPr>
              <a:t>berdasarkan</a:t>
            </a:r>
            <a:r>
              <a:rPr lang="en-US" sz="1600" b="1" i="1" dirty="0">
                <a:solidFill>
                  <a:srgbClr val="FF0000"/>
                </a:solidFill>
                <a:latin typeface="Arial" pitchFamily="34" charset="0"/>
              </a:rPr>
              <a:t> </a:t>
            </a:r>
          </a:p>
          <a:p>
            <a:pPr algn="ctr" eaLnBrk="1" hangingPunct="1"/>
            <a:r>
              <a:rPr lang="en-US" sz="1600" b="1" i="1" dirty="0" smtClean="0">
                <a:solidFill>
                  <a:srgbClr val="FF0000"/>
                </a:solidFill>
                <a:latin typeface="Arial" pitchFamily="34" charset="0"/>
              </a:rPr>
              <a:t>KMK No.563/2003</a:t>
            </a:r>
            <a:endParaRPr lang="en-US" sz="1600" b="1" i="1" dirty="0">
              <a:solidFill>
                <a:srgbClr val="FF0000"/>
              </a:solidFill>
              <a:latin typeface="Arial" pitchFamily="34" charset="0"/>
            </a:endParaRPr>
          </a:p>
        </p:txBody>
      </p:sp>
      <p:pic>
        <p:nvPicPr>
          <p:cNvPr id="798721" name="Picture 1" descr="D:\hendra's transit\GIF\redbar.gif"/>
          <p:cNvPicPr>
            <a:picLocks noChangeAspect="1" noChangeArrowheads="1" noCrop="1"/>
          </p:cNvPicPr>
          <p:nvPr/>
        </p:nvPicPr>
        <p:blipFill>
          <a:blip r:embed="rId3"/>
          <a:srcRect/>
          <a:stretch>
            <a:fillRect/>
          </a:stretch>
        </p:blipFill>
        <p:spPr bwMode="auto">
          <a:xfrm>
            <a:off x="0" y="6248400"/>
            <a:ext cx="7696200" cy="468509"/>
          </a:xfrm>
          <a:prstGeom prst="rect">
            <a:avLst/>
          </a:prstGeom>
          <a:noFill/>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195"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196" name="AutoShape 4"/>
          <p:cNvSpPr>
            <a:spLocks noChangeArrowheads="1"/>
          </p:cNvSpPr>
          <p:nvPr/>
        </p:nvSpPr>
        <p:spPr bwMode="auto">
          <a:xfrm>
            <a:off x="2438400" y="1219200"/>
            <a:ext cx="4876800" cy="1828800"/>
          </a:xfrm>
          <a:prstGeom prst="roundRect">
            <a:avLst>
              <a:gd name="adj" fmla="val 7125"/>
            </a:avLst>
          </a:prstGeom>
          <a:solidFill>
            <a:schemeClr val="hlink"/>
          </a:solidFill>
          <a:ln w="12700">
            <a:solidFill>
              <a:schemeClr val="tx1"/>
            </a:solidFill>
            <a:round/>
            <a:headEnd/>
            <a:tailEnd/>
          </a:ln>
          <a:effectLst>
            <a:outerShdw dist="107763" dir="18900000" algn="ctr" rotWithShape="0">
              <a:schemeClr val="bg2">
                <a:alpha val="50000"/>
              </a:schemeClr>
            </a:outerShdw>
          </a:effectLst>
        </p:spPr>
        <p:txBody>
          <a:bodyPr wrap="none" lIns="90488" tIns="44450" rIns="90488" bIns="44450" anchor="ctr"/>
          <a:lstStyle/>
          <a:p>
            <a:pPr eaLnBrk="1" hangingPunct="1"/>
            <a:endParaRPr lang="en-US" sz="2000" b="1" dirty="0">
              <a:latin typeface="Arial" pitchFamily="34" charset="0"/>
            </a:endParaRPr>
          </a:p>
          <a:p>
            <a:pPr eaLnBrk="1" hangingPunct="1"/>
            <a:r>
              <a:rPr lang="en-US" sz="1800" b="1" dirty="0">
                <a:latin typeface="Arial" pitchFamily="34" charset="0"/>
              </a:rPr>
              <a:t>- </a:t>
            </a:r>
            <a:r>
              <a:rPr lang="en-US" sz="1800" b="1" dirty="0" err="1">
                <a:latin typeface="Arial" pitchFamily="34" charset="0"/>
              </a:rPr>
              <a:t>Pemerintah</a:t>
            </a:r>
            <a:r>
              <a:rPr lang="en-US" sz="1800" b="1" dirty="0">
                <a:latin typeface="Arial" pitchFamily="34" charset="0"/>
              </a:rPr>
              <a:t> </a:t>
            </a:r>
            <a:r>
              <a:rPr lang="en-US" sz="1800" b="1" dirty="0" err="1">
                <a:latin typeface="Arial" pitchFamily="34" charset="0"/>
              </a:rPr>
              <a:t>Pusat</a:t>
            </a:r>
            <a:endParaRPr lang="en-US" sz="1800" b="1" dirty="0">
              <a:latin typeface="Arial" pitchFamily="34" charset="0"/>
            </a:endParaRPr>
          </a:p>
          <a:p>
            <a:pPr eaLnBrk="1" hangingPunct="1"/>
            <a:r>
              <a:rPr lang="en-US" sz="1800" b="1" dirty="0">
                <a:latin typeface="Arial" pitchFamily="34" charset="0"/>
              </a:rPr>
              <a:t>- </a:t>
            </a:r>
            <a:r>
              <a:rPr lang="en-US" sz="1800" b="1" dirty="0" err="1">
                <a:latin typeface="Arial" pitchFamily="34" charset="0"/>
              </a:rPr>
              <a:t>Pemerintah</a:t>
            </a:r>
            <a:r>
              <a:rPr lang="en-US" sz="1800" b="1" dirty="0">
                <a:latin typeface="Arial" pitchFamily="34" charset="0"/>
              </a:rPr>
              <a:t> Daerah</a:t>
            </a:r>
          </a:p>
          <a:p>
            <a:pPr eaLnBrk="1" hangingPunct="1"/>
            <a:r>
              <a:rPr lang="en-US" sz="1800" b="1" dirty="0">
                <a:latin typeface="Arial" pitchFamily="34" charset="0"/>
              </a:rPr>
              <a:t>- </a:t>
            </a:r>
            <a:r>
              <a:rPr lang="en-US" sz="1800" b="1" dirty="0" err="1">
                <a:latin typeface="Arial" pitchFamily="34" charset="0"/>
              </a:rPr>
              <a:t>Instansi</a:t>
            </a:r>
            <a:r>
              <a:rPr lang="en-US" sz="1800" b="1" dirty="0">
                <a:latin typeface="Arial" pitchFamily="34" charset="0"/>
              </a:rPr>
              <a:t> </a:t>
            </a:r>
            <a:r>
              <a:rPr lang="en-US" sz="1800" b="1" dirty="0" err="1">
                <a:latin typeface="Arial" pitchFamily="34" charset="0"/>
              </a:rPr>
              <a:t>atau</a:t>
            </a:r>
            <a:r>
              <a:rPr lang="en-US" sz="1800" b="1" dirty="0">
                <a:latin typeface="Arial" pitchFamily="34" charset="0"/>
              </a:rPr>
              <a:t> </a:t>
            </a:r>
            <a:r>
              <a:rPr lang="en-US" sz="1800" b="1" dirty="0" err="1">
                <a:latin typeface="Arial" pitchFamily="34" charset="0"/>
              </a:rPr>
              <a:t>Lembaga</a:t>
            </a:r>
            <a:r>
              <a:rPr lang="en-US" sz="1800" b="1" dirty="0">
                <a:latin typeface="Arial" pitchFamily="34" charset="0"/>
              </a:rPr>
              <a:t> </a:t>
            </a:r>
            <a:r>
              <a:rPr lang="en-US" sz="1800" b="1" dirty="0" err="1">
                <a:latin typeface="Arial" pitchFamily="34" charset="0"/>
              </a:rPr>
              <a:t>Pemerintah</a:t>
            </a:r>
            <a:endParaRPr lang="en-US" sz="1800" b="1" dirty="0">
              <a:latin typeface="Arial" pitchFamily="34" charset="0"/>
            </a:endParaRPr>
          </a:p>
          <a:p>
            <a:pPr eaLnBrk="1" hangingPunct="1"/>
            <a:r>
              <a:rPr lang="en-US" sz="1800" b="1" dirty="0">
                <a:latin typeface="Arial" pitchFamily="34" charset="0"/>
              </a:rPr>
              <a:t>- </a:t>
            </a:r>
            <a:r>
              <a:rPr lang="en-US" sz="1800" b="1" dirty="0" err="1">
                <a:latin typeface="Arial" pitchFamily="34" charset="0"/>
              </a:rPr>
              <a:t>Lembaga-lembaga</a:t>
            </a:r>
            <a:r>
              <a:rPr lang="en-US" sz="1800" b="1" dirty="0">
                <a:latin typeface="Arial" pitchFamily="34" charset="0"/>
              </a:rPr>
              <a:t> Negara </a:t>
            </a:r>
            <a:r>
              <a:rPr lang="en-US" sz="1800" b="1" dirty="0" err="1">
                <a:latin typeface="Arial" pitchFamily="34" charset="0"/>
              </a:rPr>
              <a:t>Lainnya</a:t>
            </a:r>
            <a:r>
              <a:rPr lang="en-US" sz="1800" b="1" dirty="0">
                <a:latin typeface="Arial" pitchFamily="34" charset="0"/>
              </a:rPr>
              <a:t>, </a:t>
            </a:r>
            <a:r>
              <a:rPr lang="en-US" sz="1800" b="1" dirty="0" err="1">
                <a:latin typeface="Arial" pitchFamily="34" charset="0"/>
              </a:rPr>
              <a:t>dan</a:t>
            </a:r>
            <a:endParaRPr lang="en-US" sz="1800" b="1" dirty="0">
              <a:latin typeface="Arial" pitchFamily="34" charset="0"/>
            </a:endParaRPr>
          </a:p>
          <a:p>
            <a:pPr eaLnBrk="1" hangingPunct="1"/>
            <a:r>
              <a:rPr lang="en-US" sz="1800" b="1" dirty="0">
                <a:latin typeface="Arial" pitchFamily="34" charset="0"/>
              </a:rPr>
              <a:t>- </a:t>
            </a:r>
            <a:r>
              <a:rPr lang="en-US" sz="1800" b="1" dirty="0" err="1">
                <a:latin typeface="Arial" pitchFamily="34" charset="0"/>
              </a:rPr>
              <a:t>Kedutaan</a:t>
            </a:r>
            <a:r>
              <a:rPr lang="en-US" sz="1800" b="1" dirty="0">
                <a:latin typeface="Arial" pitchFamily="34" charset="0"/>
              </a:rPr>
              <a:t> </a:t>
            </a:r>
            <a:r>
              <a:rPr lang="en-US" sz="1800" b="1" dirty="0" err="1">
                <a:latin typeface="Arial" pitchFamily="34" charset="0"/>
              </a:rPr>
              <a:t>Besar</a:t>
            </a:r>
            <a:r>
              <a:rPr lang="en-US" sz="1800" b="1" dirty="0">
                <a:latin typeface="Arial" pitchFamily="34" charset="0"/>
              </a:rPr>
              <a:t> RI </a:t>
            </a:r>
            <a:r>
              <a:rPr lang="en-US" sz="1800" b="1" dirty="0" err="1">
                <a:latin typeface="Arial" pitchFamily="34" charset="0"/>
              </a:rPr>
              <a:t>di</a:t>
            </a:r>
            <a:r>
              <a:rPr lang="en-US" sz="1800" b="1" dirty="0">
                <a:latin typeface="Arial" pitchFamily="34" charset="0"/>
              </a:rPr>
              <a:t> </a:t>
            </a:r>
            <a:r>
              <a:rPr lang="en-US" sz="1800" b="1" dirty="0" err="1">
                <a:latin typeface="Arial" pitchFamily="34" charset="0"/>
              </a:rPr>
              <a:t>Luar</a:t>
            </a:r>
            <a:r>
              <a:rPr lang="en-US" sz="1800" b="1" dirty="0">
                <a:latin typeface="Arial" pitchFamily="34" charset="0"/>
              </a:rPr>
              <a:t> </a:t>
            </a:r>
            <a:r>
              <a:rPr lang="en-US" sz="1800" b="1" dirty="0" err="1">
                <a:latin typeface="Arial" pitchFamily="34" charset="0"/>
              </a:rPr>
              <a:t>Negeri</a:t>
            </a:r>
            <a:endParaRPr lang="en-US" sz="1800" b="1" dirty="0">
              <a:latin typeface="Arial" pitchFamily="34" charset="0"/>
            </a:endParaRPr>
          </a:p>
          <a:p>
            <a:endParaRPr lang="en-US" sz="1800" b="1" dirty="0">
              <a:latin typeface="Arial" pitchFamily="34" charset="0"/>
            </a:endParaRPr>
          </a:p>
        </p:txBody>
      </p:sp>
      <p:sp>
        <p:nvSpPr>
          <p:cNvPr id="8197" name="AutoShape 5"/>
          <p:cNvSpPr>
            <a:spLocks noChangeArrowheads="1"/>
          </p:cNvSpPr>
          <p:nvPr/>
        </p:nvSpPr>
        <p:spPr bwMode="auto">
          <a:xfrm>
            <a:off x="1600200" y="4310063"/>
            <a:ext cx="6858000" cy="1447800"/>
          </a:xfrm>
          <a:prstGeom prst="roundRect">
            <a:avLst>
              <a:gd name="adj" fmla="val 12486"/>
            </a:avLst>
          </a:prstGeom>
          <a:solidFill>
            <a:srgbClr val="FF00FF"/>
          </a:solidFill>
          <a:ln w="12700">
            <a:solidFill>
              <a:schemeClr val="tx1"/>
            </a:solidFill>
            <a:round/>
            <a:headEnd/>
            <a:tailEnd/>
          </a:ln>
          <a:effectLst>
            <a:outerShdw dist="107763" dir="18900000" algn="ctr" rotWithShape="0">
              <a:schemeClr val="bg2">
                <a:alpha val="50000"/>
              </a:schemeClr>
            </a:outerShdw>
          </a:effectLst>
        </p:spPr>
        <p:txBody>
          <a:bodyPr wrap="none" lIns="90488" tIns="44450" rIns="90488" bIns="44450" anchor="ctr"/>
          <a:lstStyle/>
          <a:p>
            <a:r>
              <a:rPr lang="en-US" sz="2000" b="1" dirty="0">
                <a:solidFill>
                  <a:srgbClr val="000066"/>
                </a:solidFill>
                <a:latin typeface="Arial" pitchFamily="34" charset="0"/>
              </a:rPr>
              <a:t>DI:</a:t>
            </a:r>
          </a:p>
          <a:p>
            <a:r>
              <a:rPr lang="en-US" sz="2000" b="1" dirty="0">
                <a:solidFill>
                  <a:srgbClr val="000066"/>
                </a:solidFill>
                <a:latin typeface="Arial" pitchFamily="34" charset="0"/>
              </a:rPr>
              <a:t>KPP/KPP PRATAMA/</a:t>
            </a:r>
          </a:p>
          <a:p>
            <a:r>
              <a:rPr lang="en-US" sz="2000" b="1" dirty="0" smtClean="0">
                <a:solidFill>
                  <a:srgbClr val="000066"/>
                </a:solidFill>
                <a:latin typeface="Arial" pitchFamily="34" charset="0"/>
              </a:rPr>
              <a:t>KP2KP</a:t>
            </a:r>
            <a:endParaRPr lang="en-US" sz="2000" b="1" dirty="0">
              <a:solidFill>
                <a:srgbClr val="000066"/>
              </a:solidFill>
              <a:latin typeface="Arial" pitchFamily="34" charset="0"/>
            </a:endParaRPr>
          </a:p>
          <a:p>
            <a:r>
              <a:rPr lang="en-US" sz="2000" b="1" dirty="0">
                <a:solidFill>
                  <a:srgbClr val="000066"/>
                </a:solidFill>
                <a:latin typeface="Arial" pitchFamily="34" charset="0"/>
              </a:rPr>
              <a:t>LOKASI</a:t>
            </a:r>
          </a:p>
          <a:p>
            <a:endParaRPr lang="en-US" sz="2000" b="1" dirty="0">
              <a:solidFill>
                <a:srgbClr val="000066"/>
              </a:solidFill>
              <a:latin typeface="Arial" pitchFamily="34" charset="0"/>
            </a:endParaRPr>
          </a:p>
        </p:txBody>
      </p:sp>
      <p:sp>
        <p:nvSpPr>
          <p:cNvPr id="8198" name="AutoShape 6"/>
          <p:cNvSpPr>
            <a:spLocks noChangeArrowheads="1"/>
          </p:cNvSpPr>
          <p:nvPr/>
        </p:nvSpPr>
        <p:spPr bwMode="auto">
          <a:xfrm flipH="1">
            <a:off x="2743200" y="3276600"/>
            <a:ext cx="4132263" cy="914400"/>
          </a:xfrm>
          <a:prstGeom prst="downArrow">
            <a:avLst>
              <a:gd name="adj1" fmla="val 75009"/>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8199" name="Rectangle 7"/>
          <p:cNvSpPr>
            <a:spLocks noChangeArrowheads="1"/>
          </p:cNvSpPr>
          <p:nvPr/>
        </p:nvSpPr>
        <p:spPr bwMode="auto">
          <a:xfrm>
            <a:off x="4038600" y="3429000"/>
            <a:ext cx="1509713" cy="219075"/>
          </a:xfrm>
          <a:prstGeom prst="rect">
            <a:avLst/>
          </a:prstGeom>
          <a:solidFill>
            <a:srgbClr val="993366"/>
          </a:solidFill>
          <a:ln w="12700">
            <a:noFill/>
            <a:miter lim="800000"/>
            <a:headEnd/>
            <a:tailEnd/>
          </a:ln>
          <a:effectLst/>
        </p:spPr>
        <p:txBody>
          <a:bodyPr wrap="none" lIns="90488" tIns="44450" rIns="90488" bIns="44450" anchor="ctr"/>
          <a:lstStyle/>
          <a:p>
            <a:pPr algn="ctr"/>
            <a:r>
              <a:rPr lang="en-US" sz="2800">
                <a:solidFill>
                  <a:srgbClr val="FFFF00"/>
                </a:solidFill>
                <a:latin typeface="Copperplate Gothic Bold" pitchFamily="34" charset="0"/>
              </a:rPr>
              <a:t>Wajib NPWP</a:t>
            </a:r>
          </a:p>
        </p:txBody>
      </p:sp>
      <p:sp>
        <p:nvSpPr>
          <p:cNvPr id="8200" name="AutoShape 8"/>
          <p:cNvSpPr>
            <a:spLocks noChangeArrowheads="1"/>
          </p:cNvSpPr>
          <p:nvPr/>
        </p:nvSpPr>
        <p:spPr bwMode="auto">
          <a:xfrm>
            <a:off x="4800600" y="5181600"/>
            <a:ext cx="3452813" cy="644525"/>
          </a:xfrm>
          <a:prstGeom prst="roundRect">
            <a:avLst>
              <a:gd name="adj" fmla="val 12486"/>
            </a:avLst>
          </a:prstGeom>
          <a:solidFill>
            <a:schemeClr val="hlink"/>
          </a:solidFill>
          <a:ln w="12700">
            <a:solidFill>
              <a:schemeClr val="tx1"/>
            </a:solidFill>
            <a:round/>
            <a:headEnd/>
            <a:tailEnd/>
          </a:ln>
          <a:effectLst>
            <a:outerShdw dist="107763" dir="18900000" algn="ctr" rotWithShape="0">
              <a:schemeClr val="bg2">
                <a:alpha val="50000"/>
              </a:schemeClr>
            </a:outerShdw>
          </a:effectLst>
        </p:spPr>
        <p:txBody>
          <a:bodyPr wrap="none" anchor="ctr"/>
          <a:lstStyle/>
          <a:p>
            <a:endParaRPr lang="en-US" dirty="0"/>
          </a:p>
        </p:txBody>
      </p:sp>
      <p:sp>
        <p:nvSpPr>
          <p:cNvPr id="8202" name="AutoShape 10"/>
          <p:cNvSpPr>
            <a:spLocks noChangeArrowheads="1"/>
          </p:cNvSpPr>
          <p:nvPr/>
        </p:nvSpPr>
        <p:spPr bwMode="auto">
          <a:xfrm>
            <a:off x="4419600" y="4572000"/>
            <a:ext cx="3452813" cy="642938"/>
          </a:xfrm>
          <a:prstGeom prst="roundRect">
            <a:avLst>
              <a:gd name="adj" fmla="val 12486"/>
            </a:avLst>
          </a:prstGeom>
          <a:solidFill>
            <a:srgbClr val="FF00FF"/>
          </a:solidFill>
          <a:ln w="12700">
            <a:solidFill>
              <a:schemeClr val="tx1"/>
            </a:solidFill>
            <a:round/>
            <a:headEnd/>
            <a:tailEnd/>
          </a:ln>
          <a:effectLst>
            <a:outerShdw dist="107763" dir="18900000" algn="ctr" rotWithShape="0">
              <a:schemeClr val="bg2">
                <a:alpha val="50000"/>
              </a:schemeClr>
            </a:outerShdw>
          </a:effectLst>
        </p:spPr>
        <p:txBody>
          <a:bodyPr wrap="none" lIns="92075" tIns="46038" rIns="92075" bIns="46038" anchor="ctr"/>
          <a:lstStyle/>
          <a:p>
            <a:pPr algn="ctr"/>
            <a:r>
              <a:rPr lang="en-US" sz="1800" b="1">
                <a:solidFill>
                  <a:srgbClr val="000066"/>
                </a:solidFill>
                <a:latin typeface="Arial" pitchFamily="34" charset="0"/>
              </a:rPr>
              <a:t>MENGISI FORMULIR</a:t>
            </a:r>
          </a:p>
          <a:p>
            <a:pPr algn="ctr"/>
            <a:r>
              <a:rPr lang="en-US" sz="1800" b="1">
                <a:solidFill>
                  <a:srgbClr val="000066"/>
                </a:solidFill>
                <a:latin typeface="Arial" pitchFamily="34" charset="0"/>
              </a:rPr>
              <a:t>PENDAFTARAN</a:t>
            </a:r>
          </a:p>
        </p:txBody>
      </p:sp>
      <p:sp>
        <p:nvSpPr>
          <p:cNvPr id="8204" name="Rectangle 12"/>
          <p:cNvSpPr>
            <a:spLocks noChangeArrowheads="1"/>
          </p:cNvSpPr>
          <p:nvPr/>
        </p:nvSpPr>
        <p:spPr bwMode="auto">
          <a:xfrm>
            <a:off x="4876800" y="5334000"/>
            <a:ext cx="3187700" cy="462307"/>
          </a:xfrm>
          <a:prstGeom prst="rect">
            <a:avLst/>
          </a:prstGeom>
          <a:noFill/>
          <a:ln w="9525">
            <a:noFill/>
            <a:miter lim="800000"/>
            <a:headEnd/>
            <a:tailEnd/>
          </a:ln>
          <a:effectLst/>
        </p:spPr>
        <p:txBody>
          <a:bodyPr lIns="92075" tIns="46038" rIns="92075" bIns="46038">
            <a:spAutoFit/>
          </a:bodyPr>
          <a:lstStyle/>
          <a:p>
            <a:pPr>
              <a:spcBef>
                <a:spcPct val="50000"/>
              </a:spcBef>
            </a:pPr>
            <a:r>
              <a:rPr lang="en-US" sz="1200" b="1" dirty="0" smtClean="0">
                <a:latin typeface="Arial" pitchFamily="34" charset="0"/>
              </a:rPr>
              <a:t>SESUAI DENGAN </a:t>
            </a:r>
            <a:r>
              <a:rPr lang="en-US" sz="1200" b="1" dirty="0">
                <a:latin typeface="Arial" pitchFamily="34" charset="0"/>
              </a:rPr>
              <a:t>TANDA PENGENAL (KTP/SIM)</a:t>
            </a:r>
          </a:p>
        </p:txBody>
      </p:sp>
      <p:sp>
        <p:nvSpPr>
          <p:cNvPr id="8205" name="AutoShape 13"/>
          <p:cNvSpPr>
            <a:spLocks noChangeArrowheads="1"/>
          </p:cNvSpPr>
          <p:nvPr/>
        </p:nvSpPr>
        <p:spPr bwMode="auto">
          <a:xfrm>
            <a:off x="1447800" y="152400"/>
            <a:ext cx="7010400" cy="914400"/>
          </a:xfrm>
          <a:prstGeom prst="roundRect">
            <a:avLst>
              <a:gd name="adj" fmla="val 7125"/>
            </a:avLst>
          </a:prstGeom>
          <a:solidFill>
            <a:schemeClr val="bg2">
              <a:lumMod val="75000"/>
            </a:schemeClr>
          </a:solidFill>
          <a:ln w="12700">
            <a:solidFill>
              <a:schemeClr val="tx1"/>
            </a:solidFill>
            <a:round/>
            <a:headEnd/>
            <a:tailEnd/>
          </a:ln>
          <a:effectLst>
            <a:outerShdw dist="107763" dir="18900000" algn="ctr" rotWithShape="0">
              <a:schemeClr val="bg2">
                <a:alpha val="50000"/>
              </a:schemeClr>
            </a:outerShdw>
          </a:effectLst>
        </p:spPr>
        <p:txBody>
          <a:bodyPr wrap="none" lIns="90488" tIns="44450" rIns="90488" bIns="44450" anchor="ctr"/>
          <a:lstStyle/>
          <a:p>
            <a:pPr algn="ctr" eaLnBrk="1" hangingPunct="1"/>
            <a:r>
              <a:rPr lang="en-US" b="1" dirty="0" err="1" smtClean="0">
                <a:latin typeface="Arial" pitchFamily="34" charset="0"/>
              </a:rPr>
              <a:t>Bendahara</a:t>
            </a:r>
            <a:r>
              <a:rPr lang="en-US" b="1" dirty="0" smtClean="0">
                <a:latin typeface="Arial" pitchFamily="34" charset="0"/>
              </a:rPr>
              <a:t> </a:t>
            </a:r>
            <a:r>
              <a:rPr lang="en-US" b="1" dirty="0" err="1">
                <a:latin typeface="Arial" pitchFamily="34" charset="0"/>
              </a:rPr>
              <a:t>Pemerintah</a:t>
            </a:r>
            <a:r>
              <a:rPr lang="en-US" sz="2000" b="1" dirty="0">
                <a:latin typeface="Arial" pitchFamily="34" charset="0"/>
              </a:rPr>
              <a:t> </a:t>
            </a:r>
          </a:p>
          <a:p>
            <a:pPr algn="ctr" eaLnBrk="1" hangingPunct="1"/>
            <a:r>
              <a:rPr lang="en-US" sz="1600" b="1" i="1" dirty="0" err="1">
                <a:solidFill>
                  <a:srgbClr val="FF0000"/>
                </a:solidFill>
                <a:latin typeface="Arial" pitchFamily="34" charset="0"/>
              </a:rPr>
              <a:t>ditunjuk</a:t>
            </a:r>
            <a:r>
              <a:rPr lang="en-US" sz="1600" b="1" i="1" dirty="0">
                <a:solidFill>
                  <a:srgbClr val="FF0000"/>
                </a:solidFill>
                <a:latin typeface="Arial" pitchFamily="34" charset="0"/>
              </a:rPr>
              <a:t> </a:t>
            </a:r>
            <a:r>
              <a:rPr lang="en-US" sz="1600" b="1" i="1" dirty="0" err="1">
                <a:solidFill>
                  <a:srgbClr val="FF0000"/>
                </a:solidFill>
                <a:latin typeface="Arial" pitchFamily="34" charset="0"/>
              </a:rPr>
              <a:t>sebagai</a:t>
            </a:r>
            <a:r>
              <a:rPr lang="en-US" sz="1600" b="1" i="1" dirty="0">
                <a:solidFill>
                  <a:srgbClr val="FF0000"/>
                </a:solidFill>
                <a:latin typeface="Arial" pitchFamily="34" charset="0"/>
              </a:rPr>
              <a:t> </a:t>
            </a:r>
            <a:r>
              <a:rPr lang="en-US" sz="1600" b="1" i="1" dirty="0" err="1" smtClean="0">
                <a:solidFill>
                  <a:srgbClr val="FF0000"/>
                </a:solidFill>
                <a:latin typeface="Arial" pitchFamily="34" charset="0"/>
              </a:rPr>
              <a:t>Pemungut</a:t>
            </a:r>
            <a:r>
              <a:rPr lang="id-ID" sz="1600" b="1" i="1" dirty="0" smtClean="0">
                <a:solidFill>
                  <a:srgbClr val="FF0000"/>
                </a:solidFill>
                <a:latin typeface="Arial" pitchFamily="34" charset="0"/>
              </a:rPr>
              <a:t>  dan</a:t>
            </a:r>
            <a:r>
              <a:rPr lang="en-US" sz="1600" b="1" i="1" dirty="0" smtClean="0">
                <a:solidFill>
                  <a:srgbClr val="FF0000"/>
                </a:solidFill>
                <a:latin typeface="Arial" pitchFamily="34" charset="0"/>
              </a:rPr>
              <a:t> </a:t>
            </a:r>
            <a:r>
              <a:rPr lang="id-ID" sz="1600" b="1" i="1" dirty="0" smtClean="0">
                <a:solidFill>
                  <a:srgbClr val="FF0000"/>
                </a:solidFill>
                <a:latin typeface="Arial" pitchFamily="34" charset="0"/>
              </a:rPr>
              <a:t>Pemotong  Pajak Pusat</a:t>
            </a:r>
            <a:endParaRPr lang="en-US" sz="1600" b="1" i="1" dirty="0">
              <a:solidFill>
                <a:srgbClr val="FF0000"/>
              </a:solidFill>
              <a:latin typeface="Arial" pitchFamily="34" charset="0"/>
            </a:endParaRPr>
          </a:p>
        </p:txBody>
      </p:sp>
      <p:pic>
        <p:nvPicPr>
          <p:cNvPr id="796673" name="Picture 1" descr="D:\hendra's transit\GIF\merah.gif"/>
          <p:cNvPicPr>
            <a:picLocks noChangeAspect="1" noChangeArrowheads="1" noCrop="1"/>
          </p:cNvPicPr>
          <p:nvPr/>
        </p:nvPicPr>
        <p:blipFill>
          <a:blip r:embed="rId3"/>
          <a:srcRect/>
          <a:stretch>
            <a:fillRect/>
          </a:stretch>
        </p:blipFill>
        <p:spPr bwMode="auto">
          <a:xfrm>
            <a:off x="4724400" y="3810000"/>
            <a:ext cx="266700" cy="266700"/>
          </a:xfrm>
          <a:prstGeom prst="rect">
            <a:avLst/>
          </a:prstGeom>
          <a:noFill/>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ChangeArrowheads="1"/>
          </p:cNvSpPr>
          <p:nvPr/>
        </p:nvSpPr>
        <p:spPr bwMode="auto">
          <a:xfrm>
            <a:off x="914400" y="361936"/>
            <a:ext cx="7242175" cy="1066800"/>
          </a:xfrm>
          <a:prstGeom prst="rect">
            <a:avLst/>
          </a:prstGeom>
          <a:noFill/>
          <a:ln w="25400">
            <a:noFill/>
            <a:miter lim="800000"/>
            <a:headEnd/>
            <a:tailEnd/>
          </a:ln>
          <a:effectLst/>
        </p:spPr>
        <p:txBody>
          <a:bodyPr wrap="none" lIns="92075" tIns="46038" rIns="92075" bIns="46038" anchor="ctr"/>
          <a:lstStyle/>
          <a:p>
            <a:pPr algn="ctr"/>
            <a:r>
              <a:rPr lang="id-ID" sz="2800" b="1" dirty="0">
                <a:solidFill>
                  <a:srgbClr val="000066"/>
                </a:solidFill>
                <a:latin typeface="Arial" pitchFamily="34" charset="0"/>
                <a:cs typeface="Arial" pitchFamily="34" charset="0"/>
              </a:rPr>
              <a:t>Kewajiban Mendaftarkan Diri</a:t>
            </a:r>
          </a:p>
          <a:p>
            <a:pPr algn="ctr"/>
            <a:r>
              <a:rPr lang="en-US" sz="1400" b="1" dirty="0" err="1">
                <a:solidFill>
                  <a:srgbClr val="000066"/>
                </a:solidFill>
                <a:latin typeface="Arial" pitchFamily="34" charset="0"/>
                <a:cs typeface="Arial" pitchFamily="34" charset="0"/>
              </a:rPr>
              <a:t>Pasal</a:t>
            </a:r>
            <a:r>
              <a:rPr lang="en-US" sz="1400" b="1" dirty="0">
                <a:solidFill>
                  <a:srgbClr val="000066"/>
                </a:solidFill>
                <a:latin typeface="Arial" pitchFamily="34" charset="0"/>
                <a:cs typeface="Arial" pitchFamily="34" charset="0"/>
              </a:rPr>
              <a:t> 2 </a:t>
            </a:r>
            <a:r>
              <a:rPr lang="id-ID" sz="1400" b="1" dirty="0">
                <a:solidFill>
                  <a:srgbClr val="000066"/>
                </a:solidFill>
                <a:latin typeface="Arial" pitchFamily="34" charset="0"/>
                <a:cs typeface="Arial" pitchFamily="34" charset="0"/>
              </a:rPr>
              <a:t>ayat (</a:t>
            </a:r>
            <a:r>
              <a:rPr lang="en-US" sz="1400" b="1" dirty="0">
                <a:solidFill>
                  <a:srgbClr val="000066"/>
                </a:solidFill>
                <a:latin typeface="Arial" pitchFamily="34" charset="0"/>
                <a:cs typeface="Arial" pitchFamily="34" charset="0"/>
              </a:rPr>
              <a:t>1) UU KUP</a:t>
            </a:r>
          </a:p>
        </p:txBody>
      </p:sp>
      <p:sp>
        <p:nvSpPr>
          <p:cNvPr id="181251" name="AutoShape 3"/>
          <p:cNvSpPr>
            <a:spLocks noChangeArrowheads="1"/>
          </p:cNvSpPr>
          <p:nvPr/>
        </p:nvSpPr>
        <p:spPr bwMode="auto">
          <a:xfrm>
            <a:off x="2286000" y="1666875"/>
            <a:ext cx="4419600" cy="774700"/>
          </a:xfrm>
          <a:prstGeom prst="roundRect">
            <a:avLst>
              <a:gd name="adj" fmla="val 12486"/>
            </a:avLst>
          </a:prstGeom>
          <a:solidFill>
            <a:schemeClr val="hlink"/>
          </a:solidFill>
          <a:ln w="25400">
            <a:solidFill>
              <a:schemeClr val="tx1"/>
            </a:solidFill>
            <a:round/>
            <a:headEnd/>
            <a:tailEnd/>
          </a:ln>
          <a:effectLst>
            <a:outerShdw dist="107763" dir="18900000" algn="ctr" rotWithShape="0">
              <a:schemeClr val="bg2">
                <a:alpha val="50000"/>
              </a:schemeClr>
            </a:outerShdw>
          </a:effectLst>
        </p:spPr>
        <p:txBody>
          <a:bodyPr wrap="none" lIns="92075" tIns="46038" rIns="92075" bIns="46038" anchor="ctr"/>
          <a:lstStyle/>
          <a:p>
            <a:pPr algn="ctr"/>
            <a:r>
              <a:rPr lang="en-US" sz="2000" b="1" dirty="0" err="1" smtClean="0">
                <a:latin typeface="Arial" pitchFamily="34" charset="0"/>
                <a:cs typeface="Arial" pitchFamily="34" charset="0"/>
              </a:rPr>
              <a:t>Bendahara</a:t>
            </a:r>
            <a:endParaRPr lang="en-US" sz="2000" b="1" dirty="0">
              <a:latin typeface="Arial" pitchFamily="34" charset="0"/>
              <a:cs typeface="Arial" pitchFamily="34" charset="0"/>
            </a:endParaRPr>
          </a:p>
          <a:p>
            <a:pPr algn="ctr"/>
            <a:r>
              <a:rPr lang="en-US" sz="2000" b="1" dirty="0">
                <a:latin typeface="Arial" pitchFamily="34" charset="0"/>
                <a:cs typeface="Arial" pitchFamily="34" charset="0"/>
              </a:rPr>
              <a:t>yang </a:t>
            </a:r>
            <a:r>
              <a:rPr lang="id-ID" sz="2000" b="1" dirty="0">
                <a:latin typeface="Arial" pitchFamily="34" charset="0"/>
                <a:cs typeface="Arial" pitchFamily="34" charset="0"/>
              </a:rPr>
              <a:t>Mengelola </a:t>
            </a:r>
            <a:r>
              <a:rPr lang="en-US" sz="2000" b="1" dirty="0">
                <a:latin typeface="Arial" pitchFamily="34" charset="0"/>
                <a:cs typeface="Arial" pitchFamily="34" charset="0"/>
              </a:rPr>
              <a:t>APBN/APBD</a:t>
            </a:r>
          </a:p>
        </p:txBody>
      </p:sp>
      <p:sp>
        <p:nvSpPr>
          <p:cNvPr id="181252" name="AutoShape 4"/>
          <p:cNvSpPr>
            <a:spLocks noChangeArrowheads="1"/>
          </p:cNvSpPr>
          <p:nvPr/>
        </p:nvSpPr>
        <p:spPr bwMode="auto">
          <a:xfrm>
            <a:off x="3962400" y="2514600"/>
            <a:ext cx="1219200" cy="914400"/>
          </a:xfrm>
          <a:prstGeom prst="downArrow">
            <a:avLst>
              <a:gd name="adj1" fmla="val 50000"/>
              <a:gd name="adj2" fmla="val 40718"/>
            </a:avLst>
          </a:prstGeom>
          <a:solidFill>
            <a:srgbClr val="993366"/>
          </a:solidFill>
          <a:ln w="9525">
            <a:noFill/>
            <a:miter lim="800000"/>
            <a:headEnd/>
            <a:tailEnd/>
          </a:ln>
          <a:effectLst/>
        </p:spPr>
        <p:txBody>
          <a:bodyPr wrap="none" anchor="ctr"/>
          <a:lstStyle/>
          <a:p>
            <a:endParaRPr lang="en-US"/>
          </a:p>
        </p:txBody>
      </p:sp>
      <p:sp>
        <p:nvSpPr>
          <p:cNvPr id="181253" name="AutoShape 5"/>
          <p:cNvSpPr>
            <a:spLocks noChangeArrowheads="1"/>
          </p:cNvSpPr>
          <p:nvPr/>
        </p:nvSpPr>
        <p:spPr bwMode="auto">
          <a:xfrm>
            <a:off x="2286000" y="3495675"/>
            <a:ext cx="4495800" cy="723900"/>
          </a:xfrm>
          <a:prstGeom prst="roundRect">
            <a:avLst>
              <a:gd name="adj" fmla="val 12486"/>
            </a:avLst>
          </a:prstGeom>
          <a:solidFill>
            <a:schemeClr val="hlink"/>
          </a:solidFill>
          <a:ln w="25400">
            <a:solidFill>
              <a:schemeClr val="tx1"/>
            </a:solidFill>
            <a:round/>
            <a:headEnd/>
            <a:tailEnd/>
          </a:ln>
          <a:effectLst>
            <a:outerShdw dist="107763" dir="18900000" algn="ctr" rotWithShape="0">
              <a:schemeClr val="bg2">
                <a:alpha val="50000"/>
              </a:schemeClr>
            </a:outerShdw>
          </a:effectLst>
        </p:spPr>
        <p:txBody>
          <a:bodyPr wrap="none" lIns="92075" tIns="46038" rIns="92075" bIns="46038" anchor="ctr"/>
          <a:lstStyle/>
          <a:p>
            <a:pPr algn="ctr"/>
            <a:r>
              <a:rPr lang="id-ID" sz="2000" b="1">
                <a:latin typeface="Arial" pitchFamily="34" charset="0"/>
                <a:cs typeface="Arial" pitchFamily="34" charset="0"/>
              </a:rPr>
              <a:t>Wajib</a:t>
            </a:r>
          </a:p>
          <a:p>
            <a:pPr algn="ctr"/>
            <a:r>
              <a:rPr lang="id-ID" sz="2000" b="1">
                <a:latin typeface="Arial" pitchFamily="34" charset="0"/>
                <a:cs typeface="Arial" pitchFamily="34" charset="0"/>
              </a:rPr>
              <a:t>Mendaftarkan Diri</a:t>
            </a:r>
          </a:p>
        </p:txBody>
      </p:sp>
      <p:sp>
        <p:nvSpPr>
          <p:cNvPr id="181254" name="AutoShape 6"/>
          <p:cNvSpPr>
            <a:spLocks noChangeArrowheads="1"/>
          </p:cNvSpPr>
          <p:nvPr/>
        </p:nvSpPr>
        <p:spPr bwMode="auto">
          <a:xfrm>
            <a:off x="2286000" y="5334000"/>
            <a:ext cx="4419600" cy="762000"/>
          </a:xfrm>
          <a:prstGeom prst="roundRect">
            <a:avLst>
              <a:gd name="adj" fmla="val 12486"/>
            </a:avLst>
          </a:prstGeom>
          <a:solidFill>
            <a:schemeClr val="hlink"/>
          </a:solidFill>
          <a:ln w="12700">
            <a:solidFill>
              <a:schemeClr val="tx1"/>
            </a:solidFill>
            <a:round/>
            <a:headEnd/>
            <a:tailEnd/>
          </a:ln>
          <a:effectLst>
            <a:outerShdw dist="107763" dir="18900000" algn="ctr" rotWithShape="0">
              <a:schemeClr val="bg2">
                <a:alpha val="50000"/>
              </a:schemeClr>
            </a:outerShdw>
          </a:effectLst>
        </p:spPr>
        <p:txBody>
          <a:bodyPr wrap="none" lIns="92075" tIns="46038" rIns="92075" bIns="46038" anchor="ctr"/>
          <a:lstStyle/>
          <a:p>
            <a:pPr algn="ctr"/>
            <a:r>
              <a:rPr lang="id-ID" sz="2000" b="1">
                <a:latin typeface="Arial" pitchFamily="34" charset="0"/>
                <a:cs typeface="Arial" pitchFamily="34" charset="0"/>
              </a:rPr>
              <a:t>Untuk Mendapatkan NPWP</a:t>
            </a:r>
            <a:endParaRPr lang="id-ID" sz="2800" b="1">
              <a:latin typeface="Arial" pitchFamily="34" charset="0"/>
              <a:cs typeface="Arial" pitchFamily="34" charset="0"/>
            </a:endParaRPr>
          </a:p>
        </p:txBody>
      </p:sp>
      <p:sp>
        <p:nvSpPr>
          <p:cNvPr id="181255" name="AutoShape 7"/>
          <p:cNvSpPr>
            <a:spLocks noChangeArrowheads="1"/>
          </p:cNvSpPr>
          <p:nvPr/>
        </p:nvSpPr>
        <p:spPr bwMode="auto">
          <a:xfrm>
            <a:off x="3962400" y="4286250"/>
            <a:ext cx="1219200" cy="914400"/>
          </a:xfrm>
          <a:prstGeom prst="downArrow">
            <a:avLst>
              <a:gd name="adj1" fmla="val 50000"/>
              <a:gd name="adj2" fmla="val 40718"/>
            </a:avLst>
          </a:prstGeom>
          <a:solidFill>
            <a:srgbClr val="993366"/>
          </a:solidFill>
          <a:ln w="9525">
            <a:noFill/>
            <a:miter lim="800000"/>
            <a:headEnd/>
            <a:tailEnd/>
          </a:ln>
          <a:effectLst/>
        </p:spPr>
        <p:txBody>
          <a:bodyPr wrap="none" anchor="ctr"/>
          <a:lstStyle/>
          <a:p>
            <a:endParaRPr lang="en-US"/>
          </a:p>
        </p:txBody>
      </p:sp>
      <p:pic>
        <p:nvPicPr>
          <p:cNvPr id="181256" name="Picture 8" descr="Picture3"/>
          <p:cNvPicPr>
            <a:picLocks noChangeAspect="1" noChangeArrowheads="1" noCrop="1"/>
          </p:cNvPicPr>
          <p:nvPr/>
        </p:nvPicPr>
        <p:blipFill>
          <a:blip r:embed="rId3" cstate="print"/>
          <a:srcRect/>
          <a:stretch>
            <a:fillRect/>
          </a:stretch>
        </p:blipFill>
        <p:spPr bwMode="auto">
          <a:xfrm>
            <a:off x="5334000" y="1447800"/>
            <a:ext cx="3333750" cy="3333750"/>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5" name="Object 1"/>
          <p:cNvGraphicFramePr>
            <a:graphicFrameLocks noChangeAspect="1"/>
          </p:cNvGraphicFramePr>
          <p:nvPr/>
        </p:nvGraphicFramePr>
        <p:xfrm>
          <a:off x="228600" y="4191000"/>
          <a:ext cx="4876800" cy="2667000"/>
        </p:xfrm>
        <a:graphic>
          <a:graphicData uri="http://schemas.openxmlformats.org/presentationml/2006/ole">
            <p:oleObj spid="_x0000_s1032" name="Slide" r:id="rId3" imgW="4570378" imgH="3427559" progId="PowerPoint.Slide.12">
              <p:embed/>
            </p:oleObj>
          </a:graphicData>
        </a:graphic>
      </p:graphicFrame>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7" name="Object 3"/>
          <p:cNvGraphicFramePr>
            <a:graphicFrameLocks noChangeAspect="1"/>
          </p:cNvGraphicFramePr>
          <p:nvPr/>
        </p:nvGraphicFramePr>
        <p:xfrm>
          <a:off x="0" y="0"/>
          <a:ext cx="5715000" cy="4191000"/>
        </p:xfrm>
        <a:graphic>
          <a:graphicData uri="http://schemas.openxmlformats.org/presentationml/2006/ole">
            <p:oleObj spid="_x0000_s1033" name="Slide" r:id="rId4" imgW="4570378" imgH="3427559" progId="PowerPoint.Slide.12">
              <p:embed/>
            </p:oleObj>
          </a:graphicData>
        </a:graphic>
      </p:graphicFrame>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9" name="Object 5"/>
          <p:cNvGraphicFramePr>
            <a:graphicFrameLocks noChangeAspect="1"/>
          </p:cNvGraphicFramePr>
          <p:nvPr/>
        </p:nvGraphicFramePr>
        <p:xfrm>
          <a:off x="5181600" y="2133600"/>
          <a:ext cx="3962400" cy="2514600"/>
        </p:xfrm>
        <a:graphic>
          <a:graphicData uri="http://schemas.openxmlformats.org/presentationml/2006/ole">
            <p:oleObj spid="_x0000_s1034" name="Slide" r:id="rId5" imgW="4570378" imgH="3427559" progId="PowerPoint.Slide.12">
              <p:embed/>
            </p:oleObj>
          </a:graphicData>
        </a:graphic>
      </p:graphicFrame>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31" name="Object 7"/>
          <p:cNvGraphicFramePr>
            <a:graphicFrameLocks noChangeAspect="1"/>
          </p:cNvGraphicFramePr>
          <p:nvPr/>
        </p:nvGraphicFramePr>
        <p:xfrm>
          <a:off x="5257800" y="4572000"/>
          <a:ext cx="3886200" cy="2286000"/>
        </p:xfrm>
        <a:graphic>
          <a:graphicData uri="http://schemas.openxmlformats.org/presentationml/2006/ole">
            <p:oleObj spid="_x0000_s1035" name="Slide" r:id="rId6" imgW="4570378" imgH="3427559" progId="PowerPoint.Slide.12">
              <p:embed/>
            </p:oleObj>
          </a:graphicData>
        </a:graphic>
      </p:graphicFrame>
      <p:pic>
        <p:nvPicPr>
          <p:cNvPr id="12" name="Picture 1" descr="D:\hendra's transit\GIF\radar.gif"/>
          <p:cNvPicPr>
            <a:picLocks noChangeAspect="1" noChangeArrowheads="1" noCrop="1"/>
          </p:cNvPicPr>
          <p:nvPr/>
        </p:nvPicPr>
        <p:blipFill>
          <a:blip r:embed="rId7"/>
          <a:srcRect/>
          <a:stretch>
            <a:fillRect/>
          </a:stretch>
        </p:blipFill>
        <p:spPr bwMode="auto">
          <a:xfrm>
            <a:off x="6477000" y="0"/>
            <a:ext cx="2133600" cy="21336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ChangeArrowheads="1"/>
          </p:cNvSpPr>
          <p:nvPr/>
        </p:nvSpPr>
        <p:spPr bwMode="auto">
          <a:xfrm>
            <a:off x="228600" y="838200"/>
            <a:ext cx="7699375" cy="655638"/>
          </a:xfrm>
          <a:prstGeom prst="rect">
            <a:avLst/>
          </a:prstGeom>
          <a:noFill/>
          <a:ln w="25400">
            <a:noFill/>
            <a:miter lim="800000"/>
            <a:headEnd/>
            <a:tailEnd/>
          </a:ln>
          <a:effectLst/>
        </p:spPr>
        <p:txBody>
          <a:bodyPr wrap="none" lIns="92075" tIns="46038" rIns="92075" bIns="46038" anchor="ctr"/>
          <a:lstStyle/>
          <a:p>
            <a:pPr algn="ctr"/>
            <a:r>
              <a:rPr lang="id-ID" sz="2800" b="1" dirty="0">
                <a:solidFill>
                  <a:srgbClr val="000066"/>
                </a:solidFill>
                <a:effectLst>
                  <a:outerShdw blurRad="38100" dist="38100" dir="2700000" algn="tl">
                    <a:srgbClr val="C0C0C0"/>
                  </a:outerShdw>
                </a:effectLst>
                <a:latin typeface="Arial" pitchFamily="34" charset="0"/>
                <a:cs typeface="Arial" pitchFamily="34" charset="0"/>
              </a:rPr>
              <a:t>Tempat Mendaftarkan Diri</a:t>
            </a:r>
          </a:p>
          <a:p>
            <a:pPr algn="ctr"/>
            <a:r>
              <a:rPr lang="id-ID" sz="1400" b="1" dirty="0" smtClean="0">
                <a:solidFill>
                  <a:srgbClr val="000066"/>
                </a:solidFill>
                <a:effectLst>
                  <a:outerShdw blurRad="38100" dist="38100" dir="2700000" algn="tl">
                    <a:srgbClr val="C0C0C0"/>
                  </a:outerShdw>
                </a:effectLst>
                <a:latin typeface="Arial" pitchFamily="34" charset="0"/>
                <a:cs typeface="Arial" pitchFamily="34" charset="0"/>
              </a:rPr>
              <a:t>Per. </a:t>
            </a:r>
            <a:r>
              <a:rPr lang="id-ID" sz="1400" b="1" dirty="0">
                <a:solidFill>
                  <a:srgbClr val="000066"/>
                </a:solidFill>
                <a:effectLst>
                  <a:outerShdw blurRad="38100" dist="38100" dir="2700000" algn="tl">
                    <a:srgbClr val="C0C0C0"/>
                  </a:outerShdw>
                </a:effectLst>
                <a:latin typeface="Arial" pitchFamily="34" charset="0"/>
                <a:cs typeface="Arial" pitchFamily="34" charset="0"/>
              </a:rPr>
              <a:t>Dirjen No. </a:t>
            </a:r>
            <a:r>
              <a:rPr lang="id-ID" sz="1400" b="1" dirty="0" smtClean="0">
                <a:solidFill>
                  <a:srgbClr val="000066"/>
                </a:solidFill>
                <a:effectLst>
                  <a:outerShdw blurRad="38100" dist="38100" dir="2700000" algn="tl">
                    <a:srgbClr val="C0C0C0"/>
                  </a:outerShdw>
                </a:effectLst>
                <a:latin typeface="Arial" pitchFamily="34" charset="0"/>
                <a:cs typeface="Arial" pitchFamily="34" charset="0"/>
              </a:rPr>
              <a:t>PER-</a:t>
            </a:r>
            <a:r>
              <a:rPr lang="en-US" sz="1400" b="1" dirty="0" smtClean="0">
                <a:solidFill>
                  <a:srgbClr val="000066"/>
                </a:solidFill>
                <a:effectLst>
                  <a:outerShdw blurRad="38100" dist="38100" dir="2700000" algn="tl">
                    <a:srgbClr val="C0C0C0"/>
                  </a:outerShdw>
                </a:effectLst>
                <a:latin typeface="Arial" pitchFamily="34" charset="0"/>
                <a:cs typeface="Arial" pitchFamily="34" charset="0"/>
              </a:rPr>
              <a:t>62</a:t>
            </a:r>
            <a:r>
              <a:rPr lang="id-ID" sz="1400" b="1" dirty="0" smtClean="0">
                <a:solidFill>
                  <a:srgbClr val="000066"/>
                </a:solidFill>
                <a:effectLst>
                  <a:outerShdw blurRad="38100" dist="38100" dir="2700000" algn="tl">
                    <a:srgbClr val="C0C0C0"/>
                  </a:outerShdw>
                </a:effectLst>
                <a:latin typeface="Arial" pitchFamily="34" charset="0"/>
                <a:cs typeface="Arial" pitchFamily="34" charset="0"/>
              </a:rPr>
              <a:t>/PJ</a:t>
            </a:r>
            <a:r>
              <a:rPr lang="id-ID" sz="1400" b="1" dirty="0">
                <a:solidFill>
                  <a:srgbClr val="000066"/>
                </a:solidFill>
                <a:effectLst>
                  <a:outerShdw blurRad="38100" dist="38100" dir="2700000" algn="tl">
                    <a:srgbClr val="C0C0C0"/>
                  </a:outerShdw>
                </a:effectLst>
                <a:latin typeface="Arial" pitchFamily="34" charset="0"/>
                <a:cs typeface="Arial" pitchFamily="34" charset="0"/>
              </a:rPr>
              <a:t>./</a:t>
            </a:r>
            <a:r>
              <a:rPr lang="id-ID" sz="1400" b="1" dirty="0" smtClean="0">
                <a:solidFill>
                  <a:srgbClr val="000066"/>
                </a:solidFill>
                <a:effectLst>
                  <a:outerShdw blurRad="38100" dist="38100" dir="2700000" algn="tl">
                    <a:srgbClr val="C0C0C0"/>
                  </a:outerShdw>
                </a:effectLst>
                <a:latin typeface="Arial" pitchFamily="34" charset="0"/>
                <a:cs typeface="Arial" pitchFamily="34" charset="0"/>
              </a:rPr>
              <a:t>20</a:t>
            </a:r>
            <a:r>
              <a:rPr lang="en-US" sz="1400" b="1" dirty="0" smtClean="0">
                <a:solidFill>
                  <a:srgbClr val="000066"/>
                </a:solidFill>
                <a:effectLst>
                  <a:outerShdw blurRad="38100" dist="38100" dir="2700000" algn="tl">
                    <a:srgbClr val="C0C0C0"/>
                  </a:outerShdw>
                </a:effectLst>
                <a:latin typeface="Arial" pitchFamily="34" charset="0"/>
                <a:cs typeface="Arial" pitchFamily="34" charset="0"/>
              </a:rPr>
              <a:t>10</a:t>
            </a:r>
            <a:endParaRPr lang="id-ID" sz="1400" b="1" dirty="0">
              <a:solidFill>
                <a:srgbClr val="000066"/>
              </a:solidFill>
              <a:effectLst>
                <a:outerShdw blurRad="38100" dist="38100" dir="2700000" algn="tl">
                  <a:srgbClr val="C0C0C0"/>
                </a:outerShdw>
              </a:effectLst>
              <a:latin typeface="Arial" pitchFamily="34" charset="0"/>
              <a:cs typeface="Arial" pitchFamily="34" charset="0"/>
            </a:endParaRPr>
          </a:p>
        </p:txBody>
      </p:sp>
      <p:sp>
        <p:nvSpPr>
          <p:cNvPr id="183299" name="AutoShape 3"/>
          <p:cNvSpPr>
            <a:spLocks noChangeArrowheads="1"/>
          </p:cNvSpPr>
          <p:nvPr/>
        </p:nvSpPr>
        <p:spPr bwMode="auto">
          <a:xfrm>
            <a:off x="1600200" y="1905000"/>
            <a:ext cx="3733800" cy="452437"/>
          </a:xfrm>
          <a:prstGeom prst="roundRect">
            <a:avLst>
              <a:gd name="adj" fmla="val 12486"/>
            </a:avLst>
          </a:prstGeom>
          <a:solidFill>
            <a:schemeClr val="hlink"/>
          </a:solidFill>
          <a:ln w="25400">
            <a:solidFill>
              <a:schemeClr val="tx1"/>
            </a:solidFill>
            <a:round/>
            <a:headEnd/>
            <a:tailEnd/>
          </a:ln>
          <a:effectLst>
            <a:outerShdw dist="107763" dir="18900000" algn="ctr" rotWithShape="0">
              <a:schemeClr val="bg2">
                <a:alpha val="50000"/>
              </a:schemeClr>
            </a:outerShdw>
          </a:effectLst>
        </p:spPr>
        <p:txBody>
          <a:bodyPr wrap="none" lIns="92075" tIns="46038" rIns="92075" bIns="46038" anchor="ctr"/>
          <a:lstStyle/>
          <a:p>
            <a:pPr algn="ctr"/>
            <a:r>
              <a:rPr lang="en-US" sz="1800" b="1" dirty="0" err="1">
                <a:latin typeface="Arial" pitchFamily="34" charset="0"/>
                <a:cs typeface="Arial" pitchFamily="34" charset="0"/>
              </a:rPr>
              <a:t>Tempat</a:t>
            </a:r>
            <a:r>
              <a:rPr lang="en-US" sz="1800" b="1" dirty="0">
                <a:latin typeface="Arial" pitchFamily="34" charset="0"/>
                <a:cs typeface="Arial" pitchFamily="34" charset="0"/>
              </a:rPr>
              <a:t> </a:t>
            </a:r>
            <a:r>
              <a:rPr lang="en-US" sz="1800" b="1" dirty="0" err="1">
                <a:latin typeface="Arial" pitchFamily="34" charset="0"/>
                <a:cs typeface="Arial" pitchFamily="34" charset="0"/>
              </a:rPr>
              <a:t>Pendaftaran</a:t>
            </a:r>
            <a:endParaRPr lang="en-US" sz="1800" b="1" dirty="0">
              <a:latin typeface="Arial" pitchFamily="34" charset="0"/>
              <a:cs typeface="Arial" pitchFamily="34" charset="0"/>
            </a:endParaRPr>
          </a:p>
        </p:txBody>
      </p:sp>
      <p:sp>
        <p:nvSpPr>
          <p:cNvPr id="183300" name="AutoShape 4"/>
          <p:cNvSpPr>
            <a:spLocks noChangeArrowheads="1"/>
          </p:cNvSpPr>
          <p:nvPr/>
        </p:nvSpPr>
        <p:spPr bwMode="auto">
          <a:xfrm>
            <a:off x="3505200" y="2590800"/>
            <a:ext cx="338137" cy="696913"/>
          </a:xfrm>
          <a:prstGeom prst="downArrow">
            <a:avLst>
              <a:gd name="adj1" fmla="val 50000"/>
              <a:gd name="adj2" fmla="val 63988"/>
            </a:avLst>
          </a:prstGeom>
          <a:solidFill>
            <a:srgbClr val="993366"/>
          </a:solidFill>
          <a:ln w="9525">
            <a:noFill/>
            <a:miter lim="800000"/>
            <a:headEnd/>
            <a:tailEnd/>
          </a:ln>
          <a:effectLst/>
        </p:spPr>
        <p:txBody>
          <a:bodyPr wrap="none" anchor="ctr"/>
          <a:lstStyle/>
          <a:p>
            <a:endParaRPr lang="en-US"/>
          </a:p>
        </p:txBody>
      </p:sp>
      <p:sp>
        <p:nvSpPr>
          <p:cNvPr id="183301" name="AutoShape 5"/>
          <p:cNvSpPr>
            <a:spLocks noChangeArrowheads="1"/>
          </p:cNvSpPr>
          <p:nvPr/>
        </p:nvSpPr>
        <p:spPr bwMode="auto">
          <a:xfrm>
            <a:off x="1828800" y="3505200"/>
            <a:ext cx="3660775" cy="2005013"/>
          </a:xfrm>
          <a:prstGeom prst="roundRect">
            <a:avLst>
              <a:gd name="adj" fmla="val 5306"/>
            </a:avLst>
          </a:prstGeom>
          <a:solidFill>
            <a:srgbClr val="FF99CC"/>
          </a:solidFill>
          <a:ln w="12700">
            <a:solidFill>
              <a:schemeClr val="tx1"/>
            </a:solidFill>
            <a:round/>
            <a:headEnd/>
            <a:tailEnd/>
          </a:ln>
          <a:effectLst>
            <a:outerShdw dist="107763" dir="18900000" algn="ctr" rotWithShape="0">
              <a:schemeClr val="bg2">
                <a:alpha val="50000"/>
              </a:schemeClr>
            </a:outerShdw>
          </a:effectLst>
        </p:spPr>
        <p:txBody>
          <a:bodyPr wrap="none" lIns="92075" tIns="46038" rIns="92075" bIns="46038" anchor="ctr"/>
          <a:lstStyle/>
          <a:p>
            <a:pPr algn="ctr"/>
            <a:r>
              <a:rPr lang="en-US" sz="1800" b="1" dirty="0" smtClean="0">
                <a:solidFill>
                  <a:srgbClr val="000066"/>
                </a:solidFill>
                <a:latin typeface="Arial" pitchFamily="34" charset="0"/>
                <a:cs typeface="Arial" pitchFamily="34" charset="0"/>
              </a:rPr>
              <a:t>KPP/KP2KP </a:t>
            </a:r>
            <a:endParaRPr lang="en-US" sz="1800" b="1" dirty="0">
              <a:solidFill>
                <a:srgbClr val="000066"/>
              </a:solidFill>
              <a:latin typeface="Arial" pitchFamily="34" charset="0"/>
              <a:cs typeface="Arial" pitchFamily="34" charset="0"/>
            </a:endParaRPr>
          </a:p>
          <a:p>
            <a:pPr algn="ctr"/>
            <a:r>
              <a:rPr lang="en-US" sz="1800" b="1" dirty="0" err="1">
                <a:solidFill>
                  <a:srgbClr val="000066"/>
                </a:solidFill>
                <a:latin typeface="Arial" pitchFamily="34" charset="0"/>
                <a:cs typeface="Arial" pitchFamily="34" charset="0"/>
              </a:rPr>
              <a:t>di</a:t>
            </a:r>
            <a:r>
              <a:rPr lang="en-US" sz="1800" b="1" dirty="0">
                <a:solidFill>
                  <a:srgbClr val="000066"/>
                </a:solidFill>
                <a:latin typeface="Arial" pitchFamily="34" charset="0"/>
                <a:cs typeface="Arial" pitchFamily="34" charset="0"/>
              </a:rPr>
              <a:t> </a:t>
            </a:r>
            <a:r>
              <a:rPr lang="en-US" sz="1800" b="1" dirty="0" err="1">
                <a:solidFill>
                  <a:srgbClr val="000066"/>
                </a:solidFill>
                <a:latin typeface="Arial" pitchFamily="34" charset="0"/>
                <a:cs typeface="Arial" pitchFamily="34" charset="0"/>
              </a:rPr>
              <a:t>mana</a:t>
            </a:r>
            <a:endParaRPr lang="en-US" sz="1800" b="1" dirty="0">
              <a:solidFill>
                <a:srgbClr val="000066"/>
              </a:solidFill>
              <a:latin typeface="Arial" pitchFamily="34" charset="0"/>
              <a:cs typeface="Arial" pitchFamily="34" charset="0"/>
            </a:endParaRPr>
          </a:p>
          <a:p>
            <a:pPr algn="ctr"/>
            <a:r>
              <a:rPr lang="en-US" sz="1800" b="1" dirty="0" err="1" smtClean="0">
                <a:solidFill>
                  <a:srgbClr val="000066"/>
                </a:solidFill>
                <a:latin typeface="Arial" pitchFamily="34" charset="0"/>
                <a:cs typeface="Arial" pitchFamily="34" charset="0"/>
              </a:rPr>
              <a:t>Bendahara</a:t>
            </a:r>
            <a:endParaRPr lang="en-US" sz="1800" b="1" dirty="0">
              <a:solidFill>
                <a:srgbClr val="000066"/>
              </a:solidFill>
              <a:latin typeface="Arial" pitchFamily="34" charset="0"/>
              <a:cs typeface="Arial" pitchFamily="34" charset="0"/>
            </a:endParaRPr>
          </a:p>
          <a:p>
            <a:pPr algn="ctr"/>
            <a:r>
              <a:rPr lang="en-US" sz="1800" b="1" dirty="0" err="1">
                <a:solidFill>
                  <a:srgbClr val="000066"/>
                </a:solidFill>
                <a:latin typeface="Arial" pitchFamily="34" charset="0"/>
                <a:cs typeface="Arial" pitchFamily="34" charset="0"/>
              </a:rPr>
              <a:t>Berkedudukan</a:t>
            </a:r>
            <a:endParaRPr lang="en-US" sz="1800" b="1" dirty="0">
              <a:solidFill>
                <a:srgbClr val="000066"/>
              </a:solidFill>
              <a:latin typeface="Arial" pitchFamily="34" charset="0"/>
              <a:cs typeface="Arial" pitchFamily="34" charset="0"/>
            </a:endParaRPr>
          </a:p>
        </p:txBody>
      </p:sp>
      <p:pic>
        <p:nvPicPr>
          <p:cNvPr id="183302" name="Picture 6" descr="13"/>
          <p:cNvPicPr>
            <a:picLocks noChangeAspect="1" noChangeArrowheads="1"/>
          </p:cNvPicPr>
          <p:nvPr/>
        </p:nvPicPr>
        <p:blipFill>
          <a:blip r:embed="rId3" cstate="print"/>
          <a:srcRect/>
          <a:stretch>
            <a:fillRect/>
          </a:stretch>
        </p:blipFill>
        <p:spPr bwMode="auto">
          <a:xfrm>
            <a:off x="5715000" y="3200400"/>
            <a:ext cx="2195513" cy="2286000"/>
          </a:xfrm>
          <a:prstGeom prst="rect">
            <a:avLst/>
          </a:prstGeom>
          <a:noFill/>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ctangle 1"/>
          <p:cNvPicPr>
            <a:picLocks noGrp="1" noChangeArrowheads="1"/>
          </p:cNvPicPr>
          <p:nvPr>
            <p:ph type="title" idx="4294967295"/>
          </p:nvPr>
        </p:nvPicPr>
        <p:blipFill>
          <a:blip r:embed="rId3" cstate="print"/>
          <a:srcRect/>
          <a:stretch>
            <a:fillRect/>
          </a:stretch>
        </p:blipFill>
        <p:spPr>
          <a:xfrm>
            <a:off x="0" y="3124200"/>
            <a:ext cx="8023225" cy="2487613"/>
          </a:xfrm>
          <a:solidFill>
            <a:schemeClr val="accent1"/>
          </a:solidFill>
        </p:spPr>
      </p:pic>
      <p:pic>
        <p:nvPicPr>
          <p:cNvPr id="33793" name="Picture 1"/>
          <p:cNvPicPr>
            <a:picLocks noChangeAspect="1" noChangeArrowheads="1"/>
          </p:cNvPicPr>
          <p:nvPr/>
        </p:nvPicPr>
        <p:blipFill>
          <a:blip r:embed="rId4" cstate="print"/>
          <a:srcRect/>
          <a:stretch>
            <a:fillRect/>
          </a:stretch>
        </p:blipFill>
        <p:spPr bwMode="auto">
          <a:xfrm>
            <a:off x="2819400" y="533400"/>
            <a:ext cx="3428938" cy="216573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790529" name="Picture 1" descr="D:\hendra's transit\GIF\laser.gif"/>
          <p:cNvPicPr>
            <a:picLocks noChangeAspect="1" noChangeArrowheads="1" noCrop="1"/>
          </p:cNvPicPr>
          <p:nvPr/>
        </p:nvPicPr>
        <p:blipFill>
          <a:blip r:embed="rId5"/>
          <a:srcRect/>
          <a:stretch>
            <a:fillRect/>
          </a:stretch>
        </p:blipFill>
        <p:spPr bwMode="auto">
          <a:xfrm>
            <a:off x="1752600" y="5943600"/>
            <a:ext cx="4286250" cy="581025"/>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1225" name="Group 57"/>
          <p:cNvGraphicFramePr>
            <a:graphicFrameLocks noGrp="1"/>
          </p:cNvGraphicFramePr>
          <p:nvPr>
            <p:ph type="tbl" idx="1"/>
          </p:nvPr>
        </p:nvGraphicFramePr>
        <p:xfrm>
          <a:off x="228600" y="2971800"/>
          <a:ext cx="8534400" cy="3639186"/>
        </p:xfrm>
        <a:graphic>
          <a:graphicData uri="http://schemas.openxmlformats.org/drawingml/2006/table">
            <a:tbl>
              <a:tblPr/>
              <a:tblGrid>
                <a:gridCol w="1997075"/>
                <a:gridCol w="6537325"/>
              </a:tblGrid>
              <a:tr h="26987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rgbClr val="000000"/>
                          </a:solidFill>
                          <a:effectLst/>
                          <a:latin typeface="Arial" pitchFamily="34" charset="0"/>
                          <a:cs typeface="Arial" pitchFamily="34" charset="0"/>
                        </a:rPr>
                        <a:t>Objek </a:t>
                      </a:r>
                    </a:p>
                  </a:txBody>
                  <a:tcPr marL="90488" marR="90488"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rgbClr val="000000"/>
                          </a:solidFill>
                          <a:effectLst/>
                          <a:latin typeface="Arial" pitchFamily="34" charset="0"/>
                          <a:cs typeface="Arial" pitchFamily="34" charset="0"/>
                        </a:rPr>
                        <a:t>Penjelasan </a:t>
                      </a:r>
                    </a:p>
                  </a:txBody>
                  <a:tcPr marL="90488" marR="90488"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r>
              <a:tr h="52387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id-ID" sz="1400" b="1" i="1" u="none" strike="noStrike" cap="none" normalizeH="0" baseline="0" smtClean="0">
                          <a:ln>
                            <a:noFill/>
                          </a:ln>
                          <a:solidFill>
                            <a:srgbClr val="000000"/>
                          </a:solidFill>
                          <a:effectLst/>
                          <a:latin typeface="Arial" pitchFamily="34" charset="0"/>
                          <a:cs typeface="Arial" pitchFamily="34" charset="0"/>
                        </a:rPr>
                        <a:t>PPh Pasal</a:t>
                      </a:r>
                      <a:r>
                        <a:rPr kumimoji="0" lang="en-US" sz="1400" b="1" i="1" u="none" strike="noStrike" cap="none" normalizeH="0" baseline="0" smtClean="0">
                          <a:ln>
                            <a:noFill/>
                          </a:ln>
                          <a:solidFill>
                            <a:srgbClr val="000000"/>
                          </a:solidFill>
                          <a:effectLst/>
                          <a:latin typeface="Arial" pitchFamily="34" charset="0"/>
                          <a:cs typeface="Arial" pitchFamily="34" charset="0"/>
                        </a:rPr>
                        <a:t> 21</a:t>
                      </a:r>
                    </a:p>
                  </a:txBody>
                  <a:tcPr marL="90488" marR="90488"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rgbClr val="000000"/>
                          </a:solidFill>
                          <a:effectLst/>
                          <a:latin typeface="Arial" pitchFamily="34" charset="0"/>
                          <a:cs typeface="Arial" pitchFamily="34" charset="0"/>
                        </a:rPr>
                        <a:t>Pemotongan atas penghasilan yg dibayarkan kepada orang pribadi sehubungan dengan pekerjaan jabatan, jasa &amp; kegiatan</a:t>
                      </a:r>
                    </a:p>
                  </a:txBody>
                  <a:tcPr marL="90488" marR="90488"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r>
              <a:tr h="68262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rgbClr val="000000"/>
                          </a:solidFill>
                          <a:effectLst/>
                          <a:latin typeface="Arial" pitchFamily="34" charset="0"/>
                          <a:cs typeface="Arial" pitchFamily="34" charset="0"/>
                        </a:rPr>
                        <a:t>PPh Pasal 4 ayat (2)</a:t>
                      </a:r>
                      <a:endParaRPr kumimoji="0" lang="en-US" sz="1400" b="1" i="0" u="none" strike="noStrike" cap="none" normalizeH="0" baseline="0" smtClean="0">
                        <a:ln>
                          <a:noFill/>
                        </a:ln>
                        <a:solidFill>
                          <a:srgbClr val="000000"/>
                        </a:solidFill>
                        <a:effectLst/>
                        <a:latin typeface="Arial" pitchFamily="34" charset="0"/>
                        <a:cs typeface="Arial" pitchFamily="34" charset="0"/>
                      </a:endParaRPr>
                    </a:p>
                  </a:txBody>
                  <a:tcPr marL="90488" marR="90488"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rgbClr val="000000"/>
                          </a:solidFill>
                          <a:effectLst/>
                          <a:latin typeface="Arial" pitchFamily="34" charset="0"/>
                          <a:cs typeface="Arial" pitchFamily="34" charset="0"/>
                        </a:rPr>
                        <a:t>Pemotongan atas penghasilan yg dibayarkan sehubungan jasa tertentu &amp; sumber tertentu (jasa konstruksi, sewa tanah/bangunan,pengalihan hak atas tanah/bangunan, hadiah undian dan lainnya)</a:t>
                      </a:r>
                    </a:p>
                  </a:txBody>
                  <a:tcPr marL="90488" marR="90488"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r>
              <a:tr h="46037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rgbClr val="000000"/>
                          </a:solidFill>
                          <a:effectLst/>
                          <a:latin typeface="Arial" pitchFamily="34" charset="0"/>
                          <a:cs typeface="Arial" pitchFamily="34" charset="0"/>
                        </a:rPr>
                        <a:t>PPh Pasal 22</a:t>
                      </a:r>
                    </a:p>
                  </a:txBody>
                  <a:tcPr marL="90488" marR="90488"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rgbClr val="000000"/>
                          </a:solidFill>
                          <a:effectLst/>
                          <a:latin typeface="Arial" pitchFamily="34" charset="0"/>
                          <a:cs typeface="Arial" pitchFamily="34" charset="0"/>
                        </a:rPr>
                        <a:t>Pemungutan atas penghasilan yg dibayarkan sehubungan dengan pembelian barang</a:t>
                      </a:r>
                    </a:p>
                  </a:txBody>
                  <a:tcPr marL="90488" marR="90488"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r>
              <a:tr h="525463">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rgbClr val="000000"/>
                          </a:solidFill>
                          <a:effectLst/>
                          <a:latin typeface="Arial" pitchFamily="34" charset="0"/>
                          <a:cs typeface="Arial" pitchFamily="34" charset="0"/>
                        </a:rPr>
                        <a:t>PPh Pasal 23</a:t>
                      </a:r>
                    </a:p>
                  </a:txBody>
                  <a:tcPr marL="90488" marR="90488"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rgbClr val="000000"/>
                          </a:solidFill>
                          <a:effectLst/>
                          <a:latin typeface="Arial" pitchFamily="34" charset="0"/>
                          <a:cs typeface="Arial" pitchFamily="34" charset="0"/>
                        </a:rPr>
                        <a:t>Pemotongan atas penghasilan yg dibayarkan   berupa hadiah, bunga, deviden, sewa, royalty dan jasa-jasa lainnya selain Objek PPh Psl 21</a:t>
                      </a:r>
                    </a:p>
                  </a:txBody>
                  <a:tcPr marL="90488" marR="90488"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r>
              <a:tr h="30480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rgbClr val="000000"/>
                          </a:solidFill>
                          <a:effectLst/>
                          <a:latin typeface="Arial" pitchFamily="34" charset="0"/>
                          <a:cs typeface="Arial" pitchFamily="34" charset="0"/>
                        </a:rPr>
                        <a:t>PPh Pasal 26</a:t>
                      </a:r>
                    </a:p>
                  </a:txBody>
                  <a:tcPr marL="90488" marR="90488"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80000"/>
                        </a:lnSpc>
                        <a:spcBef>
                          <a:spcPct val="60000"/>
                        </a:spcBef>
                        <a:spcAft>
                          <a:spcPct val="0"/>
                        </a:spcAft>
                        <a:buClr>
                          <a:srgbClr val="000066"/>
                        </a:buClr>
                        <a:buSzTx/>
                        <a:buFont typeface="Wingdings" pitchFamily="2" charset="2"/>
                        <a:buNone/>
                        <a:tabLst/>
                      </a:pPr>
                      <a:r>
                        <a:rPr kumimoji="0" lang="en-US" sz="1400" b="1" i="0" u="none" strike="noStrike" cap="none" normalizeH="0" baseline="0" smtClean="0">
                          <a:ln>
                            <a:noFill/>
                          </a:ln>
                          <a:solidFill>
                            <a:srgbClr val="000000"/>
                          </a:solidFill>
                          <a:effectLst/>
                          <a:latin typeface="Arial" pitchFamily="34" charset="0"/>
                          <a:cs typeface="Arial" pitchFamily="34" charset="0"/>
                        </a:rPr>
                        <a:t>Pembayaran atas penghasilan kepada Wajib Pajak Luar Negeri.</a:t>
                      </a:r>
                    </a:p>
                  </a:txBody>
                  <a:tcPr marL="90488" marR="90488"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r>
              <a:tr h="43180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rgbClr val="000000"/>
                          </a:solidFill>
                          <a:effectLst/>
                          <a:latin typeface="Arial" pitchFamily="34" charset="0"/>
                          <a:cs typeface="Arial" pitchFamily="34" charset="0"/>
                        </a:rPr>
                        <a:t>PPN dan PPnBM</a:t>
                      </a:r>
                    </a:p>
                  </a:txBody>
                  <a:tcPr marL="90488" marR="90488"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80000"/>
                        </a:lnSpc>
                        <a:spcBef>
                          <a:spcPct val="60000"/>
                        </a:spcBef>
                        <a:spcAft>
                          <a:spcPct val="0"/>
                        </a:spcAft>
                        <a:buClr>
                          <a:srgbClr val="000066"/>
                        </a:buClr>
                        <a:buSzTx/>
                        <a:buFont typeface="Wingdings" pitchFamily="2" charset="2"/>
                        <a:buNone/>
                        <a:tabLst/>
                      </a:pPr>
                      <a:r>
                        <a:rPr kumimoji="0" lang="en-US" sz="1400" b="1" i="0" u="none" strike="noStrike" cap="none" normalizeH="0" baseline="0" smtClean="0">
                          <a:ln>
                            <a:noFill/>
                          </a:ln>
                          <a:solidFill>
                            <a:srgbClr val="000000"/>
                          </a:solidFill>
                          <a:effectLst/>
                          <a:latin typeface="Arial" pitchFamily="34" charset="0"/>
                          <a:cs typeface="Arial" pitchFamily="34" charset="0"/>
                        </a:rPr>
                        <a:t>Pemungutan atas pajak konsumsi yg dibayar sendiri sehubungan penyerahan Barang Kena Pajak &amp; Jasa Kena Pajak</a:t>
                      </a:r>
                    </a:p>
                  </a:txBody>
                  <a:tcPr marL="90488" marR="90488"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FF"/>
                    </a:solidFill>
                  </a:tcPr>
                </a:tc>
              </a:tr>
              <a:tr h="30638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rgbClr val="000000"/>
                          </a:solidFill>
                          <a:effectLst/>
                          <a:latin typeface="Arial" pitchFamily="34" charset="0"/>
                          <a:cs typeface="Arial" pitchFamily="34" charset="0"/>
                        </a:rPr>
                        <a:t>Bea Materai</a:t>
                      </a:r>
                    </a:p>
                  </a:txBody>
                  <a:tcPr marL="90488" marR="90488"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80000"/>
                        </a:lnSpc>
                        <a:spcBef>
                          <a:spcPct val="60000"/>
                        </a:spcBef>
                        <a:spcAft>
                          <a:spcPct val="0"/>
                        </a:spcAft>
                        <a:buClr>
                          <a:srgbClr val="000066"/>
                        </a:buClr>
                        <a:buSzTx/>
                        <a:buFont typeface="Wingdings" pitchFamily="2" charset="2"/>
                        <a:buNone/>
                        <a:tabLst/>
                      </a:pPr>
                      <a:r>
                        <a:rPr kumimoji="0" lang="en-US" sz="1400" b="1" i="0" u="none" strike="noStrike" cap="none" normalizeH="0" baseline="0" smtClean="0">
                          <a:ln>
                            <a:noFill/>
                          </a:ln>
                          <a:solidFill>
                            <a:srgbClr val="000000"/>
                          </a:solidFill>
                          <a:effectLst/>
                          <a:latin typeface="Arial" pitchFamily="34" charset="0"/>
                          <a:cs typeface="Arial" pitchFamily="34" charset="0"/>
                        </a:rPr>
                        <a:t>Pembayaran atas pemanfaatan dokumen2 tertentu (kuitansi, kontrak)</a:t>
                      </a:r>
                    </a:p>
                  </a:txBody>
                  <a:tcPr marL="90488" marR="90488"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r>
            </a:tbl>
          </a:graphicData>
        </a:graphic>
      </p:graphicFrame>
      <p:pic>
        <p:nvPicPr>
          <p:cNvPr id="391208" name="Picture 40"/>
          <p:cNvPicPr>
            <a:picLocks noChangeAspect="1" noChangeArrowheads="1" noCrop="1"/>
          </p:cNvPicPr>
          <p:nvPr/>
        </p:nvPicPr>
        <p:blipFill>
          <a:blip r:embed="rId3" cstate="print"/>
          <a:srcRect/>
          <a:stretch>
            <a:fillRect/>
          </a:stretch>
        </p:blipFill>
        <p:spPr bwMode="auto">
          <a:xfrm>
            <a:off x="3352800" y="533400"/>
            <a:ext cx="914400" cy="914400"/>
          </a:xfrm>
          <a:prstGeom prst="rect">
            <a:avLst/>
          </a:prstGeom>
          <a:noFill/>
          <a:ln w="9525">
            <a:noFill/>
            <a:miter lim="800000"/>
            <a:headEnd/>
            <a:tailEnd/>
          </a:ln>
        </p:spPr>
      </p:pic>
      <p:pic>
        <p:nvPicPr>
          <p:cNvPr id="391209" name="Picture 41" descr="Picture12"/>
          <p:cNvPicPr>
            <a:picLocks noChangeAspect="1" noChangeArrowheads="1" noCrop="1"/>
          </p:cNvPicPr>
          <p:nvPr/>
        </p:nvPicPr>
        <p:blipFill>
          <a:blip r:embed="rId4" cstate="print"/>
          <a:srcRect/>
          <a:stretch>
            <a:fillRect/>
          </a:stretch>
        </p:blipFill>
        <p:spPr bwMode="auto">
          <a:xfrm>
            <a:off x="4038600" y="533400"/>
            <a:ext cx="1371600" cy="990600"/>
          </a:xfrm>
          <a:prstGeom prst="rect">
            <a:avLst/>
          </a:prstGeom>
          <a:noFill/>
        </p:spPr>
      </p:pic>
      <p:sp>
        <p:nvSpPr>
          <p:cNvPr id="391211" name="AutoShape 43"/>
          <p:cNvSpPr>
            <a:spLocks noChangeArrowheads="1"/>
          </p:cNvSpPr>
          <p:nvPr/>
        </p:nvSpPr>
        <p:spPr bwMode="auto">
          <a:xfrm>
            <a:off x="2590800" y="152400"/>
            <a:ext cx="3810000" cy="381000"/>
          </a:xfrm>
          <a:prstGeom prst="roundRect">
            <a:avLst>
              <a:gd name="adj" fmla="val 16667"/>
            </a:avLst>
          </a:prstGeom>
          <a:solidFill>
            <a:schemeClr val="accent1"/>
          </a:solidFill>
          <a:ln w="12700" algn="ctr">
            <a:solidFill>
              <a:schemeClr val="tx1"/>
            </a:solidFill>
            <a:round/>
            <a:headEnd/>
            <a:tailEnd/>
          </a:ln>
          <a:effectLst/>
        </p:spPr>
        <p:txBody>
          <a:bodyPr wrap="none" lIns="90488" tIns="44450" rIns="90488" bIns="44450" anchor="ctr"/>
          <a:lstStyle/>
          <a:p>
            <a:pPr algn="ctr"/>
            <a:r>
              <a:rPr lang="en-US" sz="1500" b="1">
                <a:latin typeface="Verdana" pitchFamily="34" charset="0"/>
              </a:rPr>
              <a:t>BENDAHARA PEMERINTAH</a:t>
            </a:r>
          </a:p>
        </p:txBody>
      </p:sp>
      <p:sp>
        <p:nvSpPr>
          <p:cNvPr id="391212" name="AutoShape 44"/>
          <p:cNvSpPr>
            <a:spLocks noChangeArrowheads="1"/>
          </p:cNvSpPr>
          <p:nvPr/>
        </p:nvSpPr>
        <p:spPr bwMode="auto">
          <a:xfrm>
            <a:off x="1143000" y="1905000"/>
            <a:ext cx="6477000" cy="762000"/>
          </a:xfrm>
          <a:prstGeom prst="flowChartAlternateProcess">
            <a:avLst/>
          </a:prstGeom>
          <a:solidFill>
            <a:srgbClr val="33CCFF"/>
          </a:solidFill>
          <a:ln w="12700" algn="ctr">
            <a:solidFill>
              <a:schemeClr val="tx1"/>
            </a:solidFill>
            <a:miter lim="800000"/>
            <a:headEnd/>
            <a:tailEnd/>
          </a:ln>
          <a:effectLst/>
        </p:spPr>
        <p:txBody>
          <a:bodyPr wrap="none" lIns="90488" tIns="44450" rIns="90488" bIns="44450" anchor="ctr"/>
          <a:lstStyle/>
          <a:p>
            <a:pPr algn="ctr"/>
            <a:r>
              <a:rPr lang="en-US" sz="1600" b="1">
                <a:solidFill>
                  <a:srgbClr val="000066"/>
                </a:solidFill>
              </a:rPr>
              <a:t>MELAKSANAKAN KEWAJIBAN </a:t>
            </a:r>
          </a:p>
          <a:p>
            <a:pPr algn="ctr"/>
            <a:r>
              <a:rPr lang="en-US" sz="1600" b="1">
                <a:solidFill>
                  <a:srgbClr val="000066"/>
                </a:solidFill>
              </a:rPr>
              <a:t>PEMOTONGAN &amp; PEMOTONGAN PAJAK PUSAT ATAS </a:t>
            </a:r>
          </a:p>
          <a:p>
            <a:pPr algn="ctr"/>
            <a:r>
              <a:rPr lang="en-US" sz="1600" b="1">
                <a:solidFill>
                  <a:srgbClr val="000066"/>
                </a:solidFill>
              </a:rPr>
              <a:t>DANA YG BERASAL DARI APBN/APBD</a:t>
            </a:r>
          </a:p>
        </p:txBody>
      </p:sp>
      <p:sp>
        <p:nvSpPr>
          <p:cNvPr id="391213" name="AutoShape 45"/>
          <p:cNvSpPr>
            <a:spLocks noChangeArrowheads="1"/>
          </p:cNvSpPr>
          <p:nvPr/>
        </p:nvSpPr>
        <p:spPr bwMode="auto">
          <a:xfrm>
            <a:off x="3352800" y="2667000"/>
            <a:ext cx="2286000" cy="228600"/>
          </a:xfrm>
          <a:prstGeom prst="downArrow">
            <a:avLst>
              <a:gd name="adj1" fmla="val 50000"/>
              <a:gd name="adj2" fmla="val 25000"/>
            </a:avLst>
          </a:prstGeom>
          <a:solidFill>
            <a:srgbClr val="FFFF66"/>
          </a:solidFill>
          <a:ln w="12700" algn="ctr">
            <a:solidFill>
              <a:schemeClr val="tx1"/>
            </a:solidFill>
            <a:miter lim="800000"/>
            <a:headEnd/>
            <a:tailEnd/>
          </a:ln>
          <a:effectLst/>
        </p:spPr>
        <p:txBody>
          <a:bodyPr wrap="none" lIns="90488" tIns="44450" rIns="90488" bIns="44450" anchor="ctr"/>
          <a:lstStyle/>
          <a:p>
            <a:endParaRPr lang="en-US"/>
          </a:p>
        </p:txBody>
      </p:sp>
      <p:sp>
        <p:nvSpPr>
          <p:cNvPr id="391220" name="AutoShape 52"/>
          <p:cNvSpPr>
            <a:spLocks noChangeArrowheads="1"/>
          </p:cNvSpPr>
          <p:nvPr/>
        </p:nvSpPr>
        <p:spPr bwMode="auto">
          <a:xfrm>
            <a:off x="3200400" y="1447800"/>
            <a:ext cx="2286000" cy="381000"/>
          </a:xfrm>
          <a:prstGeom prst="downArrow">
            <a:avLst>
              <a:gd name="adj1" fmla="val 50000"/>
              <a:gd name="adj2" fmla="val 25000"/>
            </a:avLst>
          </a:prstGeom>
          <a:solidFill>
            <a:srgbClr val="FFFF66"/>
          </a:solidFill>
          <a:ln w="12700" algn="ctr">
            <a:solidFill>
              <a:schemeClr val="tx1"/>
            </a:solidFill>
            <a:miter lim="800000"/>
            <a:headEnd/>
            <a:tailEnd/>
          </a:ln>
          <a:effectLst/>
        </p:spPr>
        <p:txBody>
          <a:bodyPr wrap="none" lIns="90488" tIns="44450" rIns="90488" bIns="44450" anchor="ctr"/>
          <a:lstStyle/>
          <a:p>
            <a:pPr algn="ctr"/>
            <a:r>
              <a:rPr lang="en-US" sz="1600" b="1">
                <a:solidFill>
                  <a:srgbClr val="000000"/>
                </a:solidFill>
              </a:rPr>
              <a:t>WAJIB</a:t>
            </a:r>
          </a:p>
        </p:txBody>
      </p:sp>
      <p:pic>
        <p:nvPicPr>
          <p:cNvPr id="788481" name="Picture 1" descr="D:\hendra's transit\GIF\ijo.gif"/>
          <p:cNvPicPr>
            <a:picLocks noChangeAspect="1" noChangeArrowheads="1" noCrop="1"/>
          </p:cNvPicPr>
          <p:nvPr/>
        </p:nvPicPr>
        <p:blipFill>
          <a:blip r:embed="rId5"/>
          <a:srcRect/>
          <a:stretch>
            <a:fillRect/>
          </a:stretch>
        </p:blipFill>
        <p:spPr bwMode="auto">
          <a:xfrm>
            <a:off x="304800" y="152400"/>
            <a:ext cx="609600" cy="609600"/>
          </a:xfrm>
          <a:prstGeom prst="rect">
            <a:avLst/>
          </a:prstGeom>
          <a:noFill/>
        </p:spPr>
      </p:pic>
      <p:pic>
        <p:nvPicPr>
          <p:cNvPr id="10" name="Picture 1" descr="D:\hendra's transit\GIF\ijo.gif"/>
          <p:cNvPicPr>
            <a:picLocks noChangeAspect="1" noChangeArrowheads="1" noCrop="1"/>
          </p:cNvPicPr>
          <p:nvPr/>
        </p:nvPicPr>
        <p:blipFill>
          <a:blip r:embed="rId5"/>
          <a:srcRect/>
          <a:stretch>
            <a:fillRect/>
          </a:stretch>
        </p:blipFill>
        <p:spPr bwMode="auto">
          <a:xfrm>
            <a:off x="7696200" y="152400"/>
            <a:ext cx="609600" cy="6096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10243"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10244" name="Rectangle 4"/>
          <p:cNvSpPr>
            <a:spLocks noChangeArrowheads="1"/>
          </p:cNvSpPr>
          <p:nvPr/>
        </p:nvSpPr>
        <p:spPr bwMode="auto">
          <a:xfrm>
            <a:off x="861842" y="57150"/>
            <a:ext cx="6858000" cy="990600"/>
          </a:xfrm>
          <a:prstGeom prst="rect">
            <a:avLst/>
          </a:prstGeom>
          <a:solidFill>
            <a:schemeClr val="tx1">
              <a:lumMod val="85000"/>
              <a:lumOff val="15000"/>
            </a:schemeClr>
          </a:solidFill>
          <a:ln w="12700">
            <a:solidFill>
              <a:srgbClr val="009900"/>
            </a:solidFill>
            <a:miter lim="800000"/>
            <a:headEnd/>
            <a:tailEnd/>
          </a:ln>
          <a:effectLst/>
        </p:spPr>
        <p:txBody>
          <a:bodyPr wrap="none" lIns="90488" tIns="44450" rIns="90488" bIns="44450" anchor="ctr"/>
          <a:lstStyle/>
          <a:p>
            <a:pPr algn="ctr"/>
            <a:r>
              <a:rPr lang="en-US" b="1" dirty="0">
                <a:solidFill>
                  <a:schemeClr val="bg1"/>
                </a:solidFill>
                <a:effectLst>
                  <a:outerShdw blurRad="38100" dist="38100" dir="2700000" algn="tl">
                    <a:srgbClr val="000000"/>
                  </a:outerShdw>
                </a:effectLst>
                <a:latin typeface="Arial" pitchFamily="34" charset="0"/>
              </a:rPr>
              <a:t>PEMOTONGAN / PEMUNGUTAN</a:t>
            </a:r>
            <a:r>
              <a:rPr lang="en-US" b="1" dirty="0">
                <a:solidFill>
                  <a:schemeClr val="bg1"/>
                </a:solidFill>
                <a:effectLst>
                  <a:outerShdw blurRad="38100" dist="38100" dir="2700000" algn="tl">
                    <a:srgbClr val="FFFFFF"/>
                  </a:outerShdw>
                </a:effectLst>
                <a:latin typeface="Arial" pitchFamily="34" charset="0"/>
              </a:rPr>
              <a:t> </a:t>
            </a:r>
          </a:p>
          <a:p>
            <a:pPr algn="ctr"/>
            <a:r>
              <a:rPr lang="en-US" sz="2600" b="1" dirty="0">
                <a:solidFill>
                  <a:srgbClr val="FF0000"/>
                </a:solidFill>
                <a:effectLst>
                  <a:outerShdw blurRad="38100" dist="38100" dir="2700000" algn="tl">
                    <a:srgbClr val="000000"/>
                  </a:outerShdw>
                </a:effectLst>
                <a:latin typeface="Arial" pitchFamily="34" charset="0"/>
              </a:rPr>
              <a:t>PAJAK PENGHASILAN</a:t>
            </a:r>
          </a:p>
          <a:p>
            <a:pPr algn="ctr"/>
            <a:r>
              <a:rPr lang="en-US" b="1" dirty="0">
                <a:solidFill>
                  <a:schemeClr val="bg1"/>
                </a:solidFill>
                <a:effectLst>
                  <a:outerShdw blurRad="38100" dist="38100" dir="2700000" algn="tl">
                    <a:srgbClr val="000000"/>
                  </a:outerShdw>
                </a:effectLst>
                <a:latin typeface="Arial" pitchFamily="34" charset="0"/>
              </a:rPr>
              <a:t>OLEH </a:t>
            </a:r>
            <a:r>
              <a:rPr lang="en-US" b="1" dirty="0" smtClean="0">
                <a:solidFill>
                  <a:schemeClr val="bg1"/>
                </a:solidFill>
                <a:effectLst>
                  <a:outerShdw blurRad="38100" dist="38100" dir="2700000" algn="tl">
                    <a:srgbClr val="000000"/>
                  </a:outerShdw>
                </a:effectLst>
                <a:latin typeface="Arial" pitchFamily="34" charset="0"/>
              </a:rPr>
              <a:t>BENDAHARA</a:t>
            </a:r>
            <a:endParaRPr lang="en-US" b="1" dirty="0">
              <a:solidFill>
                <a:schemeClr val="bg1"/>
              </a:solidFill>
              <a:effectLst>
                <a:outerShdw blurRad="38100" dist="38100" dir="2700000" algn="tl">
                  <a:srgbClr val="000000"/>
                </a:outerShdw>
              </a:effectLst>
              <a:latin typeface="Arial" pitchFamily="34" charset="0"/>
            </a:endParaRPr>
          </a:p>
        </p:txBody>
      </p:sp>
      <p:sp>
        <p:nvSpPr>
          <p:cNvPr id="10245" name="AutoShape 5"/>
          <p:cNvSpPr>
            <a:spLocks noChangeArrowheads="1"/>
          </p:cNvSpPr>
          <p:nvPr/>
        </p:nvSpPr>
        <p:spPr bwMode="auto">
          <a:xfrm>
            <a:off x="328442" y="4964113"/>
            <a:ext cx="1752600" cy="598487"/>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a:r>
              <a:rPr lang="en-US" sz="2000" b="1">
                <a:latin typeface="Arial" pitchFamily="34" charset="0"/>
              </a:rPr>
              <a:t>PPh Ps.21/26 </a:t>
            </a:r>
          </a:p>
        </p:txBody>
      </p:sp>
      <p:sp>
        <p:nvSpPr>
          <p:cNvPr id="10246" name="AutoShape 6"/>
          <p:cNvSpPr>
            <a:spLocks noChangeArrowheads="1"/>
          </p:cNvSpPr>
          <p:nvPr/>
        </p:nvSpPr>
        <p:spPr bwMode="auto">
          <a:xfrm>
            <a:off x="99842" y="2138363"/>
            <a:ext cx="2209800" cy="2438400"/>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r>
              <a:rPr lang="en-US" sz="1600" b="1" dirty="0" err="1">
                <a:latin typeface="Arial" pitchFamily="34" charset="0"/>
              </a:rPr>
              <a:t>Dibayarkan</a:t>
            </a:r>
            <a:r>
              <a:rPr lang="en-US" sz="1600" b="1" dirty="0">
                <a:latin typeface="Arial" pitchFamily="34" charset="0"/>
              </a:rPr>
              <a:t> </a:t>
            </a:r>
            <a:r>
              <a:rPr lang="en-US" sz="1600" b="1" dirty="0" err="1">
                <a:latin typeface="Arial" pitchFamily="34" charset="0"/>
              </a:rPr>
              <a:t>kepada</a:t>
            </a:r>
            <a:r>
              <a:rPr lang="en-US" sz="1600" b="1" dirty="0">
                <a:latin typeface="Arial" pitchFamily="34" charset="0"/>
              </a:rPr>
              <a:t> </a:t>
            </a:r>
          </a:p>
          <a:p>
            <a:endParaRPr lang="en-US" sz="1600" b="1" dirty="0">
              <a:latin typeface="Arial" pitchFamily="34" charset="0"/>
            </a:endParaRPr>
          </a:p>
          <a:p>
            <a:r>
              <a:rPr lang="en-US" sz="1800" b="1" dirty="0">
                <a:latin typeface="Arial" pitchFamily="34" charset="0"/>
              </a:rPr>
              <a:t>ORANG PRIBADI</a:t>
            </a:r>
          </a:p>
          <a:p>
            <a:endParaRPr lang="en-US" sz="1800" b="1" dirty="0">
              <a:latin typeface="Arial" pitchFamily="34" charset="0"/>
            </a:endParaRPr>
          </a:p>
          <a:p>
            <a:r>
              <a:rPr lang="en-US" sz="1600" b="1" dirty="0">
                <a:latin typeface="Arial" pitchFamily="34" charset="0"/>
              </a:rPr>
              <a:t> </a:t>
            </a:r>
            <a:r>
              <a:rPr lang="en-US" sz="1600" b="1" dirty="0" err="1">
                <a:latin typeface="Arial" pitchFamily="34" charset="0"/>
              </a:rPr>
              <a:t>sehubungan</a:t>
            </a:r>
            <a:r>
              <a:rPr lang="en-US" sz="1600" b="1" dirty="0">
                <a:latin typeface="Arial" pitchFamily="34" charset="0"/>
              </a:rPr>
              <a:t> </a:t>
            </a:r>
            <a:r>
              <a:rPr lang="en-US" sz="1600" b="1" dirty="0" err="1">
                <a:latin typeface="Arial" pitchFamily="34" charset="0"/>
              </a:rPr>
              <a:t>dgn</a:t>
            </a:r>
            <a:r>
              <a:rPr lang="en-US" sz="1600" b="1" dirty="0">
                <a:latin typeface="Arial" pitchFamily="34" charset="0"/>
              </a:rPr>
              <a:t>:</a:t>
            </a:r>
          </a:p>
          <a:p>
            <a:r>
              <a:rPr lang="en-US" sz="1600" b="1" dirty="0">
                <a:latin typeface="Arial" pitchFamily="34" charset="0"/>
              </a:rPr>
              <a:t> </a:t>
            </a:r>
            <a:r>
              <a:rPr lang="en-US" sz="1600" b="1" dirty="0" err="1">
                <a:latin typeface="Arial" pitchFamily="34" charset="0"/>
              </a:rPr>
              <a:t>Pekerjaan</a:t>
            </a:r>
            <a:r>
              <a:rPr lang="en-US" sz="1600" b="1" dirty="0">
                <a:latin typeface="Arial" pitchFamily="34" charset="0"/>
              </a:rPr>
              <a:t> </a:t>
            </a:r>
          </a:p>
          <a:p>
            <a:r>
              <a:rPr lang="en-US" sz="1600" b="1" dirty="0">
                <a:latin typeface="Arial" pitchFamily="34" charset="0"/>
              </a:rPr>
              <a:t> </a:t>
            </a:r>
            <a:r>
              <a:rPr lang="en-US" sz="1600" b="1" dirty="0" err="1">
                <a:latin typeface="Arial" pitchFamily="34" charset="0"/>
              </a:rPr>
              <a:t>Jabatan</a:t>
            </a:r>
            <a:endParaRPr lang="en-US" sz="1600" b="1" dirty="0">
              <a:latin typeface="Arial" pitchFamily="34" charset="0"/>
            </a:endParaRPr>
          </a:p>
          <a:p>
            <a:r>
              <a:rPr lang="en-US" sz="1600" b="1" dirty="0">
                <a:latin typeface="Arial" pitchFamily="34" charset="0"/>
              </a:rPr>
              <a:t> </a:t>
            </a:r>
            <a:r>
              <a:rPr lang="en-US" sz="1600" b="1" dirty="0" err="1">
                <a:latin typeface="Arial" pitchFamily="34" charset="0"/>
              </a:rPr>
              <a:t>Jasa</a:t>
            </a:r>
            <a:r>
              <a:rPr lang="en-US" sz="1600" b="1" dirty="0">
                <a:latin typeface="Arial" pitchFamily="34" charset="0"/>
              </a:rPr>
              <a:t> </a:t>
            </a:r>
          </a:p>
          <a:p>
            <a:r>
              <a:rPr lang="en-US" sz="1600" b="1" dirty="0">
                <a:latin typeface="Arial" pitchFamily="34" charset="0"/>
              </a:rPr>
              <a:t> </a:t>
            </a:r>
            <a:r>
              <a:rPr lang="en-US" sz="1600" b="1" dirty="0" err="1">
                <a:latin typeface="Arial" pitchFamily="34" charset="0"/>
              </a:rPr>
              <a:t>Kegiatan</a:t>
            </a:r>
            <a:endParaRPr lang="en-US" sz="1800" b="1" dirty="0">
              <a:latin typeface="Arial" pitchFamily="34" charset="0"/>
            </a:endParaRPr>
          </a:p>
        </p:txBody>
      </p:sp>
      <p:sp>
        <p:nvSpPr>
          <p:cNvPr id="10247" name="AutoShape 7"/>
          <p:cNvSpPr>
            <a:spLocks noChangeArrowheads="1"/>
          </p:cNvSpPr>
          <p:nvPr/>
        </p:nvSpPr>
        <p:spPr bwMode="auto">
          <a:xfrm flipH="1">
            <a:off x="938042" y="1838325"/>
            <a:ext cx="595313" cy="204788"/>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0248" name="AutoShape 8"/>
          <p:cNvSpPr>
            <a:spLocks noChangeArrowheads="1"/>
          </p:cNvSpPr>
          <p:nvPr/>
        </p:nvSpPr>
        <p:spPr bwMode="auto">
          <a:xfrm flipH="1">
            <a:off x="2995442" y="1838325"/>
            <a:ext cx="595313" cy="204788"/>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0249" name="AutoShape 9"/>
          <p:cNvSpPr>
            <a:spLocks noChangeArrowheads="1"/>
          </p:cNvSpPr>
          <p:nvPr/>
        </p:nvSpPr>
        <p:spPr bwMode="auto">
          <a:xfrm>
            <a:off x="938018" y="1219200"/>
            <a:ext cx="6929486" cy="598488"/>
          </a:xfrm>
          <a:prstGeom prst="roundRect">
            <a:avLst>
              <a:gd name="adj" fmla="val 12486"/>
            </a:avLst>
          </a:prstGeom>
          <a:solidFill>
            <a:srgbClr val="FFFF00"/>
          </a:solidFill>
          <a:ln w="12700">
            <a:solidFill>
              <a:schemeClr val="tx1"/>
            </a:solidFill>
            <a:round/>
            <a:headEnd/>
            <a:tailEnd/>
          </a:ln>
          <a:effectLst/>
        </p:spPr>
        <p:txBody>
          <a:bodyPr wrap="none" lIns="90488" tIns="44450" rIns="90488" bIns="44450" anchor="ctr"/>
          <a:lstStyle/>
          <a:p>
            <a:pPr algn="ctr"/>
            <a:r>
              <a:rPr lang="en-US" sz="3200" b="1" dirty="0" err="1">
                <a:solidFill>
                  <a:srgbClr val="000066"/>
                </a:solidFill>
                <a:latin typeface="Arial" pitchFamily="34" charset="0"/>
              </a:rPr>
              <a:t>Penghasilan</a:t>
            </a:r>
            <a:r>
              <a:rPr lang="en-US" sz="3200" b="1" dirty="0">
                <a:solidFill>
                  <a:srgbClr val="000066"/>
                </a:solidFill>
                <a:latin typeface="Arial" pitchFamily="34" charset="0"/>
              </a:rPr>
              <a:t> </a:t>
            </a:r>
          </a:p>
        </p:txBody>
      </p:sp>
      <p:sp>
        <p:nvSpPr>
          <p:cNvPr id="10250" name="AutoShape 10"/>
          <p:cNvSpPr>
            <a:spLocks noChangeArrowheads="1"/>
          </p:cNvSpPr>
          <p:nvPr/>
        </p:nvSpPr>
        <p:spPr bwMode="auto">
          <a:xfrm>
            <a:off x="2385842" y="2138363"/>
            <a:ext cx="1828800" cy="2438400"/>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r>
              <a:rPr lang="en-US" sz="1600" b="1">
                <a:latin typeface="Arial" pitchFamily="34" charset="0"/>
              </a:rPr>
              <a:t>Dibayarkan atas </a:t>
            </a:r>
          </a:p>
          <a:p>
            <a:endParaRPr lang="en-US" sz="1600" b="1">
              <a:latin typeface="Arial" pitchFamily="34" charset="0"/>
            </a:endParaRPr>
          </a:p>
          <a:p>
            <a:r>
              <a:rPr lang="en-US" sz="1800" b="1">
                <a:latin typeface="Arial" pitchFamily="34" charset="0"/>
              </a:rPr>
              <a:t>PEMBELIAN</a:t>
            </a:r>
          </a:p>
          <a:p>
            <a:r>
              <a:rPr lang="en-US" sz="1800" b="1">
                <a:latin typeface="Arial" pitchFamily="34" charset="0"/>
              </a:rPr>
              <a:t>BARANG</a:t>
            </a:r>
          </a:p>
          <a:p>
            <a:endParaRPr lang="en-US" sz="1800" b="1">
              <a:latin typeface="Arial" pitchFamily="34" charset="0"/>
            </a:endParaRPr>
          </a:p>
          <a:p>
            <a:endParaRPr lang="en-US" sz="1800" b="1">
              <a:latin typeface="Arial" pitchFamily="34" charset="0"/>
            </a:endParaRPr>
          </a:p>
          <a:p>
            <a:endParaRPr lang="en-US" sz="1800" b="1">
              <a:latin typeface="Arial" pitchFamily="34" charset="0"/>
            </a:endParaRPr>
          </a:p>
          <a:p>
            <a:endParaRPr lang="en-US" sz="1800" b="1">
              <a:latin typeface="Arial" pitchFamily="34" charset="0"/>
            </a:endParaRPr>
          </a:p>
        </p:txBody>
      </p:sp>
      <p:sp>
        <p:nvSpPr>
          <p:cNvPr id="10251" name="AutoShape 11"/>
          <p:cNvSpPr>
            <a:spLocks noChangeArrowheads="1"/>
          </p:cNvSpPr>
          <p:nvPr/>
        </p:nvSpPr>
        <p:spPr bwMode="auto">
          <a:xfrm>
            <a:off x="4290842" y="2138363"/>
            <a:ext cx="2362200" cy="2438400"/>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r>
              <a:rPr lang="en-US" sz="1600" b="1">
                <a:latin typeface="Arial" pitchFamily="34" charset="0"/>
              </a:rPr>
              <a:t>Dibayarkan atas </a:t>
            </a:r>
          </a:p>
          <a:p>
            <a:endParaRPr lang="en-US" sz="1600" b="1">
              <a:latin typeface="Arial" pitchFamily="34" charset="0"/>
            </a:endParaRPr>
          </a:p>
          <a:p>
            <a:r>
              <a:rPr lang="en-US" sz="1600" b="1" smtClean="0">
                <a:latin typeface="Arial" pitchFamily="34" charset="0"/>
              </a:rPr>
              <a:t>Hadiah </a:t>
            </a:r>
            <a:r>
              <a:rPr lang="en-US" sz="1600" b="1">
                <a:latin typeface="Arial" pitchFamily="34" charset="0"/>
              </a:rPr>
              <a:t>(selain obj.21)</a:t>
            </a:r>
          </a:p>
          <a:p>
            <a:r>
              <a:rPr lang="en-US" sz="1600" b="1">
                <a:latin typeface="Arial" pitchFamily="34" charset="0"/>
              </a:rPr>
              <a:t>Bunga</a:t>
            </a:r>
          </a:p>
          <a:p>
            <a:r>
              <a:rPr lang="en-US" sz="1600" b="1">
                <a:latin typeface="Arial" pitchFamily="34" charset="0"/>
              </a:rPr>
              <a:t>Deviden</a:t>
            </a:r>
          </a:p>
          <a:p>
            <a:r>
              <a:rPr lang="en-US" sz="1600" b="1" smtClean="0">
                <a:latin typeface="Arial" pitchFamily="34" charset="0"/>
              </a:rPr>
              <a:t>Royalti</a:t>
            </a:r>
          </a:p>
          <a:p>
            <a:r>
              <a:rPr lang="en-US" sz="1600" b="1" smtClean="0">
                <a:latin typeface="Arial" pitchFamily="34" charset="0"/>
              </a:rPr>
              <a:t>Sewa</a:t>
            </a:r>
            <a:endParaRPr lang="en-US" sz="1600" b="1">
              <a:latin typeface="Arial" pitchFamily="34" charset="0"/>
            </a:endParaRPr>
          </a:p>
          <a:p>
            <a:r>
              <a:rPr lang="en-US" sz="1600" b="1" smtClean="0">
                <a:latin typeface="Arial" pitchFamily="34" charset="0"/>
              </a:rPr>
              <a:t>Jasa </a:t>
            </a:r>
            <a:r>
              <a:rPr lang="en-US" sz="1600" b="1">
                <a:latin typeface="Arial" pitchFamily="34" charset="0"/>
              </a:rPr>
              <a:t>(selain obj.21)</a:t>
            </a:r>
          </a:p>
        </p:txBody>
      </p:sp>
      <p:sp>
        <p:nvSpPr>
          <p:cNvPr id="10252" name="AutoShape 12"/>
          <p:cNvSpPr>
            <a:spLocks noChangeArrowheads="1"/>
          </p:cNvSpPr>
          <p:nvPr/>
        </p:nvSpPr>
        <p:spPr bwMode="auto">
          <a:xfrm>
            <a:off x="6729242" y="2138363"/>
            <a:ext cx="1981200" cy="2438400"/>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r>
              <a:rPr lang="en-US" sz="1600" b="1">
                <a:latin typeface="Arial" pitchFamily="34" charset="0"/>
              </a:rPr>
              <a:t>Dibayarkan atas </a:t>
            </a:r>
          </a:p>
          <a:p>
            <a:endParaRPr lang="en-US" sz="1600" b="1">
              <a:latin typeface="Arial" pitchFamily="34" charset="0"/>
            </a:endParaRPr>
          </a:p>
          <a:p>
            <a:r>
              <a:rPr lang="en-US" sz="1800" b="1">
                <a:latin typeface="Arial" pitchFamily="34" charset="0"/>
              </a:rPr>
              <a:t>OBYEK-OBYEK</a:t>
            </a:r>
          </a:p>
          <a:p>
            <a:r>
              <a:rPr lang="en-US" sz="1800" b="1">
                <a:latin typeface="Arial" pitchFamily="34" charset="0"/>
              </a:rPr>
              <a:t>PPh Final </a:t>
            </a:r>
          </a:p>
          <a:p>
            <a:endParaRPr lang="en-US" sz="1800" b="1">
              <a:latin typeface="Arial" pitchFamily="34" charset="0"/>
            </a:endParaRPr>
          </a:p>
          <a:p>
            <a:endParaRPr lang="en-US" sz="1800" b="1">
              <a:latin typeface="Arial" pitchFamily="34" charset="0"/>
            </a:endParaRPr>
          </a:p>
          <a:p>
            <a:endParaRPr lang="en-US" sz="1800" b="1">
              <a:latin typeface="Arial" pitchFamily="34" charset="0"/>
            </a:endParaRPr>
          </a:p>
          <a:p>
            <a:endParaRPr lang="en-US" sz="1800" b="1">
              <a:latin typeface="Arial" pitchFamily="34" charset="0"/>
            </a:endParaRPr>
          </a:p>
        </p:txBody>
      </p:sp>
      <p:sp>
        <p:nvSpPr>
          <p:cNvPr id="10253" name="AutoShape 13"/>
          <p:cNvSpPr>
            <a:spLocks noChangeArrowheads="1"/>
          </p:cNvSpPr>
          <p:nvPr/>
        </p:nvSpPr>
        <p:spPr bwMode="auto">
          <a:xfrm flipH="1">
            <a:off x="5129042" y="1838325"/>
            <a:ext cx="595313" cy="204788"/>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0254" name="AutoShape 14"/>
          <p:cNvSpPr>
            <a:spLocks noChangeArrowheads="1"/>
          </p:cNvSpPr>
          <p:nvPr/>
        </p:nvSpPr>
        <p:spPr bwMode="auto">
          <a:xfrm flipH="1">
            <a:off x="7338842" y="1838325"/>
            <a:ext cx="595313" cy="204788"/>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0255" name="AutoShape 15"/>
          <p:cNvSpPr>
            <a:spLocks noChangeArrowheads="1"/>
          </p:cNvSpPr>
          <p:nvPr/>
        </p:nvSpPr>
        <p:spPr bwMode="auto">
          <a:xfrm flipH="1">
            <a:off x="938042" y="4648200"/>
            <a:ext cx="595313" cy="204788"/>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0256" name="AutoShape 16"/>
          <p:cNvSpPr>
            <a:spLocks noChangeArrowheads="1"/>
          </p:cNvSpPr>
          <p:nvPr/>
        </p:nvSpPr>
        <p:spPr bwMode="auto">
          <a:xfrm flipH="1">
            <a:off x="2995442" y="4648200"/>
            <a:ext cx="595313" cy="204788"/>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0257" name="AutoShape 17"/>
          <p:cNvSpPr>
            <a:spLocks noChangeArrowheads="1"/>
          </p:cNvSpPr>
          <p:nvPr/>
        </p:nvSpPr>
        <p:spPr bwMode="auto">
          <a:xfrm flipH="1">
            <a:off x="5129042" y="4648200"/>
            <a:ext cx="595313" cy="204788"/>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0258" name="AutoShape 18"/>
          <p:cNvSpPr>
            <a:spLocks noChangeArrowheads="1"/>
          </p:cNvSpPr>
          <p:nvPr/>
        </p:nvSpPr>
        <p:spPr bwMode="auto">
          <a:xfrm flipH="1">
            <a:off x="7338842" y="4648200"/>
            <a:ext cx="595313" cy="204788"/>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0259" name="AutoShape 19"/>
          <p:cNvSpPr>
            <a:spLocks noChangeArrowheads="1"/>
          </p:cNvSpPr>
          <p:nvPr/>
        </p:nvSpPr>
        <p:spPr bwMode="auto">
          <a:xfrm>
            <a:off x="2462042" y="4964113"/>
            <a:ext cx="1752600" cy="598487"/>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a:r>
              <a:rPr lang="en-US" sz="2000" b="1">
                <a:latin typeface="Arial" pitchFamily="34" charset="0"/>
              </a:rPr>
              <a:t>PPh Ps.22</a:t>
            </a:r>
            <a:r>
              <a:rPr lang="en-US" sz="2000" b="1">
                <a:solidFill>
                  <a:srgbClr val="000066"/>
                </a:solidFill>
                <a:latin typeface="Arial" pitchFamily="34" charset="0"/>
              </a:rPr>
              <a:t> </a:t>
            </a:r>
          </a:p>
        </p:txBody>
      </p:sp>
      <p:sp>
        <p:nvSpPr>
          <p:cNvPr id="10260" name="AutoShape 20"/>
          <p:cNvSpPr>
            <a:spLocks noChangeArrowheads="1"/>
          </p:cNvSpPr>
          <p:nvPr/>
        </p:nvSpPr>
        <p:spPr bwMode="auto">
          <a:xfrm>
            <a:off x="4671842" y="4964113"/>
            <a:ext cx="1752600" cy="598487"/>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a:r>
              <a:rPr lang="en-US" sz="2000" b="1">
                <a:latin typeface="Arial" pitchFamily="34" charset="0"/>
              </a:rPr>
              <a:t>PPh Ps.23/26</a:t>
            </a:r>
            <a:r>
              <a:rPr lang="en-US" sz="2000" b="1">
                <a:solidFill>
                  <a:srgbClr val="000066"/>
                </a:solidFill>
                <a:latin typeface="Arial" pitchFamily="34" charset="0"/>
              </a:rPr>
              <a:t> </a:t>
            </a:r>
          </a:p>
        </p:txBody>
      </p:sp>
      <p:sp>
        <p:nvSpPr>
          <p:cNvPr id="10261" name="AutoShape 21"/>
          <p:cNvSpPr>
            <a:spLocks noChangeArrowheads="1"/>
          </p:cNvSpPr>
          <p:nvPr/>
        </p:nvSpPr>
        <p:spPr bwMode="auto">
          <a:xfrm>
            <a:off x="6881642" y="4964113"/>
            <a:ext cx="1752600" cy="598487"/>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a:r>
              <a:rPr lang="en-US" sz="2000" b="1">
                <a:latin typeface="Arial" pitchFamily="34" charset="0"/>
              </a:rPr>
              <a:t>PPh Final</a:t>
            </a:r>
            <a:r>
              <a:rPr lang="en-US" sz="2000" b="1">
                <a:solidFill>
                  <a:srgbClr val="000066"/>
                </a:solidFill>
                <a:latin typeface="Arial" pitchFamily="34" charset="0"/>
              </a:rPr>
              <a:t> </a:t>
            </a:r>
          </a:p>
        </p:txBody>
      </p:sp>
      <p:cxnSp>
        <p:nvCxnSpPr>
          <p:cNvPr id="10263" name="AutoShape 23"/>
          <p:cNvCxnSpPr>
            <a:cxnSpLocks noChangeShapeType="1"/>
          </p:cNvCxnSpPr>
          <p:nvPr/>
        </p:nvCxnSpPr>
        <p:spPr bwMode="auto">
          <a:xfrm>
            <a:off x="404642" y="5638800"/>
            <a:ext cx="6019800" cy="0"/>
          </a:xfrm>
          <a:prstGeom prst="straightConnector1">
            <a:avLst/>
          </a:prstGeom>
          <a:noFill/>
          <a:ln w="76200">
            <a:solidFill>
              <a:schemeClr val="tx1"/>
            </a:solidFill>
            <a:round/>
            <a:headEnd/>
            <a:tailEnd/>
          </a:ln>
          <a:effectLst/>
        </p:spPr>
      </p:cxnSp>
      <p:sp>
        <p:nvSpPr>
          <p:cNvPr id="10264" name="AutoShape 24"/>
          <p:cNvSpPr>
            <a:spLocks noChangeArrowheads="1"/>
          </p:cNvSpPr>
          <p:nvPr/>
        </p:nvSpPr>
        <p:spPr bwMode="auto">
          <a:xfrm>
            <a:off x="2766842" y="5686425"/>
            <a:ext cx="914400" cy="457200"/>
          </a:xfrm>
          <a:prstGeom prst="downArrow">
            <a:avLst>
              <a:gd name="adj1" fmla="val 50000"/>
              <a:gd name="adj2" fmla="val 25000"/>
            </a:avLst>
          </a:prstGeom>
          <a:solidFill>
            <a:schemeClr val="accent1"/>
          </a:solidFill>
          <a:ln w="9525">
            <a:solidFill>
              <a:schemeClr val="tx1"/>
            </a:solidFill>
            <a:miter lim="800000"/>
            <a:headEnd/>
            <a:tailEnd/>
          </a:ln>
          <a:effectLst/>
        </p:spPr>
        <p:txBody>
          <a:bodyPr wrap="none" anchor="ctr"/>
          <a:lstStyle/>
          <a:p>
            <a:endParaRPr lang="en-US"/>
          </a:p>
        </p:txBody>
      </p:sp>
      <p:sp>
        <p:nvSpPr>
          <p:cNvPr id="10265" name="AutoShape 25"/>
          <p:cNvSpPr>
            <a:spLocks noChangeArrowheads="1"/>
          </p:cNvSpPr>
          <p:nvPr/>
        </p:nvSpPr>
        <p:spPr bwMode="auto">
          <a:xfrm>
            <a:off x="633242" y="6172200"/>
            <a:ext cx="5334000" cy="381000"/>
          </a:xfrm>
          <a:prstGeom prst="roundRect">
            <a:avLst>
              <a:gd name="adj" fmla="val 16667"/>
            </a:avLst>
          </a:prstGeom>
          <a:solidFill>
            <a:srgbClr val="00FFFF"/>
          </a:solidFill>
          <a:ln w="9525">
            <a:solidFill>
              <a:schemeClr val="tx1"/>
            </a:solidFill>
            <a:round/>
            <a:headEnd/>
            <a:tailEnd/>
          </a:ln>
          <a:effectLst/>
        </p:spPr>
        <p:txBody>
          <a:bodyPr wrap="none" anchor="ctr"/>
          <a:lstStyle/>
          <a:p>
            <a:pPr algn="ctr"/>
            <a:r>
              <a:rPr lang="en-US" b="1">
                <a:solidFill>
                  <a:srgbClr val="0000FF"/>
                </a:solidFill>
              </a:rPr>
              <a:t>Dapat Dikreditkan Dalam SPT Tahunan</a:t>
            </a:r>
          </a:p>
        </p:txBody>
      </p:sp>
      <p:pic>
        <p:nvPicPr>
          <p:cNvPr id="786433" name="Picture 1" descr="D:\hendra's transit\GIF\buku.gif"/>
          <p:cNvPicPr>
            <a:picLocks noChangeAspect="1" noChangeArrowheads="1" noCrop="1"/>
          </p:cNvPicPr>
          <p:nvPr/>
        </p:nvPicPr>
        <p:blipFill>
          <a:blip r:embed="rId3"/>
          <a:srcRect/>
          <a:stretch>
            <a:fillRect/>
          </a:stretch>
        </p:blipFill>
        <p:spPr bwMode="auto">
          <a:xfrm>
            <a:off x="6172200" y="5791200"/>
            <a:ext cx="1220537" cy="838200"/>
          </a:xfrm>
          <a:prstGeom prst="rect">
            <a:avLst/>
          </a:prstGeom>
          <a:noFill/>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12291" name="Rectangle 3"/>
          <p:cNvSpPr>
            <a:spLocks noChangeArrowheads="1"/>
          </p:cNvSpPr>
          <p:nvPr/>
        </p:nvSpPr>
        <p:spPr bwMode="auto">
          <a:xfrm>
            <a:off x="685800" y="304800"/>
            <a:ext cx="6858000" cy="1066800"/>
          </a:xfrm>
          <a:prstGeom prst="rect">
            <a:avLst/>
          </a:prstGeom>
          <a:solidFill>
            <a:schemeClr val="tx1">
              <a:lumMod val="85000"/>
              <a:lumOff val="15000"/>
            </a:schemeClr>
          </a:solidFill>
          <a:ln w="12700">
            <a:noFill/>
            <a:miter lim="800000"/>
            <a:headEnd/>
            <a:tailEnd/>
          </a:ln>
          <a:effectLst/>
        </p:spPr>
        <p:txBody>
          <a:bodyPr wrap="none" lIns="90488" tIns="44450" rIns="90488" bIns="44450" anchor="ctr"/>
          <a:lstStyle/>
          <a:p>
            <a:pPr algn="ctr"/>
            <a:r>
              <a:rPr lang="en-US" b="1" dirty="0">
                <a:solidFill>
                  <a:schemeClr val="bg1"/>
                </a:solidFill>
                <a:effectLst>
                  <a:outerShdw blurRad="38100" dist="38100" dir="2700000" algn="tl">
                    <a:srgbClr val="000000"/>
                  </a:outerShdw>
                </a:effectLst>
                <a:latin typeface="Arial" pitchFamily="34" charset="0"/>
              </a:rPr>
              <a:t>PEMOTONGAN / PEMUNGUTAN</a:t>
            </a:r>
            <a:r>
              <a:rPr lang="en-US" b="1" dirty="0">
                <a:solidFill>
                  <a:schemeClr val="bg1"/>
                </a:solidFill>
                <a:effectLst>
                  <a:outerShdw blurRad="38100" dist="38100" dir="2700000" algn="tl">
                    <a:srgbClr val="FFFFFF"/>
                  </a:outerShdw>
                </a:effectLst>
                <a:latin typeface="Arial" pitchFamily="34" charset="0"/>
              </a:rPr>
              <a:t> </a:t>
            </a:r>
          </a:p>
          <a:p>
            <a:pPr algn="ctr"/>
            <a:r>
              <a:rPr lang="en-US" sz="2600" b="1" dirty="0">
                <a:solidFill>
                  <a:srgbClr val="FF0000"/>
                </a:solidFill>
                <a:effectLst>
                  <a:outerShdw blurRad="38100" dist="38100" dir="2700000" algn="tl">
                    <a:srgbClr val="000000"/>
                  </a:outerShdw>
                </a:effectLst>
                <a:latin typeface="Arial" pitchFamily="34" charset="0"/>
              </a:rPr>
              <a:t>PAJAK PERTAMBAHAN NILAI</a:t>
            </a:r>
          </a:p>
          <a:p>
            <a:pPr algn="ctr"/>
            <a:r>
              <a:rPr lang="en-US" b="1" dirty="0">
                <a:solidFill>
                  <a:schemeClr val="bg1"/>
                </a:solidFill>
                <a:effectLst>
                  <a:outerShdw blurRad="38100" dist="38100" dir="2700000" algn="tl">
                    <a:srgbClr val="000000"/>
                  </a:outerShdw>
                </a:effectLst>
                <a:latin typeface="Arial" pitchFamily="34" charset="0"/>
              </a:rPr>
              <a:t>OLEH </a:t>
            </a:r>
            <a:r>
              <a:rPr lang="en-US" b="1" dirty="0" smtClean="0">
                <a:solidFill>
                  <a:schemeClr val="bg1"/>
                </a:solidFill>
                <a:effectLst>
                  <a:outerShdw blurRad="38100" dist="38100" dir="2700000" algn="tl">
                    <a:srgbClr val="000000"/>
                  </a:outerShdw>
                </a:effectLst>
                <a:latin typeface="Arial" pitchFamily="34" charset="0"/>
              </a:rPr>
              <a:t>BENDAHARA</a:t>
            </a:r>
            <a:endParaRPr lang="en-US" b="1" dirty="0">
              <a:solidFill>
                <a:schemeClr val="bg1"/>
              </a:solidFill>
              <a:effectLst>
                <a:outerShdw blurRad="38100" dist="38100" dir="2700000" algn="tl">
                  <a:srgbClr val="000000"/>
                </a:outerShdw>
              </a:effectLst>
              <a:latin typeface="Arial" pitchFamily="34" charset="0"/>
            </a:endParaRPr>
          </a:p>
        </p:txBody>
      </p:sp>
      <p:sp>
        <p:nvSpPr>
          <p:cNvPr id="12292" name="AutoShape 4"/>
          <p:cNvSpPr>
            <a:spLocks noChangeArrowheads="1"/>
          </p:cNvSpPr>
          <p:nvPr/>
        </p:nvSpPr>
        <p:spPr bwMode="auto">
          <a:xfrm flipH="1">
            <a:off x="2590800" y="2667000"/>
            <a:ext cx="595313" cy="331788"/>
          </a:xfrm>
          <a:prstGeom prst="downArrow">
            <a:avLst>
              <a:gd name="adj1" fmla="val 50000"/>
              <a:gd name="adj2" fmla="val 50014"/>
            </a:avLst>
          </a:prstGeom>
          <a:solidFill>
            <a:srgbClr val="FF0000"/>
          </a:solidFill>
          <a:ln w="12700">
            <a:solidFill>
              <a:schemeClr val="tx1"/>
            </a:solidFill>
            <a:miter lim="800000"/>
            <a:headEnd/>
            <a:tailEnd/>
          </a:ln>
          <a:effectLst/>
        </p:spPr>
        <p:txBody>
          <a:bodyPr wrap="none" anchor="ctr"/>
          <a:lstStyle/>
          <a:p>
            <a:endParaRPr lang="en-US"/>
          </a:p>
        </p:txBody>
      </p:sp>
      <p:sp>
        <p:nvSpPr>
          <p:cNvPr id="12293" name="AutoShape 5"/>
          <p:cNvSpPr>
            <a:spLocks noChangeArrowheads="1"/>
          </p:cNvSpPr>
          <p:nvPr/>
        </p:nvSpPr>
        <p:spPr bwMode="auto">
          <a:xfrm>
            <a:off x="990600" y="1524000"/>
            <a:ext cx="6324600" cy="990600"/>
          </a:xfrm>
          <a:prstGeom prst="roundRect">
            <a:avLst>
              <a:gd name="adj" fmla="val 12486"/>
            </a:avLst>
          </a:prstGeom>
          <a:solidFill>
            <a:srgbClr val="FF0000"/>
          </a:solidFill>
          <a:ln w="12700">
            <a:solidFill>
              <a:schemeClr val="tx1"/>
            </a:solidFill>
            <a:round/>
            <a:headEnd/>
            <a:tailEnd/>
          </a:ln>
          <a:effectLst/>
        </p:spPr>
        <p:txBody>
          <a:bodyPr wrap="none" lIns="90488" tIns="44450" rIns="90488" bIns="44450" anchor="ctr"/>
          <a:lstStyle/>
          <a:p>
            <a:pPr algn="ctr"/>
            <a:r>
              <a:rPr lang="en-US" sz="3200" b="1" dirty="0">
                <a:solidFill>
                  <a:srgbClr val="FFFF00"/>
                </a:solidFill>
                <a:latin typeface="Arial" pitchFamily="34" charset="0"/>
              </a:rPr>
              <a:t>PENYERAHAN </a:t>
            </a:r>
          </a:p>
        </p:txBody>
      </p:sp>
      <p:sp>
        <p:nvSpPr>
          <p:cNvPr id="12294" name="AutoShape 6"/>
          <p:cNvSpPr>
            <a:spLocks noChangeArrowheads="1"/>
          </p:cNvSpPr>
          <p:nvPr/>
        </p:nvSpPr>
        <p:spPr bwMode="auto">
          <a:xfrm flipH="1">
            <a:off x="5181600" y="2667000"/>
            <a:ext cx="595313" cy="331788"/>
          </a:xfrm>
          <a:prstGeom prst="downArrow">
            <a:avLst>
              <a:gd name="adj1" fmla="val 50000"/>
              <a:gd name="adj2" fmla="val 50014"/>
            </a:avLst>
          </a:prstGeom>
          <a:solidFill>
            <a:srgbClr val="FF0000"/>
          </a:solidFill>
          <a:ln w="12700">
            <a:solidFill>
              <a:schemeClr val="tx1"/>
            </a:solidFill>
            <a:miter lim="800000"/>
            <a:headEnd/>
            <a:tailEnd/>
          </a:ln>
          <a:effectLst/>
        </p:spPr>
        <p:txBody>
          <a:bodyPr wrap="none" anchor="ctr"/>
          <a:lstStyle/>
          <a:p>
            <a:endParaRPr lang="en-US"/>
          </a:p>
        </p:txBody>
      </p:sp>
      <p:sp>
        <p:nvSpPr>
          <p:cNvPr id="12295" name="AutoShape 7"/>
          <p:cNvSpPr>
            <a:spLocks noChangeArrowheads="1"/>
          </p:cNvSpPr>
          <p:nvPr/>
        </p:nvSpPr>
        <p:spPr bwMode="auto">
          <a:xfrm>
            <a:off x="1066800" y="3048000"/>
            <a:ext cx="3014663" cy="990600"/>
          </a:xfrm>
          <a:prstGeom prst="roundRect">
            <a:avLst>
              <a:gd name="adj" fmla="val 12486"/>
            </a:avLst>
          </a:prstGeom>
          <a:solidFill>
            <a:srgbClr val="002060"/>
          </a:solidFill>
          <a:ln w="12700">
            <a:solidFill>
              <a:schemeClr val="tx1"/>
            </a:solidFill>
            <a:round/>
            <a:headEnd/>
            <a:tailEnd/>
          </a:ln>
          <a:effectLst/>
        </p:spPr>
        <p:txBody>
          <a:bodyPr wrap="none" lIns="90488" tIns="44450" rIns="90488" bIns="44450" anchor="ctr"/>
          <a:lstStyle/>
          <a:p>
            <a:pPr algn="ctr"/>
            <a:r>
              <a:rPr lang="en-US" sz="2000" b="1">
                <a:solidFill>
                  <a:srgbClr val="FFFF00"/>
                </a:solidFill>
                <a:latin typeface="Arial" pitchFamily="34" charset="0"/>
              </a:rPr>
              <a:t>BARANG KENA PAJAK </a:t>
            </a:r>
          </a:p>
        </p:txBody>
      </p:sp>
      <p:sp>
        <p:nvSpPr>
          <p:cNvPr id="12296" name="AutoShape 8"/>
          <p:cNvSpPr>
            <a:spLocks noChangeArrowheads="1"/>
          </p:cNvSpPr>
          <p:nvPr/>
        </p:nvSpPr>
        <p:spPr bwMode="auto">
          <a:xfrm>
            <a:off x="4191000" y="3048000"/>
            <a:ext cx="3014663" cy="990600"/>
          </a:xfrm>
          <a:prstGeom prst="roundRect">
            <a:avLst>
              <a:gd name="adj" fmla="val 12486"/>
            </a:avLst>
          </a:prstGeom>
          <a:solidFill>
            <a:srgbClr val="002060"/>
          </a:solidFill>
          <a:ln w="12700">
            <a:solidFill>
              <a:schemeClr val="tx1"/>
            </a:solidFill>
            <a:round/>
            <a:headEnd/>
            <a:tailEnd/>
          </a:ln>
          <a:effectLst/>
        </p:spPr>
        <p:txBody>
          <a:bodyPr wrap="none" lIns="90488" tIns="44450" rIns="90488" bIns="44450" anchor="ctr"/>
          <a:lstStyle/>
          <a:p>
            <a:pPr algn="ctr"/>
            <a:r>
              <a:rPr lang="en-US" sz="2000" b="1">
                <a:solidFill>
                  <a:srgbClr val="FFFF00"/>
                </a:solidFill>
                <a:latin typeface="Arial" pitchFamily="34" charset="0"/>
              </a:rPr>
              <a:t>JASA KENA PAJAK</a:t>
            </a:r>
          </a:p>
        </p:txBody>
      </p:sp>
      <p:sp>
        <p:nvSpPr>
          <p:cNvPr id="12297" name="AutoShape 9"/>
          <p:cNvSpPr>
            <a:spLocks noChangeArrowheads="1"/>
          </p:cNvSpPr>
          <p:nvPr/>
        </p:nvSpPr>
        <p:spPr bwMode="auto">
          <a:xfrm flipH="1">
            <a:off x="2667000" y="4114800"/>
            <a:ext cx="2971800" cy="609600"/>
          </a:xfrm>
          <a:prstGeom prst="downArrow">
            <a:avLst>
              <a:gd name="adj1" fmla="val 75009"/>
              <a:gd name="adj2" fmla="val 50014"/>
            </a:avLst>
          </a:prstGeom>
          <a:solidFill>
            <a:srgbClr val="FF0000"/>
          </a:solidFill>
          <a:ln w="9525">
            <a:noFill/>
            <a:miter lim="800000"/>
            <a:headEnd/>
            <a:tailEnd/>
          </a:ln>
          <a:effectLst/>
        </p:spPr>
        <p:txBody>
          <a:bodyPr wrap="none" anchor="ctr"/>
          <a:lstStyle/>
          <a:p>
            <a:endParaRPr lang="en-US"/>
          </a:p>
        </p:txBody>
      </p:sp>
      <p:sp>
        <p:nvSpPr>
          <p:cNvPr id="12298" name="AutoShape 10"/>
          <p:cNvSpPr>
            <a:spLocks noChangeArrowheads="1"/>
          </p:cNvSpPr>
          <p:nvPr/>
        </p:nvSpPr>
        <p:spPr bwMode="auto">
          <a:xfrm>
            <a:off x="2743200" y="4800600"/>
            <a:ext cx="2895600" cy="990600"/>
          </a:xfrm>
          <a:prstGeom prst="roundRect">
            <a:avLst>
              <a:gd name="adj" fmla="val 12486"/>
            </a:avLst>
          </a:prstGeom>
          <a:solidFill>
            <a:srgbClr val="002060"/>
          </a:solidFill>
          <a:ln w="12700">
            <a:solidFill>
              <a:schemeClr val="tx1"/>
            </a:solidFill>
            <a:round/>
            <a:headEnd/>
            <a:tailEnd/>
          </a:ln>
          <a:effectLst/>
        </p:spPr>
        <p:txBody>
          <a:bodyPr wrap="none" lIns="90488" tIns="44450" rIns="90488" bIns="44450" anchor="ctr"/>
          <a:lstStyle/>
          <a:p>
            <a:pPr algn="ctr"/>
            <a:r>
              <a:rPr lang="en-US" sz="2000" b="1">
                <a:solidFill>
                  <a:srgbClr val="FFFF00"/>
                </a:solidFill>
                <a:latin typeface="Arial" pitchFamily="34" charset="0"/>
              </a:rPr>
              <a:t>DIPUNGUT PPN</a:t>
            </a:r>
          </a:p>
        </p:txBody>
      </p:sp>
      <p:pic>
        <p:nvPicPr>
          <p:cNvPr id="784385" name="Picture 1" descr="D:\hendra's transit\GIF\speaker.gif"/>
          <p:cNvPicPr>
            <a:picLocks noChangeAspect="1" noChangeArrowheads="1" noCrop="1"/>
          </p:cNvPicPr>
          <p:nvPr/>
        </p:nvPicPr>
        <p:blipFill>
          <a:blip r:embed="rId3"/>
          <a:srcRect/>
          <a:stretch>
            <a:fillRect/>
          </a:stretch>
        </p:blipFill>
        <p:spPr bwMode="auto">
          <a:xfrm>
            <a:off x="3048000" y="5562600"/>
            <a:ext cx="2606993" cy="1295400"/>
          </a:xfrm>
          <a:prstGeom prst="rect">
            <a:avLst/>
          </a:prstGeom>
          <a:noFill/>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6" name="AutoShape 4"/>
          <p:cNvSpPr>
            <a:spLocks noChangeArrowheads="1"/>
          </p:cNvSpPr>
          <p:nvPr/>
        </p:nvSpPr>
        <p:spPr bwMode="auto">
          <a:xfrm>
            <a:off x="468236" y="785794"/>
            <a:ext cx="8229600" cy="2357454"/>
          </a:xfrm>
          <a:prstGeom prst="star8">
            <a:avLst>
              <a:gd name="adj" fmla="val 38250"/>
            </a:avLst>
          </a:prstGeom>
          <a:solidFill>
            <a:srgbClr val="00FFFF"/>
          </a:solidFill>
          <a:ln w="9525">
            <a:solidFill>
              <a:srgbClr val="0000FF"/>
            </a:solidFill>
            <a:miter lim="800000"/>
            <a:headEnd/>
            <a:tailEnd/>
          </a:ln>
          <a:effectLst/>
        </p:spPr>
        <p:txBody>
          <a:bodyPr wrap="none" anchor="ctr"/>
          <a:lstStyle/>
          <a:p>
            <a:pPr algn="ctr"/>
            <a:r>
              <a:rPr lang="en-US" sz="3200">
                <a:solidFill>
                  <a:srgbClr val="6600CC"/>
                </a:solidFill>
              </a:rPr>
              <a:t>PEMOTONGAN </a:t>
            </a:r>
            <a:endParaRPr lang="en-US" sz="3200" smtClean="0">
              <a:solidFill>
                <a:srgbClr val="6600CC"/>
              </a:solidFill>
            </a:endParaRPr>
          </a:p>
          <a:p>
            <a:pPr algn="ctr"/>
            <a:r>
              <a:rPr lang="en-US" sz="3200" smtClean="0">
                <a:solidFill>
                  <a:srgbClr val="6600CC"/>
                </a:solidFill>
              </a:rPr>
              <a:t>DAN </a:t>
            </a:r>
            <a:r>
              <a:rPr lang="en-US" sz="3200">
                <a:solidFill>
                  <a:srgbClr val="6600CC"/>
                </a:solidFill>
              </a:rPr>
              <a:t>PEMUNGUTAN </a:t>
            </a:r>
            <a:r>
              <a:rPr lang="en-US" sz="3200" smtClean="0">
                <a:solidFill>
                  <a:srgbClr val="6600CC"/>
                </a:solidFill>
              </a:rPr>
              <a:t>PPh</a:t>
            </a:r>
          </a:p>
          <a:p>
            <a:pPr algn="ctr"/>
            <a:r>
              <a:rPr lang="en-US" sz="3200" smtClean="0">
                <a:solidFill>
                  <a:srgbClr val="6600CC"/>
                </a:solidFill>
              </a:rPr>
              <a:t>PPh PASAL 21 </a:t>
            </a:r>
            <a:endParaRPr lang="en-US" sz="3200">
              <a:solidFill>
                <a:srgbClr val="6600CC"/>
              </a:solidFill>
            </a:endParaRPr>
          </a:p>
        </p:txBody>
      </p:sp>
      <p:sp>
        <p:nvSpPr>
          <p:cNvPr id="4" name="Rounded Rectangle 3"/>
          <p:cNvSpPr/>
          <p:nvPr/>
        </p:nvSpPr>
        <p:spPr>
          <a:xfrm>
            <a:off x="1571604" y="3929066"/>
            <a:ext cx="6286544" cy="1500198"/>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spcBef>
                <a:spcPct val="0"/>
              </a:spcBef>
              <a:buClr>
                <a:srgbClr val="000066"/>
              </a:buClr>
            </a:pPr>
            <a:r>
              <a:rPr lang="en-US" sz="2400" smtClean="0">
                <a:solidFill>
                  <a:srgbClr val="000066"/>
                </a:solidFill>
                <a:effectLst/>
              </a:rPr>
              <a:t>Pemotongan atas penghasilan yg dibayarkan kepada </a:t>
            </a:r>
            <a:r>
              <a:rPr lang="en-US" sz="2400" smtClean="0">
                <a:solidFill>
                  <a:srgbClr val="FF0000"/>
                </a:solidFill>
                <a:effectLst/>
              </a:rPr>
              <a:t>orang pribadi </a:t>
            </a:r>
            <a:r>
              <a:rPr lang="en-US" sz="2400" smtClean="0">
                <a:solidFill>
                  <a:srgbClr val="000066"/>
                </a:solidFill>
                <a:effectLst/>
              </a:rPr>
              <a:t>sehubungan dengan pekerjaan jabatan jasa &amp; kegiatan</a:t>
            </a:r>
            <a:endParaRPr lang="en-US" sz="2400">
              <a:solidFill>
                <a:srgbClr val="000066"/>
              </a:solidFill>
              <a:effectLst/>
            </a:endParaRPr>
          </a:p>
        </p:txBody>
      </p:sp>
      <p:pic>
        <p:nvPicPr>
          <p:cNvPr id="782337" name="Picture 1" descr="D:\hendra's transit\GIF\lonceng.gif"/>
          <p:cNvPicPr>
            <a:picLocks noChangeAspect="1" noChangeArrowheads="1" noCrop="1"/>
          </p:cNvPicPr>
          <p:nvPr/>
        </p:nvPicPr>
        <p:blipFill>
          <a:blip r:embed="rId3"/>
          <a:srcRect/>
          <a:stretch>
            <a:fillRect/>
          </a:stretch>
        </p:blipFill>
        <p:spPr bwMode="auto">
          <a:xfrm>
            <a:off x="5791200" y="5638800"/>
            <a:ext cx="1524000" cy="1028700"/>
          </a:xfrm>
          <a:prstGeom prst="rect">
            <a:avLst/>
          </a:prstGeom>
          <a:noFill/>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0" y="1062022"/>
          <a:ext cx="9001156" cy="56435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8915" name="TextBox 3"/>
          <p:cNvSpPr txBox="1">
            <a:spLocks noChangeArrowheads="1"/>
          </p:cNvSpPr>
          <p:nvPr/>
        </p:nvSpPr>
        <p:spPr bwMode="auto">
          <a:xfrm>
            <a:off x="0" y="76200"/>
            <a:ext cx="8429625" cy="830997"/>
          </a:xfrm>
          <a:prstGeom prst="rect">
            <a:avLst/>
          </a:prstGeom>
          <a:noFill/>
          <a:ln w="9525">
            <a:noFill/>
            <a:miter lim="800000"/>
            <a:headEnd/>
            <a:tailEnd/>
          </a:ln>
        </p:spPr>
        <p:txBody>
          <a:bodyPr>
            <a:spAutoFit/>
          </a:bodyPr>
          <a:lstStyle/>
          <a:p>
            <a:pPr algn="ctr"/>
            <a:r>
              <a:rPr lang="en-US" sz="2400" b="1" dirty="0" err="1">
                <a:solidFill>
                  <a:schemeClr val="bg1"/>
                </a:solidFill>
                <a:latin typeface="Tahoma" pitchFamily="34" charset="0"/>
                <a:cs typeface="Tahoma" pitchFamily="34" charset="0"/>
              </a:rPr>
              <a:t>Penerima</a:t>
            </a:r>
            <a:r>
              <a:rPr lang="en-US" sz="2400" b="1" dirty="0">
                <a:solidFill>
                  <a:schemeClr val="bg1"/>
                </a:solidFill>
                <a:latin typeface="Tahoma" pitchFamily="34" charset="0"/>
                <a:cs typeface="Tahoma" pitchFamily="34" charset="0"/>
              </a:rPr>
              <a:t> </a:t>
            </a:r>
            <a:r>
              <a:rPr lang="en-US" sz="2400" b="1" dirty="0" err="1">
                <a:solidFill>
                  <a:schemeClr val="bg1"/>
                </a:solidFill>
                <a:latin typeface="Tahoma" pitchFamily="34" charset="0"/>
                <a:cs typeface="Tahoma" pitchFamily="34" charset="0"/>
              </a:rPr>
              <a:t>Penghasilan</a:t>
            </a:r>
            <a:r>
              <a:rPr lang="en-US" sz="2400" b="1" dirty="0">
                <a:solidFill>
                  <a:schemeClr val="bg1"/>
                </a:solidFill>
                <a:latin typeface="Tahoma" pitchFamily="34" charset="0"/>
                <a:cs typeface="Tahoma" pitchFamily="34" charset="0"/>
              </a:rPr>
              <a:t> </a:t>
            </a:r>
            <a:r>
              <a:rPr lang="en-US" sz="2400" b="1" dirty="0" smtClean="0">
                <a:solidFill>
                  <a:schemeClr val="bg1"/>
                </a:solidFill>
                <a:latin typeface="Tahoma" pitchFamily="34" charset="0"/>
                <a:cs typeface="Tahoma" pitchFamily="34" charset="0"/>
              </a:rPr>
              <a:t>yang </a:t>
            </a:r>
            <a:r>
              <a:rPr lang="en-US" sz="2400" b="1" dirty="0" err="1">
                <a:solidFill>
                  <a:schemeClr val="bg1"/>
                </a:solidFill>
                <a:latin typeface="Tahoma" pitchFamily="34" charset="0"/>
                <a:cs typeface="Tahoma" pitchFamily="34" charset="0"/>
              </a:rPr>
              <a:t>Dipotong</a:t>
            </a:r>
            <a:r>
              <a:rPr lang="en-US" sz="2400" b="1" dirty="0">
                <a:solidFill>
                  <a:schemeClr val="bg1"/>
                </a:solidFill>
                <a:latin typeface="Tahoma" pitchFamily="34" charset="0"/>
                <a:cs typeface="Tahoma" pitchFamily="34" charset="0"/>
              </a:rPr>
              <a:t> </a:t>
            </a:r>
            <a:r>
              <a:rPr lang="en-US" sz="2400" b="1" dirty="0" err="1">
                <a:solidFill>
                  <a:schemeClr val="bg1"/>
                </a:solidFill>
                <a:latin typeface="Tahoma" pitchFamily="34" charset="0"/>
                <a:cs typeface="Tahoma" pitchFamily="34" charset="0"/>
              </a:rPr>
              <a:t>PPh</a:t>
            </a:r>
            <a:r>
              <a:rPr lang="en-US" sz="2400" b="1" dirty="0">
                <a:solidFill>
                  <a:schemeClr val="bg1"/>
                </a:solidFill>
                <a:latin typeface="Tahoma" pitchFamily="34" charset="0"/>
                <a:cs typeface="Tahoma" pitchFamily="34" charset="0"/>
              </a:rPr>
              <a:t> </a:t>
            </a:r>
            <a:r>
              <a:rPr lang="en-US" sz="2400" b="1" dirty="0" err="1">
                <a:solidFill>
                  <a:schemeClr val="bg1"/>
                </a:solidFill>
                <a:latin typeface="Tahoma" pitchFamily="34" charset="0"/>
                <a:cs typeface="Tahoma" pitchFamily="34" charset="0"/>
              </a:rPr>
              <a:t>Pasal</a:t>
            </a:r>
            <a:r>
              <a:rPr lang="en-US" sz="2400" b="1" dirty="0">
                <a:solidFill>
                  <a:schemeClr val="bg1"/>
                </a:solidFill>
                <a:latin typeface="Tahoma" pitchFamily="34" charset="0"/>
                <a:cs typeface="Tahoma" pitchFamily="34" charset="0"/>
              </a:rPr>
              <a:t> 21/26</a:t>
            </a:r>
            <a:endParaRPr lang="en-US" sz="2400" b="1" dirty="0">
              <a:solidFill>
                <a:schemeClr val="bg1"/>
              </a:solidFill>
              <a:latin typeface="Corbe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0" y="0"/>
          <a:ext cx="9144000" cy="5429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5" name="Diagram 14"/>
          <p:cNvGraphicFramePr/>
          <p:nvPr/>
        </p:nvGraphicFramePr>
        <p:xfrm>
          <a:off x="0" y="5143512"/>
          <a:ext cx="9144000" cy="17144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15"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itle 2"/>
          <p:cNvSpPr>
            <a:spLocks noGrp="1"/>
          </p:cNvSpPr>
          <p:nvPr>
            <p:ph type="title" idx="4294967295"/>
          </p:nvPr>
        </p:nvSpPr>
        <p:spPr>
          <a:xfrm>
            <a:off x="0" y="274638"/>
            <a:ext cx="7467600" cy="639762"/>
          </a:xfrm>
          <a:solidFill>
            <a:schemeClr val="accent1">
              <a:lumMod val="60000"/>
              <a:lumOff val="40000"/>
            </a:schemeClr>
          </a:solidFill>
        </p:spPr>
        <p:txBody>
          <a:bodyPr>
            <a:normAutofit fontScale="90000"/>
          </a:bodyPr>
          <a:lstStyle/>
          <a:p>
            <a:pPr algn="ctr" eaLnBrk="1" hangingPunct="1"/>
            <a:r>
              <a:rPr lang="id-ID" b="1" dirty="0" smtClean="0">
                <a:solidFill>
                  <a:srgbClr val="FF0000"/>
                </a:solidFill>
              </a:rPr>
              <a:t>Status PTKP</a:t>
            </a:r>
          </a:p>
        </p:txBody>
      </p:sp>
      <p:graphicFrame>
        <p:nvGraphicFramePr>
          <p:cNvPr id="6" name="Content Placeholder 5"/>
          <p:cNvGraphicFramePr>
            <a:graphicFrameLocks noGrp="1"/>
          </p:cNvGraphicFramePr>
          <p:nvPr>
            <p:ph idx="4294967295"/>
          </p:nvPr>
        </p:nvGraphicFramePr>
        <p:xfrm>
          <a:off x="0" y="1412875"/>
          <a:ext cx="3888432" cy="2664295"/>
        </p:xfrm>
        <a:graphic>
          <a:graphicData uri="http://schemas.openxmlformats.org/drawingml/2006/table">
            <a:tbl>
              <a:tblPr firstRow="1" bandRow="1">
                <a:tableStyleId>{5C22544A-7EE6-4342-B048-85BDC9FD1C3A}</a:tableStyleId>
              </a:tblPr>
              <a:tblGrid>
                <a:gridCol w="1786929"/>
                <a:gridCol w="739050"/>
                <a:gridCol w="1362453"/>
              </a:tblGrid>
              <a:tr h="532859">
                <a:tc>
                  <a:txBody>
                    <a:bodyPr/>
                    <a:lstStyle/>
                    <a:p>
                      <a:pPr algn="ctr"/>
                      <a:r>
                        <a:rPr lang="id-ID" sz="1600" dirty="0" smtClean="0">
                          <a:latin typeface="Franklin Gothic Book" pitchFamily="34" charset="0"/>
                        </a:rPr>
                        <a:t>WP Tidak Kawin </a:t>
                      </a:r>
                      <a:endParaRPr lang="id-ID" sz="1600" dirty="0">
                        <a:latin typeface="Franklin Gothic Book" pitchFamily="34" charset="0"/>
                      </a:endParaRPr>
                    </a:p>
                  </a:txBody>
                  <a:tcPr anchor="ctr"/>
                </a:tc>
                <a:tc>
                  <a:txBody>
                    <a:bodyPr/>
                    <a:lstStyle/>
                    <a:p>
                      <a:pPr algn="ctr"/>
                      <a:r>
                        <a:rPr lang="id-ID" sz="1600" dirty="0" smtClean="0">
                          <a:latin typeface="Franklin Gothic Book" pitchFamily="34" charset="0"/>
                        </a:rPr>
                        <a:t>Kode</a:t>
                      </a:r>
                      <a:endParaRPr lang="id-ID" sz="1600" dirty="0">
                        <a:latin typeface="Franklin Gothic Book" pitchFamily="34" charset="0"/>
                      </a:endParaRPr>
                    </a:p>
                  </a:txBody>
                  <a:tcPr anchor="ctr"/>
                </a:tc>
                <a:tc>
                  <a:txBody>
                    <a:bodyPr/>
                    <a:lstStyle/>
                    <a:p>
                      <a:pPr algn="ctr"/>
                      <a:r>
                        <a:rPr lang="id-ID" sz="1600" dirty="0" smtClean="0">
                          <a:latin typeface="Franklin Gothic Book" pitchFamily="34" charset="0"/>
                        </a:rPr>
                        <a:t>Jumlah</a:t>
                      </a:r>
                      <a:endParaRPr lang="id-ID" sz="1600" dirty="0">
                        <a:latin typeface="Franklin Gothic Book" pitchFamily="34" charset="0"/>
                      </a:endParaRPr>
                    </a:p>
                  </a:txBody>
                  <a:tcPr anchor="ctr"/>
                </a:tc>
              </a:tr>
              <a:tr h="532859">
                <a:tc>
                  <a:txBody>
                    <a:bodyPr/>
                    <a:lstStyle/>
                    <a:p>
                      <a:r>
                        <a:rPr lang="id-ID" sz="1600" b="1" dirty="0" smtClean="0">
                          <a:latin typeface="Franklin Gothic Book" pitchFamily="34" charset="0"/>
                        </a:rPr>
                        <a:t>0 Tanggungan</a:t>
                      </a:r>
                      <a:endParaRPr lang="id-ID" sz="1600" b="1" dirty="0">
                        <a:latin typeface="Franklin Gothic Book" pitchFamily="34" charset="0"/>
                      </a:endParaRPr>
                    </a:p>
                  </a:txBody>
                  <a:tcPr/>
                </a:tc>
                <a:tc>
                  <a:txBody>
                    <a:bodyPr/>
                    <a:lstStyle/>
                    <a:p>
                      <a:r>
                        <a:rPr lang="id-ID" sz="1600" b="1" dirty="0" smtClean="0">
                          <a:latin typeface="Franklin Gothic Book" pitchFamily="34" charset="0"/>
                        </a:rPr>
                        <a:t>TK/0</a:t>
                      </a:r>
                      <a:endParaRPr lang="id-ID" sz="1600" b="1" dirty="0">
                        <a:latin typeface="Franklin Gothic Book" pitchFamily="34" charset="0"/>
                      </a:endParaRPr>
                    </a:p>
                  </a:txBody>
                  <a:tcPr/>
                </a:tc>
                <a:tc>
                  <a:txBody>
                    <a:bodyPr/>
                    <a:lstStyle/>
                    <a:p>
                      <a:pPr algn="r"/>
                      <a:r>
                        <a:rPr lang="id-ID" sz="1600" b="1" dirty="0" smtClean="0">
                          <a:latin typeface="Franklin Gothic Book" pitchFamily="34" charset="0"/>
                        </a:rPr>
                        <a:t>15.840.000</a:t>
                      </a:r>
                      <a:endParaRPr lang="id-ID" sz="1600" b="1" dirty="0">
                        <a:latin typeface="Franklin Gothic Book" pitchFamily="34" charset="0"/>
                      </a:endParaRPr>
                    </a:p>
                  </a:txBody>
                  <a:tcPr/>
                </a:tc>
              </a:tr>
              <a:tr h="532859">
                <a:tc>
                  <a:txBody>
                    <a:bodyPr/>
                    <a:lstStyle/>
                    <a:p>
                      <a:pPr marL="0" indent="0">
                        <a:buNone/>
                      </a:pPr>
                      <a:r>
                        <a:rPr lang="id-ID" sz="1600" b="1" dirty="0" smtClean="0">
                          <a:latin typeface="Franklin Gothic Book" pitchFamily="34" charset="0"/>
                        </a:rPr>
                        <a:t>1 Tanggungan</a:t>
                      </a:r>
                    </a:p>
                  </a:txBody>
                  <a:tcPr/>
                </a:tc>
                <a:tc>
                  <a:txBody>
                    <a:bodyPr/>
                    <a:lstStyle/>
                    <a:p>
                      <a:r>
                        <a:rPr lang="id-ID" sz="1600" b="1" dirty="0" smtClean="0">
                          <a:latin typeface="Franklin Gothic Book" pitchFamily="34" charset="0"/>
                        </a:rPr>
                        <a:t>TK/1</a:t>
                      </a:r>
                      <a:endParaRPr lang="id-ID" sz="1600" b="1" dirty="0">
                        <a:latin typeface="Franklin Gothic Book"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id-ID" sz="1600" b="1" i="0" u="none" strike="noStrike" cap="none" normalizeH="0" baseline="0" dirty="0" smtClean="0">
                          <a:ln>
                            <a:noFill/>
                          </a:ln>
                          <a:solidFill>
                            <a:srgbClr val="000000"/>
                          </a:solidFill>
                          <a:effectLst/>
                          <a:latin typeface="Franklin Gothic Book" pitchFamily="34" charset="0"/>
                        </a:rPr>
                        <a:t>17.160.000</a:t>
                      </a:r>
                      <a:endParaRPr kumimoji="0" lang="en-US" sz="1600" b="1" i="0" u="none" strike="noStrike" cap="none" normalizeH="0" baseline="0" dirty="0" smtClean="0">
                        <a:ln>
                          <a:noFill/>
                        </a:ln>
                        <a:solidFill>
                          <a:srgbClr val="000000"/>
                        </a:solidFill>
                        <a:effectLst/>
                        <a:latin typeface="Franklin Gothic Book" pitchFamily="34" charset="0"/>
                      </a:endParaRPr>
                    </a:p>
                  </a:txBody>
                  <a:tcPr horzOverflow="overflow"/>
                </a:tc>
              </a:tr>
              <a:tr h="532859">
                <a:tc>
                  <a:txBody>
                    <a:bodyPr/>
                    <a:lstStyle/>
                    <a:p>
                      <a:r>
                        <a:rPr lang="id-ID" sz="1600" b="1" dirty="0" smtClean="0">
                          <a:latin typeface="Franklin Gothic Book" pitchFamily="34" charset="0"/>
                        </a:rPr>
                        <a:t>2 Tanggungan</a:t>
                      </a:r>
                      <a:endParaRPr lang="id-ID" sz="1600" b="1" dirty="0">
                        <a:latin typeface="Franklin Gothic Book" pitchFamily="34" charset="0"/>
                      </a:endParaRPr>
                    </a:p>
                  </a:txBody>
                  <a:tcPr/>
                </a:tc>
                <a:tc>
                  <a:txBody>
                    <a:bodyPr/>
                    <a:lstStyle/>
                    <a:p>
                      <a:r>
                        <a:rPr lang="id-ID" sz="1600" b="1" dirty="0" smtClean="0">
                          <a:latin typeface="Franklin Gothic Book" pitchFamily="34" charset="0"/>
                        </a:rPr>
                        <a:t>TK/2</a:t>
                      </a:r>
                      <a:endParaRPr lang="id-ID" sz="1600" b="1" dirty="0">
                        <a:latin typeface="Franklin Gothic Book"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id-ID" sz="1600" b="1" i="0" u="none" strike="noStrike" cap="none" normalizeH="0" baseline="0" dirty="0" smtClean="0">
                          <a:ln>
                            <a:noFill/>
                          </a:ln>
                          <a:solidFill>
                            <a:srgbClr val="000000"/>
                          </a:solidFill>
                          <a:effectLst/>
                          <a:latin typeface="Franklin Gothic Book" pitchFamily="34" charset="0"/>
                        </a:rPr>
                        <a:t>18.480.000</a:t>
                      </a:r>
                      <a:endParaRPr kumimoji="0" lang="en-US" sz="1600" b="1" i="0" u="none" strike="noStrike" cap="none" normalizeH="0" baseline="0" dirty="0" smtClean="0">
                        <a:ln>
                          <a:noFill/>
                        </a:ln>
                        <a:solidFill>
                          <a:srgbClr val="000000"/>
                        </a:solidFill>
                        <a:effectLst/>
                        <a:latin typeface="Franklin Gothic Book" pitchFamily="34" charset="0"/>
                      </a:endParaRPr>
                    </a:p>
                  </a:txBody>
                  <a:tcPr horzOverflow="overflow"/>
                </a:tc>
              </a:tr>
              <a:tr h="532859">
                <a:tc>
                  <a:txBody>
                    <a:bodyPr/>
                    <a:lstStyle/>
                    <a:p>
                      <a:r>
                        <a:rPr lang="id-ID" sz="1600" b="1" dirty="0" smtClean="0">
                          <a:latin typeface="Franklin Gothic Book" pitchFamily="34" charset="0"/>
                        </a:rPr>
                        <a:t>3 Tanggungan</a:t>
                      </a:r>
                      <a:endParaRPr lang="id-ID" sz="1600" b="1" dirty="0">
                        <a:latin typeface="Franklin Gothic Book" pitchFamily="34" charset="0"/>
                      </a:endParaRPr>
                    </a:p>
                  </a:txBody>
                  <a:tcPr/>
                </a:tc>
                <a:tc>
                  <a:txBody>
                    <a:bodyPr/>
                    <a:lstStyle/>
                    <a:p>
                      <a:r>
                        <a:rPr lang="id-ID" sz="1600" b="1" dirty="0" smtClean="0">
                          <a:latin typeface="Franklin Gothic Book" pitchFamily="34" charset="0"/>
                        </a:rPr>
                        <a:t>TK/3</a:t>
                      </a:r>
                      <a:endParaRPr lang="id-ID" sz="1600" b="1" dirty="0">
                        <a:latin typeface="Franklin Gothic Book"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id-ID" sz="1600" b="1" i="0" u="none" strike="noStrike" cap="none" normalizeH="0" baseline="0" dirty="0" smtClean="0">
                          <a:ln>
                            <a:noFill/>
                          </a:ln>
                          <a:solidFill>
                            <a:srgbClr val="000000"/>
                          </a:solidFill>
                          <a:effectLst/>
                          <a:latin typeface="Franklin Gothic Book" pitchFamily="34" charset="0"/>
                        </a:rPr>
                        <a:t>19.800.000</a:t>
                      </a:r>
                      <a:endParaRPr kumimoji="0" lang="en-US" sz="1600" b="1" i="0" u="none" strike="noStrike" cap="none" normalizeH="0" baseline="0" dirty="0" smtClean="0">
                        <a:ln>
                          <a:noFill/>
                        </a:ln>
                        <a:solidFill>
                          <a:srgbClr val="000000"/>
                        </a:solidFill>
                        <a:effectLst/>
                        <a:latin typeface="Franklin Gothic Book" pitchFamily="34" charset="0"/>
                      </a:endParaRPr>
                    </a:p>
                  </a:txBody>
                  <a:tcPr horzOverflow="overflow"/>
                </a:tc>
              </a:tr>
            </a:tbl>
          </a:graphicData>
        </a:graphic>
      </p:graphicFrame>
      <p:graphicFrame>
        <p:nvGraphicFramePr>
          <p:cNvPr id="7" name="Content Placeholder 5"/>
          <p:cNvGraphicFramePr>
            <a:graphicFrameLocks/>
          </p:cNvGraphicFramePr>
          <p:nvPr/>
        </p:nvGraphicFramePr>
        <p:xfrm>
          <a:off x="4572000" y="1412875"/>
          <a:ext cx="4104455" cy="2664295"/>
        </p:xfrm>
        <a:graphic>
          <a:graphicData uri="http://schemas.openxmlformats.org/drawingml/2006/table">
            <a:tbl>
              <a:tblPr firstRow="1" bandRow="1">
                <a:tableStyleId>{F5AB1C69-6EDB-4FF4-983F-18BD219EF322}</a:tableStyleId>
              </a:tblPr>
              <a:tblGrid>
                <a:gridCol w="1886202"/>
                <a:gridCol w="780108"/>
                <a:gridCol w="1438145"/>
              </a:tblGrid>
              <a:tr h="532859">
                <a:tc>
                  <a:txBody>
                    <a:bodyPr/>
                    <a:lstStyle/>
                    <a:p>
                      <a:pPr algn="ctr"/>
                      <a:r>
                        <a:rPr lang="id-ID" sz="1600" dirty="0" smtClean="0">
                          <a:latin typeface="Franklin Gothic Book" pitchFamily="34" charset="0"/>
                        </a:rPr>
                        <a:t>WP Kawin </a:t>
                      </a:r>
                      <a:endParaRPr lang="id-ID" sz="1600" dirty="0">
                        <a:latin typeface="Franklin Gothic Book" pitchFamily="34" charset="0"/>
                      </a:endParaRPr>
                    </a:p>
                  </a:txBody>
                  <a:tcPr anchor="ctr">
                    <a:solidFill>
                      <a:srgbClr val="FF0000"/>
                    </a:solidFill>
                  </a:tcPr>
                </a:tc>
                <a:tc>
                  <a:txBody>
                    <a:bodyPr/>
                    <a:lstStyle/>
                    <a:p>
                      <a:pPr algn="ctr"/>
                      <a:r>
                        <a:rPr lang="id-ID" sz="1600" dirty="0" smtClean="0">
                          <a:latin typeface="Franklin Gothic Book" pitchFamily="34" charset="0"/>
                        </a:rPr>
                        <a:t>Kode</a:t>
                      </a:r>
                      <a:endParaRPr lang="id-ID" sz="1600" dirty="0">
                        <a:latin typeface="Franklin Gothic Book" pitchFamily="34" charset="0"/>
                      </a:endParaRPr>
                    </a:p>
                  </a:txBody>
                  <a:tcPr anchor="ctr">
                    <a:solidFill>
                      <a:srgbClr val="FF0000"/>
                    </a:solidFill>
                  </a:tcPr>
                </a:tc>
                <a:tc>
                  <a:txBody>
                    <a:bodyPr/>
                    <a:lstStyle/>
                    <a:p>
                      <a:pPr algn="ctr"/>
                      <a:r>
                        <a:rPr lang="id-ID" sz="1600" dirty="0" smtClean="0">
                          <a:latin typeface="Franklin Gothic Book" pitchFamily="34" charset="0"/>
                        </a:rPr>
                        <a:t>Jumlah</a:t>
                      </a:r>
                      <a:endParaRPr lang="id-ID" sz="1600" dirty="0">
                        <a:latin typeface="Franklin Gothic Book" pitchFamily="34" charset="0"/>
                      </a:endParaRPr>
                    </a:p>
                  </a:txBody>
                  <a:tcPr anchor="ctr">
                    <a:solidFill>
                      <a:srgbClr val="FF0000"/>
                    </a:solidFill>
                  </a:tcPr>
                </a:tc>
              </a:tr>
              <a:tr h="532859">
                <a:tc>
                  <a:txBody>
                    <a:bodyPr/>
                    <a:lstStyle/>
                    <a:p>
                      <a:r>
                        <a:rPr lang="id-ID" sz="1600" b="1" dirty="0" smtClean="0">
                          <a:latin typeface="Franklin Gothic Book" pitchFamily="34" charset="0"/>
                        </a:rPr>
                        <a:t>0 Tanggungan</a:t>
                      </a:r>
                      <a:endParaRPr lang="id-ID" sz="1600" b="1" dirty="0">
                        <a:latin typeface="Franklin Gothic Book" pitchFamily="34" charset="0"/>
                      </a:endParaRPr>
                    </a:p>
                  </a:txBody>
                  <a:tcPr>
                    <a:solidFill>
                      <a:schemeClr val="accent2">
                        <a:lumMod val="40000"/>
                        <a:lumOff val="60000"/>
                      </a:schemeClr>
                    </a:solidFill>
                  </a:tcPr>
                </a:tc>
                <a:tc>
                  <a:txBody>
                    <a:bodyPr/>
                    <a:lstStyle/>
                    <a:p>
                      <a:pPr algn="ctr"/>
                      <a:r>
                        <a:rPr lang="id-ID" sz="1600" b="1" dirty="0" smtClean="0">
                          <a:latin typeface="Franklin Gothic Book" pitchFamily="34" charset="0"/>
                        </a:rPr>
                        <a:t>K/0</a:t>
                      </a:r>
                      <a:endParaRPr lang="id-ID" sz="1600" b="1" dirty="0">
                        <a:latin typeface="Franklin Gothic Book" pitchFamily="34" charset="0"/>
                      </a:endParaRPr>
                    </a:p>
                  </a:txBody>
                  <a:tcPr>
                    <a:solidFill>
                      <a:schemeClr val="accent2">
                        <a:lumMod val="40000"/>
                        <a:lumOff val="60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id-ID" sz="1600" b="1" i="0" u="none" strike="noStrike" cap="none" normalizeH="0" baseline="0" dirty="0" smtClean="0">
                          <a:ln>
                            <a:noFill/>
                          </a:ln>
                          <a:solidFill>
                            <a:srgbClr val="000000"/>
                          </a:solidFill>
                          <a:effectLst/>
                          <a:latin typeface="Franklin Gothic Book" pitchFamily="34" charset="0"/>
                        </a:rPr>
                        <a:t>17.160.000</a:t>
                      </a:r>
                      <a:endParaRPr kumimoji="0" lang="en-US" sz="1600" b="1" i="0" u="none" strike="noStrike" cap="none" normalizeH="0" baseline="0" dirty="0" smtClean="0">
                        <a:ln>
                          <a:noFill/>
                        </a:ln>
                        <a:solidFill>
                          <a:srgbClr val="000000"/>
                        </a:solidFill>
                        <a:effectLst/>
                        <a:latin typeface="Franklin Gothic Book" pitchFamily="34" charset="0"/>
                      </a:endParaRPr>
                    </a:p>
                  </a:txBody>
                  <a:tcPr horzOverflow="overflow">
                    <a:solidFill>
                      <a:schemeClr val="accent2">
                        <a:lumMod val="40000"/>
                        <a:lumOff val="60000"/>
                      </a:schemeClr>
                    </a:solidFill>
                  </a:tcPr>
                </a:tc>
              </a:tr>
              <a:tr h="532859">
                <a:tc>
                  <a:txBody>
                    <a:bodyPr/>
                    <a:lstStyle/>
                    <a:p>
                      <a:pPr marL="0" indent="0">
                        <a:buNone/>
                      </a:pPr>
                      <a:r>
                        <a:rPr lang="id-ID" sz="1600" b="1" dirty="0" smtClean="0">
                          <a:latin typeface="Franklin Gothic Book" pitchFamily="34" charset="0"/>
                        </a:rPr>
                        <a:t>1 Tanggungan</a:t>
                      </a:r>
                    </a:p>
                  </a:txBody>
                  <a:tcPr>
                    <a:solidFill>
                      <a:schemeClr val="accent2">
                        <a:lumMod val="40000"/>
                        <a:lumOff val="60000"/>
                      </a:schemeClr>
                    </a:solidFill>
                  </a:tcPr>
                </a:tc>
                <a:tc>
                  <a:txBody>
                    <a:bodyPr/>
                    <a:lstStyle/>
                    <a:p>
                      <a:pPr algn="ctr"/>
                      <a:r>
                        <a:rPr lang="id-ID" sz="1600" b="1" dirty="0" smtClean="0">
                          <a:latin typeface="Franklin Gothic Book" pitchFamily="34" charset="0"/>
                        </a:rPr>
                        <a:t>K/1</a:t>
                      </a:r>
                      <a:endParaRPr lang="id-ID" sz="1600" b="1" dirty="0">
                        <a:latin typeface="Franklin Gothic Book" pitchFamily="34" charset="0"/>
                      </a:endParaRPr>
                    </a:p>
                  </a:txBody>
                  <a:tcPr>
                    <a:solidFill>
                      <a:schemeClr val="accent2">
                        <a:lumMod val="40000"/>
                        <a:lumOff val="60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id-ID" sz="1600" b="1" i="0" u="none" strike="noStrike" cap="none" normalizeH="0" baseline="0" dirty="0" smtClean="0">
                          <a:ln>
                            <a:noFill/>
                          </a:ln>
                          <a:solidFill>
                            <a:srgbClr val="000000"/>
                          </a:solidFill>
                          <a:effectLst/>
                          <a:latin typeface="Franklin Gothic Book" pitchFamily="34" charset="0"/>
                        </a:rPr>
                        <a:t>18.480.000</a:t>
                      </a:r>
                      <a:endParaRPr kumimoji="0" lang="en-US" sz="1600" b="1" i="0" u="none" strike="noStrike" cap="none" normalizeH="0" baseline="0" dirty="0" smtClean="0">
                        <a:ln>
                          <a:noFill/>
                        </a:ln>
                        <a:solidFill>
                          <a:srgbClr val="000000"/>
                        </a:solidFill>
                        <a:effectLst/>
                        <a:latin typeface="Franklin Gothic Book" pitchFamily="34" charset="0"/>
                      </a:endParaRPr>
                    </a:p>
                  </a:txBody>
                  <a:tcPr horzOverflow="overflow">
                    <a:solidFill>
                      <a:schemeClr val="accent2">
                        <a:lumMod val="40000"/>
                        <a:lumOff val="60000"/>
                      </a:schemeClr>
                    </a:solidFill>
                  </a:tcPr>
                </a:tc>
              </a:tr>
              <a:tr h="532859">
                <a:tc>
                  <a:txBody>
                    <a:bodyPr/>
                    <a:lstStyle/>
                    <a:p>
                      <a:r>
                        <a:rPr lang="id-ID" sz="1600" b="1" dirty="0" smtClean="0">
                          <a:latin typeface="Franklin Gothic Book" pitchFamily="34" charset="0"/>
                        </a:rPr>
                        <a:t>2 Tanggungan</a:t>
                      </a:r>
                      <a:endParaRPr lang="id-ID" sz="1600" b="1" dirty="0">
                        <a:latin typeface="Franklin Gothic Book" pitchFamily="34" charset="0"/>
                      </a:endParaRPr>
                    </a:p>
                  </a:txBody>
                  <a:tcPr>
                    <a:solidFill>
                      <a:schemeClr val="accent2">
                        <a:lumMod val="40000"/>
                        <a:lumOff val="60000"/>
                      </a:schemeClr>
                    </a:solidFill>
                  </a:tcPr>
                </a:tc>
                <a:tc>
                  <a:txBody>
                    <a:bodyPr/>
                    <a:lstStyle/>
                    <a:p>
                      <a:pPr algn="ctr"/>
                      <a:r>
                        <a:rPr lang="id-ID" sz="1600" b="1" dirty="0" smtClean="0">
                          <a:latin typeface="Franklin Gothic Book" pitchFamily="34" charset="0"/>
                        </a:rPr>
                        <a:t>K/2</a:t>
                      </a:r>
                      <a:endParaRPr lang="id-ID" sz="1600" b="1" dirty="0">
                        <a:latin typeface="Franklin Gothic Book" pitchFamily="34" charset="0"/>
                      </a:endParaRPr>
                    </a:p>
                  </a:txBody>
                  <a:tcPr>
                    <a:solidFill>
                      <a:schemeClr val="accent2">
                        <a:lumMod val="40000"/>
                        <a:lumOff val="60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id-ID" sz="1600" b="1" i="0" u="none" strike="noStrike" cap="none" normalizeH="0" baseline="0" dirty="0" smtClean="0">
                          <a:ln>
                            <a:noFill/>
                          </a:ln>
                          <a:solidFill>
                            <a:srgbClr val="000000"/>
                          </a:solidFill>
                          <a:effectLst/>
                          <a:latin typeface="Franklin Gothic Book" pitchFamily="34" charset="0"/>
                        </a:rPr>
                        <a:t>19.800.000</a:t>
                      </a:r>
                      <a:endParaRPr kumimoji="0" lang="en-US" sz="1600" b="1" i="0" u="none" strike="noStrike" cap="none" normalizeH="0" baseline="0" dirty="0" smtClean="0">
                        <a:ln>
                          <a:noFill/>
                        </a:ln>
                        <a:solidFill>
                          <a:srgbClr val="000000"/>
                        </a:solidFill>
                        <a:effectLst/>
                        <a:latin typeface="Franklin Gothic Book" pitchFamily="34" charset="0"/>
                      </a:endParaRPr>
                    </a:p>
                  </a:txBody>
                  <a:tcPr horzOverflow="overflow">
                    <a:solidFill>
                      <a:schemeClr val="accent2">
                        <a:lumMod val="40000"/>
                        <a:lumOff val="60000"/>
                      </a:schemeClr>
                    </a:solidFill>
                  </a:tcPr>
                </a:tc>
              </a:tr>
              <a:tr h="532859">
                <a:tc>
                  <a:txBody>
                    <a:bodyPr/>
                    <a:lstStyle/>
                    <a:p>
                      <a:r>
                        <a:rPr lang="id-ID" sz="1600" b="1" dirty="0" smtClean="0">
                          <a:latin typeface="Franklin Gothic Book" pitchFamily="34" charset="0"/>
                        </a:rPr>
                        <a:t>3 Tanggungan</a:t>
                      </a:r>
                      <a:endParaRPr lang="id-ID" sz="1600" b="1" dirty="0">
                        <a:latin typeface="Franklin Gothic Book" pitchFamily="34" charset="0"/>
                      </a:endParaRPr>
                    </a:p>
                  </a:txBody>
                  <a:tcPr>
                    <a:solidFill>
                      <a:schemeClr val="accent2">
                        <a:lumMod val="40000"/>
                        <a:lumOff val="60000"/>
                      </a:schemeClr>
                    </a:solidFill>
                  </a:tcPr>
                </a:tc>
                <a:tc>
                  <a:txBody>
                    <a:bodyPr/>
                    <a:lstStyle/>
                    <a:p>
                      <a:pPr algn="ctr"/>
                      <a:r>
                        <a:rPr lang="id-ID" sz="1600" b="1" dirty="0" smtClean="0">
                          <a:latin typeface="Franklin Gothic Book" pitchFamily="34" charset="0"/>
                        </a:rPr>
                        <a:t>K/3</a:t>
                      </a:r>
                      <a:endParaRPr lang="id-ID" sz="1600" b="1" dirty="0">
                        <a:latin typeface="Franklin Gothic Book" pitchFamily="34" charset="0"/>
                      </a:endParaRPr>
                    </a:p>
                  </a:txBody>
                  <a:tcPr>
                    <a:solidFill>
                      <a:schemeClr val="accent2">
                        <a:lumMod val="40000"/>
                        <a:lumOff val="60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id-ID" sz="1600" b="1" i="0" u="none" strike="noStrike" cap="none" normalizeH="0" baseline="0" dirty="0" smtClean="0">
                          <a:ln>
                            <a:noFill/>
                          </a:ln>
                          <a:solidFill>
                            <a:srgbClr val="000000"/>
                          </a:solidFill>
                          <a:effectLst/>
                          <a:latin typeface="Franklin Gothic Book" pitchFamily="34" charset="0"/>
                        </a:rPr>
                        <a:t>21.120.000</a:t>
                      </a:r>
                      <a:endParaRPr kumimoji="0" lang="en-US" sz="1600" b="1" i="0" u="none" strike="noStrike" cap="none" normalizeH="0" baseline="0" dirty="0" smtClean="0">
                        <a:ln>
                          <a:noFill/>
                        </a:ln>
                        <a:solidFill>
                          <a:srgbClr val="000000"/>
                        </a:solidFill>
                        <a:effectLst/>
                        <a:latin typeface="Franklin Gothic Book" pitchFamily="34" charset="0"/>
                      </a:endParaRPr>
                    </a:p>
                  </a:txBody>
                  <a:tcPr horzOverflow="overflow">
                    <a:solidFill>
                      <a:schemeClr val="accent2">
                        <a:lumMod val="40000"/>
                        <a:lumOff val="60000"/>
                      </a:schemeClr>
                    </a:solidFill>
                  </a:tcPr>
                </a:tc>
              </a:tr>
            </a:tbl>
          </a:graphicData>
        </a:graphic>
      </p:graphicFrame>
      <p:graphicFrame>
        <p:nvGraphicFramePr>
          <p:cNvPr id="8" name="Content Placeholder 5"/>
          <p:cNvGraphicFramePr>
            <a:graphicFrameLocks/>
          </p:cNvGraphicFramePr>
          <p:nvPr/>
        </p:nvGraphicFramePr>
        <p:xfrm>
          <a:off x="1835150" y="4292600"/>
          <a:ext cx="5616624" cy="2304255"/>
        </p:xfrm>
        <a:graphic>
          <a:graphicData uri="http://schemas.openxmlformats.org/drawingml/2006/table">
            <a:tbl>
              <a:tblPr firstRow="1" bandRow="1">
                <a:tableStyleId>{7DF18680-E054-41AD-8BC1-D1AEF772440D}</a:tableStyleId>
              </a:tblPr>
              <a:tblGrid>
                <a:gridCol w="3631537"/>
                <a:gridCol w="698109"/>
                <a:gridCol w="1286978"/>
              </a:tblGrid>
              <a:tr h="460851">
                <a:tc>
                  <a:txBody>
                    <a:bodyPr/>
                    <a:lstStyle/>
                    <a:p>
                      <a:pPr algn="ctr"/>
                      <a:r>
                        <a:rPr lang="id-ID" sz="1600" dirty="0" smtClean="0">
                          <a:latin typeface="Franklin Gothic Book" pitchFamily="34" charset="0"/>
                        </a:rPr>
                        <a:t>WP Kawin + Penghasilan Istri Digabung</a:t>
                      </a:r>
                      <a:endParaRPr lang="id-ID" sz="1600" dirty="0">
                        <a:latin typeface="Franklin Gothic Book" pitchFamily="34" charset="0"/>
                      </a:endParaRPr>
                    </a:p>
                  </a:txBody>
                  <a:tcPr anchor="ctr"/>
                </a:tc>
                <a:tc>
                  <a:txBody>
                    <a:bodyPr/>
                    <a:lstStyle/>
                    <a:p>
                      <a:pPr algn="ctr"/>
                      <a:r>
                        <a:rPr lang="id-ID" sz="1600" dirty="0" smtClean="0">
                          <a:latin typeface="Franklin Gothic Book" pitchFamily="34" charset="0"/>
                        </a:rPr>
                        <a:t>Kode</a:t>
                      </a:r>
                      <a:endParaRPr lang="id-ID" sz="1600" dirty="0">
                        <a:latin typeface="Franklin Gothic Book" pitchFamily="34" charset="0"/>
                      </a:endParaRPr>
                    </a:p>
                  </a:txBody>
                  <a:tcPr anchor="ctr"/>
                </a:tc>
                <a:tc>
                  <a:txBody>
                    <a:bodyPr/>
                    <a:lstStyle/>
                    <a:p>
                      <a:pPr algn="ctr"/>
                      <a:r>
                        <a:rPr lang="id-ID" sz="1600" dirty="0" smtClean="0">
                          <a:latin typeface="Franklin Gothic Book" pitchFamily="34" charset="0"/>
                        </a:rPr>
                        <a:t>Jumlah</a:t>
                      </a:r>
                      <a:endParaRPr lang="id-ID" sz="1600" dirty="0">
                        <a:latin typeface="Franklin Gothic Book" pitchFamily="34" charset="0"/>
                      </a:endParaRPr>
                    </a:p>
                  </a:txBody>
                  <a:tcPr anchor="ctr"/>
                </a:tc>
              </a:tr>
              <a:tr h="460851">
                <a:tc>
                  <a:txBody>
                    <a:bodyPr/>
                    <a:lstStyle/>
                    <a:p>
                      <a:r>
                        <a:rPr lang="id-ID" sz="1600" b="1" dirty="0" smtClean="0">
                          <a:latin typeface="Franklin Gothic Book" pitchFamily="34" charset="0"/>
                        </a:rPr>
                        <a:t>0 Tanggungan</a:t>
                      </a:r>
                      <a:endParaRPr lang="id-ID" sz="1600" b="1" dirty="0">
                        <a:latin typeface="Franklin Gothic Book" pitchFamily="34" charset="0"/>
                      </a:endParaRPr>
                    </a:p>
                  </a:txBody>
                  <a:tcPr/>
                </a:tc>
                <a:tc>
                  <a:txBody>
                    <a:bodyPr/>
                    <a:lstStyle/>
                    <a:p>
                      <a:pPr algn="ctr"/>
                      <a:r>
                        <a:rPr lang="id-ID" sz="1600" b="1" dirty="0" smtClean="0">
                          <a:latin typeface="Franklin Gothic Book" pitchFamily="34" charset="0"/>
                        </a:rPr>
                        <a:t>K/I/0</a:t>
                      </a:r>
                      <a:endParaRPr lang="id-ID" sz="1600" b="1" dirty="0">
                        <a:latin typeface="Franklin Gothic Book"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id-ID" sz="1600" b="1" i="0" u="none" strike="noStrike" cap="none" normalizeH="0" baseline="0" dirty="0" smtClean="0">
                          <a:ln>
                            <a:noFill/>
                          </a:ln>
                          <a:solidFill>
                            <a:srgbClr val="000000"/>
                          </a:solidFill>
                          <a:effectLst/>
                          <a:latin typeface="Franklin Gothic Book" pitchFamily="34" charset="0"/>
                        </a:rPr>
                        <a:t>33.</a:t>
                      </a:r>
                      <a:r>
                        <a:rPr kumimoji="0" lang="en-US" sz="1600" b="1" i="0" u="none" strike="noStrike" cap="none" normalizeH="0" baseline="0" dirty="0" smtClean="0">
                          <a:ln>
                            <a:noFill/>
                          </a:ln>
                          <a:solidFill>
                            <a:srgbClr val="000000"/>
                          </a:solidFill>
                          <a:effectLst/>
                          <a:latin typeface="Franklin Gothic Book" pitchFamily="34" charset="0"/>
                        </a:rPr>
                        <a:t>00</a:t>
                      </a:r>
                      <a:r>
                        <a:rPr kumimoji="0" lang="id-ID" sz="1600" b="1" i="0" u="none" strike="noStrike" cap="none" normalizeH="0" baseline="0" dirty="0" smtClean="0">
                          <a:ln>
                            <a:noFill/>
                          </a:ln>
                          <a:solidFill>
                            <a:srgbClr val="000000"/>
                          </a:solidFill>
                          <a:effectLst/>
                          <a:latin typeface="Franklin Gothic Book" pitchFamily="34" charset="0"/>
                        </a:rPr>
                        <a:t>0.000</a:t>
                      </a:r>
                      <a:endParaRPr kumimoji="0" lang="en-US" sz="1600" b="1" i="0" u="none" strike="noStrike" cap="none" normalizeH="0" baseline="0" dirty="0" smtClean="0">
                        <a:ln>
                          <a:noFill/>
                        </a:ln>
                        <a:solidFill>
                          <a:srgbClr val="000000"/>
                        </a:solidFill>
                        <a:effectLst/>
                        <a:latin typeface="Franklin Gothic Book" pitchFamily="34" charset="0"/>
                      </a:endParaRPr>
                    </a:p>
                  </a:txBody>
                  <a:tcPr horzOverflow="overflow"/>
                </a:tc>
              </a:tr>
              <a:tr h="460851">
                <a:tc>
                  <a:txBody>
                    <a:bodyPr/>
                    <a:lstStyle/>
                    <a:p>
                      <a:pPr marL="0" indent="0">
                        <a:buNone/>
                      </a:pPr>
                      <a:r>
                        <a:rPr lang="id-ID" sz="1600" b="1" dirty="0" smtClean="0">
                          <a:latin typeface="Franklin Gothic Book" pitchFamily="34" charset="0"/>
                        </a:rPr>
                        <a:t>1 Tanggungan</a:t>
                      </a:r>
                    </a:p>
                  </a:txBody>
                  <a:tcPr/>
                </a:tc>
                <a:tc>
                  <a:txBody>
                    <a:bodyPr/>
                    <a:lstStyle/>
                    <a:p>
                      <a:pPr algn="ctr"/>
                      <a:r>
                        <a:rPr lang="id-ID" sz="1600" b="1" dirty="0" smtClean="0">
                          <a:latin typeface="Franklin Gothic Book" pitchFamily="34" charset="0"/>
                        </a:rPr>
                        <a:t>K/I/1</a:t>
                      </a:r>
                      <a:endParaRPr lang="id-ID" sz="1600" b="1" dirty="0">
                        <a:latin typeface="Franklin Gothic Book"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id-ID" sz="1600" b="1" i="0" u="none" strike="noStrike" cap="none" normalizeH="0" baseline="0" dirty="0" smtClean="0">
                          <a:ln>
                            <a:noFill/>
                          </a:ln>
                          <a:solidFill>
                            <a:srgbClr val="000000"/>
                          </a:solidFill>
                          <a:effectLst/>
                          <a:latin typeface="Franklin Gothic Book" pitchFamily="34" charset="0"/>
                        </a:rPr>
                        <a:t>34.</a:t>
                      </a:r>
                      <a:r>
                        <a:rPr kumimoji="0" lang="en-US" sz="1600" b="1" i="0" u="none" strike="noStrike" cap="none" normalizeH="0" baseline="0" dirty="0" smtClean="0">
                          <a:ln>
                            <a:noFill/>
                          </a:ln>
                          <a:solidFill>
                            <a:srgbClr val="000000"/>
                          </a:solidFill>
                          <a:effectLst/>
                          <a:latin typeface="Franklin Gothic Book" pitchFamily="34" charset="0"/>
                        </a:rPr>
                        <a:t>32</a:t>
                      </a:r>
                      <a:r>
                        <a:rPr kumimoji="0" lang="id-ID" sz="1600" b="1" i="0" u="none" strike="noStrike" cap="none" normalizeH="0" baseline="0" dirty="0" smtClean="0">
                          <a:ln>
                            <a:noFill/>
                          </a:ln>
                          <a:solidFill>
                            <a:srgbClr val="000000"/>
                          </a:solidFill>
                          <a:effectLst/>
                          <a:latin typeface="Franklin Gothic Book" pitchFamily="34" charset="0"/>
                        </a:rPr>
                        <a:t>0.000</a:t>
                      </a:r>
                      <a:endParaRPr kumimoji="0" lang="en-US" sz="1600" b="1" i="0" u="none" strike="noStrike" cap="none" normalizeH="0" baseline="0" dirty="0" smtClean="0">
                        <a:ln>
                          <a:noFill/>
                        </a:ln>
                        <a:solidFill>
                          <a:srgbClr val="000000"/>
                        </a:solidFill>
                        <a:effectLst/>
                        <a:latin typeface="Franklin Gothic Book" pitchFamily="34" charset="0"/>
                      </a:endParaRPr>
                    </a:p>
                  </a:txBody>
                  <a:tcPr horzOverflow="overflow"/>
                </a:tc>
              </a:tr>
              <a:tr h="460851">
                <a:tc>
                  <a:txBody>
                    <a:bodyPr/>
                    <a:lstStyle/>
                    <a:p>
                      <a:r>
                        <a:rPr lang="id-ID" sz="1600" b="1" dirty="0" smtClean="0">
                          <a:latin typeface="Franklin Gothic Book" pitchFamily="34" charset="0"/>
                        </a:rPr>
                        <a:t>2 Tanggungan</a:t>
                      </a:r>
                      <a:endParaRPr lang="id-ID" sz="1600" b="1" dirty="0">
                        <a:latin typeface="Franklin Gothic Book" pitchFamily="34" charset="0"/>
                      </a:endParaRPr>
                    </a:p>
                  </a:txBody>
                  <a:tcPr/>
                </a:tc>
                <a:tc>
                  <a:txBody>
                    <a:bodyPr/>
                    <a:lstStyle/>
                    <a:p>
                      <a:pPr algn="ctr"/>
                      <a:r>
                        <a:rPr lang="id-ID" sz="1600" b="1" dirty="0" smtClean="0">
                          <a:latin typeface="Franklin Gothic Book" pitchFamily="34" charset="0"/>
                        </a:rPr>
                        <a:t>K/I/2</a:t>
                      </a:r>
                      <a:endParaRPr lang="id-ID" sz="1600" b="1" dirty="0">
                        <a:latin typeface="Franklin Gothic Book"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id-ID" sz="1600" b="1" i="0" u="none" strike="noStrike" cap="none" normalizeH="0" baseline="0" dirty="0" smtClean="0">
                          <a:ln>
                            <a:noFill/>
                          </a:ln>
                          <a:solidFill>
                            <a:srgbClr val="000000"/>
                          </a:solidFill>
                          <a:effectLst/>
                          <a:latin typeface="Franklin Gothic Book" pitchFamily="34" charset="0"/>
                        </a:rPr>
                        <a:t>3</a:t>
                      </a:r>
                      <a:r>
                        <a:rPr kumimoji="0" lang="en-US" sz="1600" b="1" i="0" u="none" strike="noStrike" cap="none" normalizeH="0" baseline="0" dirty="0" smtClean="0">
                          <a:ln>
                            <a:noFill/>
                          </a:ln>
                          <a:solidFill>
                            <a:srgbClr val="000000"/>
                          </a:solidFill>
                          <a:effectLst/>
                          <a:latin typeface="Franklin Gothic Book" pitchFamily="34" charset="0"/>
                        </a:rPr>
                        <a:t>5</a:t>
                      </a:r>
                      <a:r>
                        <a:rPr kumimoji="0" lang="id-ID" sz="1600" b="1" i="0" u="none" strike="noStrike" cap="none" normalizeH="0" baseline="0" dirty="0" smtClean="0">
                          <a:ln>
                            <a:noFill/>
                          </a:ln>
                          <a:solidFill>
                            <a:srgbClr val="000000"/>
                          </a:solidFill>
                          <a:effectLst/>
                          <a:latin typeface="Franklin Gothic Book" pitchFamily="34" charset="0"/>
                        </a:rPr>
                        <a:t>.</a:t>
                      </a:r>
                      <a:r>
                        <a:rPr kumimoji="0" lang="en-US" sz="1600" b="1" i="0" u="none" strike="noStrike" cap="none" normalizeH="0" baseline="0" dirty="0" smtClean="0">
                          <a:ln>
                            <a:noFill/>
                          </a:ln>
                          <a:solidFill>
                            <a:srgbClr val="000000"/>
                          </a:solidFill>
                          <a:effectLst/>
                          <a:latin typeface="Franklin Gothic Book" pitchFamily="34" charset="0"/>
                        </a:rPr>
                        <a:t>64</a:t>
                      </a:r>
                      <a:r>
                        <a:rPr kumimoji="0" lang="id-ID" sz="1600" b="1" i="0" u="none" strike="noStrike" cap="none" normalizeH="0" baseline="0" dirty="0" smtClean="0">
                          <a:ln>
                            <a:noFill/>
                          </a:ln>
                          <a:solidFill>
                            <a:srgbClr val="000000"/>
                          </a:solidFill>
                          <a:effectLst/>
                          <a:latin typeface="Franklin Gothic Book" pitchFamily="34" charset="0"/>
                        </a:rPr>
                        <a:t>0.000</a:t>
                      </a:r>
                      <a:endParaRPr kumimoji="0" lang="en-US" sz="1600" b="1" i="0" u="none" strike="noStrike" cap="none" normalizeH="0" baseline="0" dirty="0" smtClean="0">
                        <a:ln>
                          <a:noFill/>
                        </a:ln>
                        <a:solidFill>
                          <a:srgbClr val="000000"/>
                        </a:solidFill>
                        <a:effectLst/>
                        <a:latin typeface="Franklin Gothic Book" pitchFamily="34" charset="0"/>
                      </a:endParaRPr>
                    </a:p>
                  </a:txBody>
                  <a:tcPr horzOverflow="overflow"/>
                </a:tc>
              </a:tr>
              <a:tr h="460851">
                <a:tc>
                  <a:txBody>
                    <a:bodyPr/>
                    <a:lstStyle/>
                    <a:p>
                      <a:r>
                        <a:rPr lang="id-ID" sz="1600" b="1" dirty="0" smtClean="0">
                          <a:latin typeface="Franklin Gothic Book" pitchFamily="34" charset="0"/>
                        </a:rPr>
                        <a:t>3 Tanggungan</a:t>
                      </a:r>
                      <a:endParaRPr lang="id-ID" sz="1600" b="1" dirty="0">
                        <a:latin typeface="Franklin Gothic Book" pitchFamily="34" charset="0"/>
                      </a:endParaRPr>
                    </a:p>
                  </a:txBody>
                  <a:tcPr/>
                </a:tc>
                <a:tc>
                  <a:txBody>
                    <a:bodyPr/>
                    <a:lstStyle/>
                    <a:p>
                      <a:pPr algn="ctr"/>
                      <a:r>
                        <a:rPr lang="id-ID" sz="1600" b="1" dirty="0" smtClean="0">
                          <a:latin typeface="Franklin Gothic Book" pitchFamily="34" charset="0"/>
                        </a:rPr>
                        <a:t>K/I/3</a:t>
                      </a:r>
                      <a:endParaRPr lang="id-ID" sz="1600" b="1" dirty="0">
                        <a:latin typeface="Franklin Gothic Book"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id-ID" sz="1600" b="1" i="0" u="none" strike="noStrike" cap="none" normalizeH="0" baseline="0" dirty="0" smtClean="0">
                          <a:ln>
                            <a:noFill/>
                          </a:ln>
                          <a:solidFill>
                            <a:srgbClr val="000000"/>
                          </a:solidFill>
                          <a:effectLst/>
                          <a:latin typeface="Franklin Gothic Book" pitchFamily="34" charset="0"/>
                        </a:rPr>
                        <a:t>3</a:t>
                      </a:r>
                      <a:r>
                        <a:rPr kumimoji="0" lang="en-US" sz="1600" b="1" i="0" u="none" strike="noStrike" cap="none" normalizeH="0" baseline="0" dirty="0" smtClean="0">
                          <a:ln>
                            <a:noFill/>
                          </a:ln>
                          <a:solidFill>
                            <a:srgbClr val="000000"/>
                          </a:solidFill>
                          <a:effectLst/>
                          <a:latin typeface="Franklin Gothic Book" pitchFamily="34" charset="0"/>
                        </a:rPr>
                        <a:t>6</a:t>
                      </a:r>
                      <a:r>
                        <a:rPr kumimoji="0" lang="id-ID" sz="1600" b="1" i="0" u="none" strike="noStrike" cap="none" normalizeH="0" baseline="0" dirty="0" smtClean="0">
                          <a:ln>
                            <a:noFill/>
                          </a:ln>
                          <a:solidFill>
                            <a:srgbClr val="000000"/>
                          </a:solidFill>
                          <a:effectLst/>
                          <a:latin typeface="Franklin Gothic Book" pitchFamily="34" charset="0"/>
                        </a:rPr>
                        <a:t>.</a:t>
                      </a:r>
                      <a:r>
                        <a:rPr kumimoji="0" lang="en-US" sz="1600" b="1" i="0" u="none" strike="noStrike" cap="none" normalizeH="0" baseline="0" dirty="0" smtClean="0">
                          <a:ln>
                            <a:noFill/>
                          </a:ln>
                          <a:solidFill>
                            <a:srgbClr val="000000"/>
                          </a:solidFill>
                          <a:effectLst/>
                          <a:latin typeface="Franklin Gothic Book" pitchFamily="34" charset="0"/>
                        </a:rPr>
                        <a:t>96</a:t>
                      </a:r>
                      <a:r>
                        <a:rPr kumimoji="0" lang="id-ID" sz="1600" b="1" i="0" u="none" strike="noStrike" cap="none" normalizeH="0" baseline="0" dirty="0" smtClean="0">
                          <a:ln>
                            <a:noFill/>
                          </a:ln>
                          <a:solidFill>
                            <a:srgbClr val="000000"/>
                          </a:solidFill>
                          <a:effectLst/>
                          <a:latin typeface="Franklin Gothic Book" pitchFamily="34" charset="0"/>
                        </a:rPr>
                        <a:t>0.000</a:t>
                      </a:r>
                      <a:endParaRPr kumimoji="0" lang="en-US" sz="1600" b="1" i="0" u="none" strike="noStrike" cap="none" normalizeH="0" baseline="0" dirty="0" smtClean="0">
                        <a:ln>
                          <a:noFill/>
                        </a:ln>
                        <a:solidFill>
                          <a:srgbClr val="000000"/>
                        </a:solidFill>
                        <a:effectLst/>
                        <a:latin typeface="Franklin Gothic Book" pitchFamily="34" charset="0"/>
                      </a:endParaRPr>
                    </a:p>
                  </a:txBody>
                  <a:tcPr horzOverflow="overflow"/>
                </a:tc>
              </a:tr>
            </a:tbl>
          </a:graphicData>
        </a:graphic>
      </p:graphicFrame>
      <p:sp>
        <p:nvSpPr>
          <p:cNvPr id="3" name="Slide Number Placeholder 2"/>
          <p:cNvSpPr txBox="1">
            <a:spLocks noGrp="1"/>
          </p:cNvSpPr>
          <p:nvPr/>
        </p:nvSpPr>
        <p:spPr>
          <a:xfrm>
            <a:off x="3990975" y="6249988"/>
            <a:ext cx="1162050" cy="365125"/>
          </a:xfrm>
          <a:prstGeom prst="rect">
            <a:avLst/>
          </a:prstGeom>
          <a:noFill/>
        </p:spPr>
        <p:txBody>
          <a:bodyPr anchor="ctr"/>
          <a:lstStyle/>
          <a:p>
            <a:pPr algn="ctr" fontAlgn="auto">
              <a:spcBef>
                <a:spcPts val="0"/>
              </a:spcBef>
              <a:spcAft>
                <a:spcPts val="0"/>
              </a:spcAft>
              <a:defRPr/>
            </a:pPr>
            <a:fld id="{09832E82-4F11-4C08-A45E-5DCD7E0C96DA}" type="slidenum">
              <a:rPr lang="id-ID" sz="1000">
                <a:solidFill>
                  <a:schemeClr val="tx2"/>
                </a:solidFill>
                <a:latin typeface="+mn-lt"/>
                <a:cs typeface="+mn-cs"/>
              </a:rPr>
              <a:pPr algn="ctr" fontAlgn="auto">
                <a:spcBef>
                  <a:spcPts val="0"/>
                </a:spcBef>
                <a:spcAft>
                  <a:spcPts val="0"/>
                </a:spcAft>
                <a:defRPr/>
              </a:pPr>
              <a:t>28</a:t>
            </a:fld>
            <a:endParaRPr lang="id-ID" sz="1000">
              <a:solidFill>
                <a:schemeClr val="tx2"/>
              </a:solidFill>
              <a:latin typeface="+mn-lt"/>
              <a:cs typeface="+mn-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26627"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26628" name="Rectangle 4"/>
          <p:cNvSpPr>
            <a:spLocks noChangeArrowheads="1"/>
          </p:cNvSpPr>
          <p:nvPr/>
        </p:nvSpPr>
        <p:spPr bwMode="auto">
          <a:xfrm>
            <a:off x="2039938" y="290513"/>
            <a:ext cx="5368925" cy="504825"/>
          </a:xfrm>
          <a:prstGeom prst="rect">
            <a:avLst/>
          </a:prstGeom>
          <a:solidFill>
            <a:schemeClr val="accent1">
              <a:lumMod val="75000"/>
            </a:schemeClr>
          </a:solidFill>
          <a:ln w="12700">
            <a:noFill/>
            <a:miter lim="800000"/>
            <a:headEnd/>
            <a:tailEnd/>
          </a:ln>
          <a:effectLst/>
        </p:spPr>
        <p:txBody>
          <a:bodyPr wrap="none" lIns="90488" tIns="44450" rIns="90488" bIns="44450" anchor="ctr"/>
          <a:lstStyle/>
          <a:p>
            <a:pPr algn="ctr"/>
            <a:r>
              <a:rPr lang="en-US" b="1">
                <a:solidFill>
                  <a:srgbClr val="FFFF00"/>
                </a:solidFill>
                <a:effectLst>
                  <a:outerShdw blurRad="38100" dist="38100" dir="2700000" algn="tl">
                    <a:srgbClr val="C0C0C0"/>
                  </a:outerShdw>
                </a:effectLst>
                <a:latin typeface="Arial" pitchFamily="34" charset="0"/>
              </a:rPr>
              <a:t>PTKP UTK KARYAWATI</a:t>
            </a:r>
          </a:p>
        </p:txBody>
      </p:sp>
      <p:sp>
        <p:nvSpPr>
          <p:cNvPr id="26629" name="AutoShape 5"/>
          <p:cNvSpPr>
            <a:spLocks noChangeArrowheads="1"/>
          </p:cNvSpPr>
          <p:nvPr/>
        </p:nvSpPr>
        <p:spPr bwMode="auto">
          <a:xfrm>
            <a:off x="414338" y="3205163"/>
            <a:ext cx="2524125" cy="1190625"/>
          </a:xfrm>
          <a:prstGeom prst="roundRect">
            <a:avLst>
              <a:gd name="adj" fmla="val 12486"/>
            </a:avLst>
          </a:prstGeom>
          <a:solidFill>
            <a:srgbClr val="002060"/>
          </a:solidFill>
          <a:ln w="12700">
            <a:solidFill>
              <a:schemeClr val="tx1"/>
            </a:solidFill>
            <a:round/>
            <a:headEnd/>
            <a:tailEnd/>
          </a:ln>
          <a:effectLst>
            <a:outerShdw dist="107763" dir="18900000" algn="ctr" rotWithShape="0">
              <a:schemeClr val="bg2">
                <a:alpha val="50000"/>
              </a:schemeClr>
            </a:outerShdw>
          </a:effectLst>
        </p:spPr>
        <p:txBody>
          <a:bodyPr wrap="none" lIns="90488" tIns="44450" rIns="90488" bIns="44450" anchor="ctr"/>
          <a:lstStyle/>
          <a:p>
            <a:pPr algn="ctr"/>
            <a:r>
              <a:rPr lang="en-US" sz="1600" b="1">
                <a:latin typeface="Arial" pitchFamily="34" charset="0"/>
              </a:rPr>
              <a:t>HANYA UTK DIRI</a:t>
            </a:r>
          </a:p>
          <a:p>
            <a:pPr algn="ctr"/>
            <a:r>
              <a:rPr lang="en-US" sz="1600" b="1">
                <a:latin typeface="Arial" pitchFamily="34" charset="0"/>
              </a:rPr>
              <a:t>SENDIRI</a:t>
            </a:r>
          </a:p>
        </p:txBody>
      </p:sp>
      <p:sp>
        <p:nvSpPr>
          <p:cNvPr id="26630" name="AutoShape 6"/>
          <p:cNvSpPr>
            <a:spLocks noChangeArrowheads="1"/>
          </p:cNvSpPr>
          <p:nvPr/>
        </p:nvSpPr>
        <p:spPr bwMode="auto">
          <a:xfrm>
            <a:off x="414338" y="1376363"/>
            <a:ext cx="2524125" cy="1190625"/>
          </a:xfrm>
          <a:prstGeom prst="roundRect">
            <a:avLst>
              <a:gd name="adj" fmla="val 12486"/>
            </a:avLst>
          </a:prstGeom>
          <a:solidFill>
            <a:srgbClr val="002060"/>
          </a:solidFill>
          <a:ln w="12700">
            <a:solidFill>
              <a:schemeClr val="tx1"/>
            </a:solidFill>
            <a:round/>
            <a:headEnd/>
            <a:tailEnd/>
          </a:ln>
          <a:effectLst>
            <a:outerShdw dist="107763" dir="18900000" algn="ctr" rotWithShape="0">
              <a:schemeClr val="bg2">
                <a:alpha val="50000"/>
              </a:schemeClr>
            </a:outerShdw>
          </a:effectLst>
        </p:spPr>
        <p:txBody>
          <a:bodyPr wrap="none" lIns="90488" tIns="44450" rIns="90488" bIns="44450" anchor="ctr"/>
          <a:lstStyle/>
          <a:p>
            <a:pPr algn="ctr"/>
            <a:r>
              <a:rPr lang="en-US" sz="1600" b="1">
                <a:latin typeface="Arial" pitchFamily="34" charset="0"/>
              </a:rPr>
              <a:t>STATUS KAWIN</a:t>
            </a:r>
          </a:p>
        </p:txBody>
      </p:sp>
      <p:sp>
        <p:nvSpPr>
          <p:cNvPr id="26631" name="AutoShape 7"/>
          <p:cNvSpPr>
            <a:spLocks noChangeArrowheads="1"/>
          </p:cNvSpPr>
          <p:nvPr/>
        </p:nvSpPr>
        <p:spPr bwMode="auto">
          <a:xfrm>
            <a:off x="6154738" y="1376363"/>
            <a:ext cx="2524125" cy="1190625"/>
          </a:xfrm>
          <a:prstGeom prst="roundRect">
            <a:avLst>
              <a:gd name="adj" fmla="val 12486"/>
            </a:avLst>
          </a:prstGeom>
          <a:solidFill>
            <a:srgbClr val="FF0000"/>
          </a:solidFill>
          <a:ln w="12700">
            <a:solidFill>
              <a:schemeClr val="tx1"/>
            </a:solidFill>
            <a:round/>
            <a:headEnd/>
            <a:tailEnd/>
          </a:ln>
          <a:effectLst/>
        </p:spPr>
        <p:txBody>
          <a:bodyPr wrap="none" lIns="90488" tIns="44450" rIns="90488" bIns="44450" anchor="ctr"/>
          <a:lstStyle/>
          <a:p>
            <a:pPr algn="ctr"/>
            <a:r>
              <a:rPr lang="en-US" sz="1600" b="1" dirty="0">
                <a:latin typeface="Arial" pitchFamily="34" charset="0"/>
              </a:rPr>
              <a:t>STATUS TDK</a:t>
            </a:r>
          </a:p>
          <a:p>
            <a:pPr algn="ctr"/>
            <a:r>
              <a:rPr lang="en-US" sz="1600" b="1" dirty="0">
                <a:latin typeface="Arial" pitchFamily="34" charset="0"/>
              </a:rPr>
              <a:t>KAWIN</a:t>
            </a:r>
          </a:p>
        </p:txBody>
      </p:sp>
      <p:sp>
        <p:nvSpPr>
          <p:cNvPr id="26632" name="AutoShape 8"/>
          <p:cNvSpPr>
            <a:spLocks noChangeArrowheads="1"/>
          </p:cNvSpPr>
          <p:nvPr/>
        </p:nvSpPr>
        <p:spPr bwMode="auto">
          <a:xfrm>
            <a:off x="6205539" y="3205163"/>
            <a:ext cx="2633662" cy="1190625"/>
          </a:xfrm>
          <a:prstGeom prst="roundRect">
            <a:avLst>
              <a:gd name="adj" fmla="val 12486"/>
            </a:avLst>
          </a:prstGeom>
          <a:solidFill>
            <a:srgbClr val="FF0000"/>
          </a:solidFill>
          <a:ln w="12700">
            <a:solidFill>
              <a:schemeClr val="tx1"/>
            </a:solidFill>
            <a:round/>
            <a:headEnd/>
            <a:tailEnd/>
          </a:ln>
          <a:effectLst/>
        </p:spPr>
        <p:txBody>
          <a:bodyPr wrap="none" lIns="90488" tIns="44450" rIns="90488" bIns="44450" anchor="ctr"/>
          <a:lstStyle/>
          <a:p>
            <a:pPr marL="114300" indent="-114300"/>
            <a:r>
              <a:rPr lang="en-US" sz="1600" b="1">
                <a:latin typeface="Arial" pitchFamily="34" charset="0"/>
              </a:rPr>
              <a:t>- UTK DIRI SENDIRI</a:t>
            </a:r>
          </a:p>
          <a:p>
            <a:pPr marL="114300" indent="-114300"/>
            <a:r>
              <a:rPr lang="en-US" sz="1600" b="1">
                <a:latin typeface="Arial" pitchFamily="34" charset="0"/>
              </a:rPr>
              <a:t>  SEBAGAI WP</a:t>
            </a:r>
          </a:p>
          <a:p>
            <a:pPr marL="114300" indent="-114300"/>
            <a:r>
              <a:rPr lang="en-US" sz="1600" b="1">
                <a:latin typeface="Arial" pitchFamily="34" charset="0"/>
              </a:rPr>
              <a:t>- TANGGUNGAN    </a:t>
            </a:r>
          </a:p>
          <a:p>
            <a:pPr marL="114300" indent="-114300"/>
            <a:r>
              <a:rPr lang="en-US" sz="1600" b="1">
                <a:latin typeface="Arial" pitchFamily="34" charset="0"/>
              </a:rPr>
              <a:t>  MAKS 3 ORANG</a:t>
            </a:r>
          </a:p>
        </p:txBody>
      </p:sp>
      <p:sp>
        <p:nvSpPr>
          <p:cNvPr id="26633" name="AutoShape 9"/>
          <p:cNvSpPr>
            <a:spLocks noChangeArrowheads="1"/>
          </p:cNvSpPr>
          <p:nvPr/>
        </p:nvSpPr>
        <p:spPr bwMode="auto">
          <a:xfrm>
            <a:off x="1938338" y="5033963"/>
            <a:ext cx="5267325" cy="1519237"/>
          </a:xfrm>
          <a:prstGeom prst="roundRect">
            <a:avLst>
              <a:gd name="adj" fmla="val 12486"/>
            </a:avLst>
          </a:prstGeom>
          <a:solidFill>
            <a:schemeClr val="bg2">
              <a:lumMod val="90000"/>
            </a:schemeClr>
          </a:solidFill>
          <a:ln w="12700">
            <a:solidFill>
              <a:schemeClr val="tx1"/>
            </a:solidFill>
            <a:round/>
            <a:headEnd/>
            <a:tailEnd/>
          </a:ln>
          <a:effectLst>
            <a:outerShdw dist="107763" dir="18900000" algn="ctr" rotWithShape="0">
              <a:schemeClr val="bg2">
                <a:alpha val="50000"/>
              </a:schemeClr>
            </a:outerShdw>
          </a:effectLst>
        </p:spPr>
        <p:txBody>
          <a:bodyPr wrap="none" lIns="90488" tIns="44450" rIns="90488" bIns="44450" anchor="ctr"/>
          <a:lstStyle/>
          <a:p>
            <a:pPr algn="ctr"/>
            <a:r>
              <a:rPr lang="en-US" sz="1600" b="1" dirty="0">
                <a:latin typeface="Arial" pitchFamily="34" charset="0"/>
              </a:rPr>
              <a:t>SYARAT:</a:t>
            </a:r>
          </a:p>
          <a:p>
            <a:pPr algn="ctr"/>
            <a:r>
              <a:rPr lang="en-US" sz="1600" b="1" dirty="0">
                <a:latin typeface="Arial" pitchFamily="34" charset="0"/>
              </a:rPr>
              <a:t>MENUNJUKKAN KET. TERTULIS DARI </a:t>
            </a:r>
          </a:p>
          <a:p>
            <a:pPr algn="ctr"/>
            <a:r>
              <a:rPr lang="en-US" sz="1600" b="1" dirty="0">
                <a:latin typeface="Arial" pitchFamily="34" charset="0"/>
              </a:rPr>
              <a:t>PEMERINTAH DAERAH SETEMPAT </a:t>
            </a:r>
          </a:p>
          <a:p>
            <a:pPr algn="ctr"/>
            <a:r>
              <a:rPr lang="en-US" sz="1600" b="1" dirty="0">
                <a:latin typeface="Arial" pitchFamily="34" charset="0"/>
              </a:rPr>
              <a:t>SERENDAH-RENDAHNYA KECAMATAN</a:t>
            </a:r>
          </a:p>
          <a:p>
            <a:pPr algn="ctr"/>
            <a:r>
              <a:rPr lang="en-US" sz="1600" b="1" dirty="0">
                <a:latin typeface="Arial" pitchFamily="34" charset="0"/>
              </a:rPr>
              <a:t>BAHWA SUAMI TIDAK MENERIMA/</a:t>
            </a:r>
          </a:p>
          <a:p>
            <a:pPr algn="ctr"/>
            <a:r>
              <a:rPr lang="en-US" sz="1600" b="1" dirty="0">
                <a:latin typeface="Arial" pitchFamily="34" charset="0"/>
              </a:rPr>
              <a:t>MEMPEROLEH PENGHASILAN</a:t>
            </a:r>
          </a:p>
        </p:txBody>
      </p:sp>
      <p:sp>
        <p:nvSpPr>
          <p:cNvPr id="26634" name="AutoShape 10"/>
          <p:cNvSpPr>
            <a:spLocks noChangeArrowheads="1"/>
          </p:cNvSpPr>
          <p:nvPr/>
        </p:nvSpPr>
        <p:spPr bwMode="auto">
          <a:xfrm flipH="1">
            <a:off x="4114800" y="4457700"/>
            <a:ext cx="914400" cy="514350"/>
          </a:xfrm>
          <a:prstGeom prst="downArrow">
            <a:avLst>
              <a:gd name="adj1" fmla="val 50000"/>
              <a:gd name="adj2" fmla="val 36125"/>
            </a:avLst>
          </a:prstGeom>
          <a:solidFill>
            <a:srgbClr val="FFC000"/>
          </a:solidFill>
          <a:ln w="9525">
            <a:noFill/>
            <a:miter lim="800000"/>
            <a:headEnd/>
            <a:tailEnd/>
          </a:ln>
          <a:effectLst/>
        </p:spPr>
        <p:txBody>
          <a:bodyPr wrap="none" anchor="ctr"/>
          <a:lstStyle/>
          <a:p>
            <a:endParaRPr lang="en-US"/>
          </a:p>
        </p:txBody>
      </p:sp>
      <p:sp>
        <p:nvSpPr>
          <p:cNvPr id="26635" name="AutoShape 11"/>
          <p:cNvSpPr>
            <a:spLocks noChangeArrowheads="1"/>
          </p:cNvSpPr>
          <p:nvPr/>
        </p:nvSpPr>
        <p:spPr bwMode="auto">
          <a:xfrm>
            <a:off x="3208338" y="1376363"/>
            <a:ext cx="2625725" cy="119062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a:r>
              <a:rPr lang="en-US" sz="1600" b="1" dirty="0">
                <a:latin typeface="Arial" pitchFamily="34" charset="0"/>
              </a:rPr>
              <a:t> STATUS KAWIN</a:t>
            </a:r>
          </a:p>
          <a:p>
            <a:pPr algn="ctr"/>
            <a:r>
              <a:rPr lang="en-US" sz="1600" b="1" dirty="0">
                <a:latin typeface="Arial" pitchFamily="34" charset="0"/>
              </a:rPr>
              <a:t>SUAMI</a:t>
            </a:r>
          </a:p>
          <a:p>
            <a:pPr algn="ctr"/>
            <a:r>
              <a:rPr lang="en-US" sz="1600" b="1" dirty="0">
                <a:latin typeface="Arial" pitchFamily="34" charset="0"/>
              </a:rPr>
              <a:t>TDK MENERIMA/</a:t>
            </a:r>
          </a:p>
          <a:p>
            <a:pPr algn="ctr"/>
            <a:r>
              <a:rPr lang="en-US" sz="1600" b="1" dirty="0">
                <a:latin typeface="Arial" pitchFamily="34" charset="0"/>
              </a:rPr>
              <a:t>MEMPEROLEH</a:t>
            </a:r>
          </a:p>
          <a:p>
            <a:pPr algn="ctr"/>
            <a:r>
              <a:rPr lang="en-US" sz="1600" b="1" dirty="0">
                <a:latin typeface="Arial" pitchFamily="34" charset="0"/>
              </a:rPr>
              <a:t>PENGHASILAN</a:t>
            </a:r>
          </a:p>
        </p:txBody>
      </p:sp>
      <p:sp>
        <p:nvSpPr>
          <p:cNvPr id="26636" name="AutoShape 12"/>
          <p:cNvSpPr>
            <a:spLocks noChangeArrowheads="1"/>
          </p:cNvSpPr>
          <p:nvPr/>
        </p:nvSpPr>
        <p:spPr bwMode="auto">
          <a:xfrm>
            <a:off x="3157538" y="3205163"/>
            <a:ext cx="2854325" cy="119062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r>
              <a:rPr lang="en-US" sz="1600" b="1">
                <a:latin typeface="Arial" pitchFamily="34" charset="0"/>
              </a:rPr>
              <a:t>- UTK DIRI SENDIRI</a:t>
            </a:r>
          </a:p>
          <a:p>
            <a:r>
              <a:rPr lang="en-US" sz="1600" b="1">
                <a:latin typeface="Arial" pitchFamily="34" charset="0"/>
              </a:rPr>
              <a:t>  SEBAGAI WP</a:t>
            </a:r>
          </a:p>
          <a:p>
            <a:r>
              <a:rPr lang="en-US" sz="1600" b="1">
                <a:latin typeface="Arial" pitchFamily="34" charset="0"/>
              </a:rPr>
              <a:t>- STATUS KAWIN</a:t>
            </a:r>
          </a:p>
          <a:p>
            <a:r>
              <a:rPr lang="en-US" sz="1600" b="1">
                <a:latin typeface="Arial" pitchFamily="34" charset="0"/>
              </a:rPr>
              <a:t>- TANGGUNGAN</a:t>
            </a:r>
          </a:p>
          <a:p>
            <a:r>
              <a:rPr lang="en-US" sz="1600" b="1">
                <a:latin typeface="Arial" pitchFamily="34" charset="0"/>
              </a:rPr>
              <a:t>  MAKS 3 ORANG</a:t>
            </a:r>
          </a:p>
        </p:txBody>
      </p:sp>
      <p:sp>
        <p:nvSpPr>
          <p:cNvPr id="26637" name="AutoShape 13"/>
          <p:cNvSpPr>
            <a:spLocks noChangeArrowheads="1"/>
          </p:cNvSpPr>
          <p:nvPr/>
        </p:nvSpPr>
        <p:spPr bwMode="auto">
          <a:xfrm flipH="1">
            <a:off x="4165600" y="2628900"/>
            <a:ext cx="812800" cy="514350"/>
          </a:xfrm>
          <a:prstGeom prst="downArrow">
            <a:avLst>
              <a:gd name="adj1" fmla="val 50000"/>
              <a:gd name="adj2" fmla="val 50014"/>
            </a:avLst>
          </a:prstGeom>
          <a:solidFill>
            <a:srgbClr val="FFC000"/>
          </a:solidFill>
          <a:ln w="9525">
            <a:noFill/>
            <a:miter lim="800000"/>
            <a:headEnd/>
            <a:tailEnd/>
          </a:ln>
          <a:effectLst/>
        </p:spPr>
        <p:txBody>
          <a:bodyPr wrap="none" anchor="ctr"/>
          <a:lstStyle/>
          <a:p>
            <a:endParaRPr lang="en-US"/>
          </a:p>
        </p:txBody>
      </p:sp>
      <p:sp>
        <p:nvSpPr>
          <p:cNvPr id="26638" name="AutoShape 14"/>
          <p:cNvSpPr>
            <a:spLocks noChangeArrowheads="1"/>
          </p:cNvSpPr>
          <p:nvPr/>
        </p:nvSpPr>
        <p:spPr bwMode="auto">
          <a:xfrm flipH="1">
            <a:off x="7213600" y="2628900"/>
            <a:ext cx="812800" cy="514350"/>
          </a:xfrm>
          <a:prstGeom prst="downArrow">
            <a:avLst>
              <a:gd name="adj1" fmla="val 50000"/>
              <a:gd name="adj2" fmla="val 50014"/>
            </a:avLst>
          </a:prstGeom>
          <a:solidFill>
            <a:srgbClr val="FFC000"/>
          </a:solidFill>
          <a:ln w="9525">
            <a:noFill/>
            <a:miter lim="800000"/>
            <a:headEnd/>
            <a:tailEnd/>
          </a:ln>
          <a:effectLst/>
        </p:spPr>
        <p:txBody>
          <a:bodyPr wrap="none" anchor="ctr"/>
          <a:lstStyle/>
          <a:p>
            <a:endParaRPr lang="en-US"/>
          </a:p>
        </p:txBody>
      </p:sp>
      <p:sp>
        <p:nvSpPr>
          <p:cNvPr id="26639" name="AutoShape 15"/>
          <p:cNvSpPr>
            <a:spLocks noChangeArrowheads="1"/>
          </p:cNvSpPr>
          <p:nvPr/>
        </p:nvSpPr>
        <p:spPr bwMode="auto">
          <a:xfrm flipH="1">
            <a:off x="1219200" y="2628900"/>
            <a:ext cx="812800" cy="514350"/>
          </a:xfrm>
          <a:prstGeom prst="downArrow">
            <a:avLst>
              <a:gd name="adj1" fmla="val 50000"/>
              <a:gd name="adj2" fmla="val 50014"/>
            </a:avLst>
          </a:prstGeom>
          <a:solidFill>
            <a:srgbClr val="FFC000"/>
          </a:solidFill>
          <a:ln w="9525">
            <a:noFill/>
            <a:miter lim="800000"/>
            <a:headEnd/>
            <a:tailEnd/>
          </a:ln>
          <a:effectLst/>
        </p:spPr>
        <p:txBody>
          <a:bodyPr wrap="none" anchor="ctr"/>
          <a:lstStyle/>
          <a:p>
            <a:endParaRPr lang="en-US"/>
          </a:p>
        </p:txBody>
      </p:sp>
      <p:sp>
        <p:nvSpPr>
          <p:cNvPr id="26640" name="Rectangle 16"/>
          <p:cNvSpPr>
            <a:spLocks noChangeArrowheads="1"/>
          </p:cNvSpPr>
          <p:nvPr/>
        </p:nvSpPr>
        <p:spPr bwMode="auto">
          <a:xfrm>
            <a:off x="1422400" y="971550"/>
            <a:ext cx="6299200" cy="114300"/>
          </a:xfrm>
          <a:prstGeom prst="rect">
            <a:avLst/>
          </a:prstGeom>
          <a:solidFill>
            <a:srgbClr val="993366"/>
          </a:solidFill>
          <a:ln w="9525">
            <a:noFill/>
            <a:miter lim="800000"/>
            <a:headEnd/>
            <a:tailEnd/>
          </a:ln>
          <a:effectLst/>
        </p:spPr>
        <p:txBody>
          <a:bodyPr wrap="none" anchor="ctr"/>
          <a:lstStyle/>
          <a:p>
            <a:endParaRPr lang="en-US"/>
          </a:p>
        </p:txBody>
      </p:sp>
      <p:sp>
        <p:nvSpPr>
          <p:cNvPr id="26641" name="AutoShape 17"/>
          <p:cNvSpPr>
            <a:spLocks noChangeArrowheads="1"/>
          </p:cNvSpPr>
          <p:nvPr/>
        </p:nvSpPr>
        <p:spPr bwMode="auto">
          <a:xfrm flipH="1">
            <a:off x="1320800" y="971550"/>
            <a:ext cx="406400" cy="342900"/>
          </a:xfrm>
          <a:prstGeom prst="downArrow">
            <a:avLst>
              <a:gd name="adj1" fmla="val 50000"/>
              <a:gd name="adj2" fmla="val 41681"/>
            </a:avLst>
          </a:prstGeom>
          <a:solidFill>
            <a:srgbClr val="993366"/>
          </a:solidFill>
          <a:ln w="9525">
            <a:noFill/>
            <a:miter lim="800000"/>
            <a:headEnd/>
            <a:tailEnd/>
          </a:ln>
          <a:effectLst/>
        </p:spPr>
        <p:txBody>
          <a:bodyPr wrap="none" anchor="ctr"/>
          <a:lstStyle/>
          <a:p>
            <a:endParaRPr lang="en-US"/>
          </a:p>
        </p:txBody>
      </p:sp>
      <p:sp>
        <p:nvSpPr>
          <p:cNvPr id="26642" name="AutoShape 18"/>
          <p:cNvSpPr>
            <a:spLocks noChangeArrowheads="1"/>
          </p:cNvSpPr>
          <p:nvPr/>
        </p:nvSpPr>
        <p:spPr bwMode="auto">
          <a:xfrm flipH="1">
            <a:off x="7416800" y="971550"/>
            <a:ext cx="406400" cy="342900"/>
          </a:xfrm>
          <a:prstGeom prst="downArrow">
            <a:avLst>
              <a:gd name="adj1" fmla="val 50000"/>
              <a:gd name="adj2" fmla="val 41681"/>
            </a:avLst>
          </a:prstGeom>
          <a:solidFill>
            <a:srgbClr val="993366"/>
          </a:solidFill>
          <a:ln w="9525">
            <a:noFill/>
            <a:miter lim="800000"/>
            <a:headEnd/>
            <a:tailEnd/>
          </a:ln>
          <a:effectLst/>
        </p:spPr>
        <p:txBody>
          <a:bodyPr wrap="none" anchor="ctr"/>
          <a:lstStyle/>
          <a:p>
            <a:endParaRPr lang="en-US"/>
          </a:p>
        </p:txBody>
      </p:sp>
      <p:sp>
        <p:nvSpPr>
          <p:cNvPr id="26643" name="AutoShape 19"/>
          <p:cNvSpPr>
            <a:spLocks noChangeArrowheads="1"/>
          </p:cNvSpPr>
          <p:nvPr/>
        </p:nvSpPr>
        <p:spPr bwMode="auto">
          <a:xfrm flipH="1">
            <a:off x="4368800" y="857250"/>
            <a:ext cx="406400" cy="457200"/>
          </a:xfrm>
          <a:prstGeom prst="downArrow">
            <a:avLst>
              <a:gd name="adj1" fmla="val 50000"/>
              <a:gd name="adj2" fmla="val 46891"/>
            </a:avLst>
          </a:prstGeom>
          <a:solidFill>
            <a:srgbClr val="FFC000"/>
          </a:solidFill>
          <a:ln w="9525">
            <a:no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4495800" cy="6858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990600" y="1295400"/>
            <a:ext cx="8153400" cy="4038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400347" y="2286000"/>
            <a:ext cx="6657143" cy="1754326"/>
          </a:xfrm>
          <a:prstGeom prst="rect">
            <a:avLst/>
          </a:prstGeom>
          <a:noFill/>
        </p:spPr>
        <p:txBody>
          <a:bodyPr wrap="none" lIns="91440" tIns="45720" rIns="91440" bIns="45720">
            <a:spAutoFit/>
          </a:bodyPr>
          <a:lstStyle/>
          <a:p>
            <a:pPr algn="ctr"/>
            <a:r>
              <a:rPr lang="en-US"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TEORI/KONSEP PAJAK</a:t>
            </a:r>
          </a:p>
          <a:p>
            <a:pPr algn="ct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TAX THEORY/CONSEPT</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pPr eaLnBrk="1" hangingPunct="1">
              <a:defRPr/>
            </a:pPr>
            <a:endParaRPr lang="en-US" sz="1800">
              <a:effectLst>
                <a:outerShdw blurRad="38100" dist="38100" dir="2700000" algn="tl">
                  <a:srgbClr val="000000">
                    <a:alpha val="43137"/>
                  </a:srgbClr>
                </a:outerShdw>
              </a:effectLst>
              <a:latin typeface="Arial" pitchFamily="34" charset="0"/>
            </a:endParaRPr>
          </a:p>
        </p:txBody>
      </p:sp>
      <p:sp>
        <p:nvSpPr>
          <p:cNvPr id="424963"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pPr eaLnBrk="1" hangingPunct="1">
              <a:defRPr/>
            </a:pPr>
            <a:endParaRPr lang="en-US" sz="1800">
              <a:effectLst>
                <a:outerShdw blurRad="38100" dist="38100" dir="2700000" algn="tl">
                  <a:srgbClr val="000000">
                    <a:alpha val="43137"/>
                  </a:srgbClr>
                </a:outerShdw>
              </a:effectLst>
              <a:latin typeface="Arial" pitchFamily="34" charset="0"/>
            </a:endParaRPr>
          </a:p>
        </p:txBody>
      </p:sp>
      <p:sp>
        <p:nvSpPr>
          <p:cNvPr id="424964" name="Rectangle 4"/>
          <p:cNvSpPr>
            <a:spLocks noChangeArrowheads="1"/>
          </p:cNvSpPr>
          <p:nvPr/>
        </p:nvSpPr>
        <p:spPr bwMode="auto">
          <a:xfrm>
            <a:off x="0" y="76200"/>
            <a:ext cx="9144000" cy="762000"/>
          </a:xfrm>
          <a:prstGeom prst="rect">
            <a:avLst/>
          </a:prstGeom>
          <a:noFill/>
          <a:ln w="12700">
            <a:noFill/>
            <a:miter lim="800000"/>
            <a:headEnd/>
            <a:tailEnd/>
          </a:ln>
          <a:effectLst/>
        </p:spPr>
        <p:txBody>
          <a:bodyPr wrap="none" lIns="90488" tIns="44450" rIns="90488" bIns="44450" anchor="ctr"/>
          <a:lstStyle/>
          <a:p>
            <a:pPr algn="ctr">
              <a:defRPr/>
            </a:pPr>
            <a:r>
              <a:rPr lang="en-US" sz="2800" b="1" dirty="0">
                <a:solidFill>
                  <a:schemeClr val="bg2">
                    <a:lumMod val="25000"/>
                  </a:schemeClr>
                </a:solidFill>
                <a:effectLst>
                  <a:outerShdw blurRad="38100" dist="38100" dir="2700000" algn="tl">
                    <a:srgbClr val="C0C0C0"/>
                  </a:outerShdw>
                </a:effectLst>
                <a:latin typeface="Arial" pitchFamily="34" charset="0"/>
              </a:rPr>
              <a:t>BIAYA JABATAN &amp; BIAYA PENSIUN</a:t>
            </a:r>
          </a:p>
        </p:txBody>
      </p:sp>
      <p:sp>
        <p:nvSpPr>
          <p:cNvPr id="424965" name="AutoShape 5"/>
          <p:cNvSpPr>
            <a:spLocks noChangeArrowheads="1"/>
          </p:cNvSpPr>
          <p:nvPr/>
        </p:nvSpPr>
        <p:spPr bwMode="auto">
          <a:xfrm>
            <a:off x="312738" y="3886200"/>
            <a:ext cx="4183062" cy="2057400"/>
          </a:xfrm>
          <a:prstGeom prst="roundRect">
            <a:avLst>
              <a:gd name="adj" fmla="val 2546"/>
            </a:avLst>
          </a:prstGeom>
          <a:solidFill>
            <a:srgbClr val="DDDDDD"/>
          </a:solidFill>
          <a:ln w="12700">
            <a:solidFill>
              <a:srgbClr val="CC3300"/>
            </a:solidFill>
            <a:round/>
            <a:headEnd/>
            <a:tailEnd/>
          </a:ln>
          <a:effectLst/>
          <a:scene3d>
            <a:camera prst="orthographicFront"/>
            <a:lightRig rig="threePt" dir="t"/>
          </a:scene3d>
          <a:sp3d>
            <a:bevelT/>
          </a:sp3d>
        </p:spPr>
        <p:txBody>
          <a:bodyPr wrap="none" anchor="ctr"/>
          <a:lstStyle/>
          <a:p>
            <a:pPr eaLnBrk="1" hangingPunct="1">
              <a:defRPr/>
            </a:pPr>
            <a:endParaRPr lang="en-US" sz="1800">
              <a:effectLst>
                <a:outerShdw blurRad="38100" dist="38100" dir="2700000" algn="tl">
                  <a:srgbClr val="000000">
                    <a:alpha val="43137"/>
                  </a:srgbClr>
                </a:outerShdw>
              </a:effectLst>
              <a:latin typeface="Arial" pitchFamily="34" charset="0"/>
            </a:endParaRPr>
          </a:p>
        </p:txBody>
      </p:sp>
      <p:sp>
        <p:nvSpPr>
          <p:cNvPr id="424966" name="AutoShape 6"/>
          <p:cNvSpPr>
            <a:spLocks noChangeArrowheads="1"/>
          </p:cNvSpPr>
          <p:nvPr/>
        </p:nvSpPr>
        <p:spPr bwMode="auto">
          <a:xfrm>
            <a:off x="4648200" y="1828800"/>
            <a:ext cx="2024062" cy="4133850"/>
          </a:xfrm>
          <a:prstGeom prst="roundRect">
            <a:avLst>
              <a:gd name="adj" fmla="val 4153"/>
            </a:avLst>
          </a:prstGeom>
          <a:solidFill>
            <a:srgbClr val="DDDDDD"/>
          </a:solidFill>
          <a:ln w="12700">
            <a:solidFill>
              <a:schemeClr val="tx1"/>
            </a:solidFill>
            <a:round/>
            <a:headEnd/>
            <a:tailEnd/>
          </a:ln>
          <a:effectLst/>
          <a:scene3d>
            <a:camera prst="orthographicFront"/>
            <a:lightRig rig="threePt" dir="t"/>
          </a:scene3d>
          <a:sp3d>
            <a:bevelT w="114300" prst="artDeco"/>
          </a:sp3d>
        </p:spPr>
        <p:txBody>
          <a:bodyPr wrap="none" anchor="ctr"/>
          <a:lstStyle/>
          <a:p>
            <a:pPr eaLnBrk="1" hangingPunct="1">
              <a:defRPr/>
            </a:pPr>
            <a:endParaRPr lang="en-US" sz="1800">
              <a:effectLst>
                <a:outerShdw blurRad="38100" dist="38100" dir="2700000" algn="tl">
                  <a:srgbClr val="000000">
                    <a:alpha val="43137"/>
                  </a:srgbClr>
                </a:outerShdw>
              </a:effectLst>
              <a:latin typeface="Arial" pitchFamily="34" charset="0"/>
            </a:endParaRPr>
          </a:p>
        </p:txBody>
      </p:sp>
      <p:sp>
        <p:nvSpPr>
          <p:cNvPr id="424967" name="AutoShape 7"/>
          <p:cNvSpPr>
            <a:spLocks noChangeArrowheads="1"/>
          </p:cNvSpPr>
          <p:nvPr/>
        </p:nvSpPr>
        <p:spPr bwMode="auto">
          <a:xfrm>
            <a:off x="6781800" y="1828800"/>
            <a:ext cx="2125663" cy="4162425"/>
          </a:xfrm>
          <a:prstGeom prst="roundRect">
            <a:avLst>
              <a:gd name="adj" fmla="val 6565"/>
            </a:avLst>
          </a:prstGeom>
          <a:solidFill>
            <a:srgbClr val="DDDDDD"/>
          </a:solidFill>
          <a:ln w="12700">
            <a:solidFill>
              <a:schemeClr val="tx1"/>
            </a:solidFill>
            <a:round/>
            <a:headEnd/>
            <a:tailEnd/>
          </a:ln>
          <a:effectLst/>
          <a:scene3d>
            <a:camera prst="orthographicFront"/>
            <a:lightRig rig="threePt" dir="t"/>
          </a:scene3d>
          <a:sp3d>
            <a:bevelT w="114300" prst="artDeco"/>
          </a:sp3d>
        </p:spPr>
        <p:txBody>
          <a:bodyPr wrap="none" anchor="ctr"/>
          <a:lstStyle/>
          <a:p>
            <a:pPr eaLnBrk="1" hangingPunct="1">
              <a:defRPr/>
            </a:pPr>
            <a:endParaRPr lang="en-US" sz="1800">
              <a:effectLst>
                <a:outerShdw blurRad="38100" dist="38100" dir="2700000" algn="tl">
                  <a:srgbClr val="000000">
                    <a:alpha val="43137"/>
                  </a:srgbClr>
                </a:outerShdw>
              </a:effectLst>
              <a:latin typeface="Arial" pitchFamily="34" charset="0"/>
            </a:endParaRPr>
          </a:p>
        </p:txBody>
      </p:sp>
      <p:sp>
        <p:nvSpPr>
          <p:cNvPr id="8202" name="Rectangle 9"/>
          <p:cNvSpPr>
            <a:spLocks noChangeArrowheads="1"/>
          </p:cNvSpPr>
          <p:nvPr/>
        </p:nvSpPr>
        <p:spPr bwMode="auto">
          <a:xfrm>
            <a:off x="4648200" y="914400"/>
            <a:ext cx="1824038" cy="705321"/>
          </a:xfrm>
          <a:prstGeom prst="rect">
            <a:avLst/>
          </a:prstGeom>
          <a:solidFill>
            <a:srgbClr val="000066"/>
          </a:solidFill>
          <a:ln w="9525">
            <a:solidFill>
              <a:srgbClr val="FFD3FF"/>
            </a:solidFill>
            <a:miter lim="800000"/>
            <a:headEnd/>
            <a:tailEnd/>
          </a:ln>
          <a:scene3d>
            <a:camera prst="orthographicFront"/>
            <a:lightRig rig="threePt" dir="t"/>
          </a:scene3d>
          <a:sp3d>
            <a:bevelT w="114300" prst="hardEdge"/>
            <a:bevelB w="114300" prst="artDeco"/>
          </a:sp3d>
        </p:spPr>
        <p:txBody>
          <a:bodyPr lIns="90488" tIns="44450" rIns="90488" bIns="44450">
            <a:spAutoFit/>
          </a:bodyPr>
          <a:lstStyle/>
          <a:p>
            <a:pPr algn="ctr">
              <a:spcBef>
                <a:spcPct val="50000"/>
              </a:spcBef>
              <a:defRPr/>
            </a:pPr>
            <a:r>
              <a:rPr lang="en-US" sz="2000" dirty="0">
                <a:solidFill>
                  <a:schemeClr val="bg1"/>
                </a:solidFill>
                <a:latin typeface="Arial" pitchFamily="34" charset="0"/>
              </a:rPr>
              <a:t>(</a:t>
            </a:r>
            <a:r>
              <a:rPr lang="en-US" sz="2000" dirty="0">
                <a:latin typeface="Arial" pitchFamily="34" charset="0"/>
              </a:rPr>
              <a:t>MAKSIMAL)</a:t>
            </a:r>
            <a:r>
              <a:rPr lang="en-US" sz="2000" b="1" dirty="0">
                <a:effectLst>
                  <a:outerShdw blurRad="38100" dist="38100" dir="2700000" algn="tl">
                    <a:srgbClr val="000000">
                      <a:alpha val="43137"/>
                    </a:srgbClr>
                  </a:outerShdw>
                </a:effectLst>
                <a:latin typeface="Arial" pitchFamily="34" charset="0"/>
              </a:rPr>
              <a:t>SETAHUN</a:t>
            </a:r>
          </a:p>
        </p:txBody>
      </p:sp>
      <p:sp>
        <p:nvSpPr>
          <p:cNvPr id="8203" name="Rectangle 10"/>
          <p:cNvSpPr>
            <a:spLocks noChangeArrowheads="1"/>
          </p:cNvSpPr>
          <p:nvPr/>
        </p:nvSpPr>
        <p:spPr bwMode="auto">
          <a:xfrm>
            <a:off x="6934200" y="914400"/>
            <a:ext cx="1827213" cy="705321"/>
          </a:xfrm>
          <a:prstGeom prst="rect">
            <a:avLst/>
          </a:prstGeom>
          <a:solidFill>
            <a:srgbClr val="000066"/>
          </a:solidFill>
          <a:ln w="9525">
            <a:noFill/>
            <a:miter lim="800000"/>
            <a:headEnd/>
            <a:tailEnd/>
          </a:ln>
          <a:scene3d>
            <a:camera prst="orthographicFront"/>
            <a:lightRig rig="threePt" dir="t"/>
          </a:scene3d>
          <a:sp3d>
            <a:bevelT w="114300" prst="artDeco"/>
          </a:sp3d>
        </p:spPr>
        <p:txBody>
          <a:bodyPr lIns="90488" tIns="44450" rIns="90488" bIns="44450">
            <a:spAutoFit/>
          </a:bodyPr>
          <a:lstStyle/>
          <a:p>
            <a:pPr algn="ctr">
              <a:spcBef>
                <a:spcPct val="50000"/>
              </a:spcBef>
              <a:defRPr/>
            </a:pPr>
            <a:r>
              <a:rPr lang="en-US" sz="2000" dirty="0">
                <a:latin typeface="Arial" pitchFamily="34" charset="0"/>
              </a:rPr>
              <a:t>(MAKSIMAL)</a:t>
            </a:r>
            <a:r>
              <a:rPr lang="en-US" sz="2000" b="1" dirty="0">
                <a:effectLst>
                  <a:outerShdw blurRad="38100" dist="38100" dir="2700000" algn="tl">
                    <a:srgbClr val="000000">
                      <a:alpha val="43137"/>
                    </a:srgbClr>
                  </a:outerShdw>
                </a:effectLst>
                <a:latin typeface="Arial" pitchFamily="34" charset="0"/>
              </a:rPr>
              <a:t>SEBULAN</a:t>
            </a:r>
          </a:p>
        </p:txBody>
      </p:sp>
      <p:sp>
        <p:nvSpPr>
          <p:cNvPr id="13" name="AutoShape 5"/>
          <p:cNvSpPr>
            <a:spLocks noChangeArrowheads="1"/>
          </p:cNvSpPr>
          <p:nvPr/>
        </p:nvSpPr>
        <p:spPr bwMode="auto">
          <a:xfrm>
            <a:off x="312738" y="1752600"/>
            <a:ext cx="4183062" cy="1981200"/>
          </a:xfrm>
          <a:prstGeom prst="roundRect">
            <a:avLst>
              <a:gd name="adj" fmla="val 2546"/>
            </a:avLst>
          </a:prstGeom>
          <a:solidFill>
            <a:srgbClr val="DDDDDD"/>
          </a:solidFill>
          <a:ln w="12700">
            <a:solidFill>
              <a:srgbClr val="CC3300"/>
            </a:solidFill>
            <a:round/>
            <a:headEnd/>
            <a:tailEnd/>
          </a:ln>
          <a:effectLst/>
          <a:scene3d>
            <a:camera prst="orthographicFront"/>
            <a:lightRig rig="threePt" dir="t"/>
          </a:scene3d>
          <a:sp3d>
            <a:bevelT/>
          </a:sp3d>
        </p:spPr>
        <p:txBody>
          <a:bodyPr wrap="none" anchor="ctr"/>
          <a:lstStyle/>
          <a:p>
            <a:pPr eaLnBrk="1" hangingPunct="1">
              <a:defRPr/>
            </a:pPr>
            <a:endParaRPr lang="en-US" sz="1800">
              <a:effectLst>
                <a:outerShdw blurRad="38100" dist="38100" dir="2700000" algn="tl">
                  <a:srgbClr val="000000">
                    <a:alpha val="43137"/>
                  </a:srgbClr>
                </a:outerShdw>
              </a:effectLst>
              <a:latin typeface="Arial" pitchFamily="34" charset="0"/>
            </a:endParaRPr>
          </a:p>
        </p:txBody>
      </p:sp>
      <p:sp>
        <p:nvSpPr>
          <p:cNvPr id="14" name="Rectangle 9"/>
          <p:cNvSpPr>
            <a:spLocks noChangeArrowheads="1"/>
          </p:cNvSpPr>
          <p:nvPr/>
        </p:nvSpPr>
        <p:spPr bwMode="auto">
          <a:xfrm>
            <a:off x="304800" y="1752600"/>
            <a:ext cx="4191000" cy="373063"/>
          </a:xfrm>
          <a:prstGeom prst="rect">
            <a:avLst/>
          </a:prstGeom>
          <a:solidFill>
            <a:srgbClr val="000066"/>
          </a:solidFill>
          <a:ln w="9525">
            <a:solidFill>
              <a:srgbClr val="FFD3FF"/>
            </a:solidFill>
            <a:miter lim="800000"/>
            <a:headEnd/>
            <a:tailEnd/>
          </a:ln>
          <a:scene3d>
            <a:camera prst="orthographicFront"/>
            <a:lightRig rig="threePt" dir="t"/>
          </a:scene3d>
          <a:sp3d>
            <a:bevelT w="152400" h="50800" prst="softRound"/>
          </a:sp3d>
        </p:spPr>
        <p:txBody>
          <a:bodyPr lIns="90488" tIns="44450" rIns="90488" bIns="44450">
            <a:spAutoFit/>
          </a:bodyPr>
          <a:lstStyle/>
          <a:p>
            <a:pPr algn="ctr">
              <a:spcBef>
                <a:spcPct val="50000"/>
              </a:spcBef>
              <a:defRPr/>
            </a:pPr>
            <a:r>
              <a:rPr lang="en-US" sz="1800" dirty="0">
                <a:latin typeface="Arial" pitchFamily="34" charset="0"/>
              </a:rPr>
              <a:t>BIAYA JABATAN</a:t>
            </a:r>
          </a:p>
        </p:txBody>
      </p:sp>
      <p:sp>
        <p:nvSpPr>
          <p:cNvPr id="15" name="Rectangle 9"/>
          <p:cNvSpPr>
            <a:spLocks noChangeArrowheads="1"/>
          </p:cNvSpPr>
          <p:nvPr/>
        </p:nvSpPr>
        <p:spPr bwMode="auto">
          <a:xfrm>
            <a:off x="304800" y="3886200"/>
            <a:ext cx="4191000" cy="373063"/>
          </a:xfrm>
          <a:prstGeom prst="rect">
            <a:avLst/>
          </a:prstGeom>
          <a:solidFill>
            <a:srgbClr val="000066"/>
          </a:solidFill>
          <a:ln w="9525">
            <a:solidFill>
              <a:srgbClr val="FFD3FF"/>
            </a:solidFill>
            <a:miter lim="800000"/>
            <a:headEnd/>
            <a:tailEnd/>
          </a:ln>
          <a:scene3d>
            <a:camera prst="orthographicFront"/>
            <a:lightRig rig="threePt" dir="t"/>
          </a:scene3d>
          <a:sp3d>
            <a:bevelT w="152400" h="50800" prst="softRound"/>
          </a:sp3d>
        </p:spPr>
        <p:txBody>
          <a:bodyPr lIns="90488" tIns="44450" rIns="90488" bIns="44450">
            <a:spAutoFit/>
          </a:bodyPr>
          <a:lstStyle/>
          <a:p>
            <a:pPr algn="ctr">
              <a:spcBef>
                <a:spcPct val="50000"/>
              </a:spcBef>
              <a:defRPr/>
            </a:pPr>
            <a:r>
              <a:rPr lang="en-US" sz="1800" dirty="0">
                <a:solidFill>
                  <a:schemeClr val="bg1"/>
                </a:solidFill>
                <a:latin typeface="Arial" pitchFamily="34" charset="0"/>
              </a:rPr>
              <a:t>BIAYA PENSIUN</a:t>
            </a:r>
          </a:p>
        </p:txBody>
      </p:sp>
      <p:sp>
        <p:nvSpPr>
          <p:cNvPr id="16" name="Rectangle 4"/>
          <p:cNvSpPr>
            <a:spLocks noChangeArrowheads="1"/>
          </p:cNvSpPr>
          <p:nvPr/>
        </p:nvSpPr>
        <p:spPr bwMode="auto">
          <a:xfrm>
            <a:off x="381001" y="2133600"/>
            <a:ext cx="4038600" cy="1524000"/>
          </a:xfrm>
          <a:prstGeom prst="rect">
            <a:avLst/>
          </a:prstGeom>
          <a:noFill/>
          <a:ln w="12700">
            <a:noFill/>
            <a:miter lim="800000"/>
            <a:headEnd/>
            <a:tailEnd/>
          </a:ln>
          <a:effectLst/>
          <a:scene3d>
            <a:camera prst="orthographicFront"/>
            <a:lightRig rig="threePt" dir="t"/>
          </a:scene3d>
          <a:sp3d>
            <a:bevelT/>
          </a:sp3d>
        </p:spPr>
        <p:txBody>
          <a:bodyPr wrap="none" lIns="90488" tIns="44450" rIns="90488" bIns="44450" anchor="ctr"/>
          <a:lstStyle/>
          <a:p>
            <a:pPr algn="ctr">
              <a:defRPr/>
            </a:pPr>
            <a:r>
              <a:rPr lang="en-US" b="1" dirty="0">
                <a:solidFill>
                  <a:schemeClr val="bg2">
                    <a:lumMod val="25000"/>
                  </a:schemeClr>
                </a:solidFill>
                <a:effectLst>
                  <a:outerShdw blurRad="38100" dist="38100" dir="2700000" algn="tl">
                    <a:srgbClr val="C0C0C0"/>
                  </a:outerShdw>
                </a:effectLst>
                <a:latin typeface="Arial" pitchFamily="34" charset="0"/>
              </a:rPr>
              <a:t>5 % x </a:t>
            </a:r>
          </a:p>
          <a:p>
            <a:pPr algn="ctr">
              <a:defRPr/>
            </a:pPr>
            <a:r>
              <a:rPr lang="en-US" b="1" dirty="0">
                <a:solidFill>
                  <a:schemeClr val="bg2">
                    <a:lumMod val="25000"/>
                  </a:schemeClr>
                </a:solidFill>
                <a:effectLst>
                  <a:outerShdw blurRad="38100" dist="38100" dir="2700000" algn="tl">
                    <a:srgbClr val="C0C0C0"/>
                  </a:outerShdw>
                </a:effectLst>
                <a:latin typeface="Arial" pitchFamily="34" charset="0"/>
              </a:rPr>
              <a:t>PENGHASILAN BRUTO</a:t>
            </a:r>
          </a:p>
          <a:p>
            <a:pPr algn="ctr">
              <a:defRPr/>
            </a:pPr>
            <a:r>
              <a:rPr lang="en-US" b="1" dirty="0">
                <a:solidFill>
                  <a:schemeClr val="bg2">
                    <a:lumMod val="25000"/>
                  </a:schemeClr>
                </a:solidFill>
                <a:effectLst>
                  <a:outerShdw blurRad="38100" dist="38100" dir="2700000" algn="tl">
                    <a:srgbClr val="C0C0C0"/>
                  </a:outerShdw>
                </a:effectLst>
                <a:latin typeface="Arial" pitchFamily="34" charset="0"/>
              </a:rPr>
              <a:t>(GAJI)</a:t>
            </a:r>
          </a:p>
        </p:txBody>
      </p:sp>
      <p:sp>
        <p:nvSpPr>
          <p:cNvPr id="17" name="Rectangle 4"/>
          <p:cNvSpPr>
            <a:spLocks noChangeArrowheads="1"/>
          </p:cNvSpPr>
          <p:nvPr/>
        </p:nvSpPr>
        <p:spPr bwMode="auto">
          <a:xfrm>
            <a:off x="381000" y="4343400"/>
            <a:ext cx="4038600" cy="1524000"/>
          </a:xfrm>
          <a:prstGeom prst="rect">
            <a:avLst/>
          </a:prstGeom>
          <a:noFill/>
          <a:ln w="12700">
            <a:noFill/>
            <a:miter lim="800000"/>
            <a:headEnd/>
            <a:tailEnd/>
          </a:ln>
          <a:effectLst/>
        </p:spPr>
        <p:txBody>
          <a:bodyPr wrap="none" lIns="90488" tIns="44450" rIns="90488" bIns="44450" anchor="ctr"/>
          <a:lstStyle/>
          <a:p>
            <a:pPr algn="ctr">
              <a:defRPr/>
            </a:pPr>
            <a:r>
              <a:rPr lang="en-US" b="1" dirty="0">
                <a:solidFill>
                  <a:schemeClr val="bg2">
                    <a:lumMod val="25000"/>
                  </a:schemeClr>
                </a:solidFill>
                <a:effectLst>
                  <a:outerShdw blurRad="38100" dist="38100" dir="2700000" algn="tl">
                    <a:srgbClr val="C0C0C0"/>
                  </a:outerShdw>
                </a:effectLst>
                <a:latin typeface="Arial" pitchFamily="34" charset="0"/>
              </a:rPr>
              <a:t>5 % x </a:t>
            </a:r>
          </a:p>
          <a:p>
            <a:pPr algn="ctr">
              <a:defRPr/>
            </a:pPr>
            <a:r>
              <a:rPr lang="en-US" b="1" dirty="0">
                <a:solidFill>
                  <a:schemeClr val="bg2">
                    <a:lumMod val="25000"/>
                  </a:schemeClr>
                </a:solidFill>
                <a:effectLst>
                  <a:outerShdw blurRad="38100" dist="38100" dir="2700000" algn="tl">
                    <a:srgbClr val="C0C0C0"/>
                  </a:outerShdw>
                </a:effectLst>
                <a:latin typeface="Arial" pitchFamily="34" charset="0"/>
              </a:rPr>
              <a:t>PENGHASILAN BRUTO</a:t>
            </a:r>
          </a:p>
          <a:p>
            <a:pPr algn="ctr">
              <a:defRPr/>
            </a:pPr>
            <a:r>
              <a:rPr lang="en-US" b="1" dirty="0">
                <a:solidFill>
                  <a:schemeClr val="bg2">
                    <a:lumMod val="25000"/>
                  </a:schemeClr>
                </a:solidFill>
                <a:effectLst>
                  <a:outerShdw blurRad="38100" dist="38100" dir="2700000" algn="tl">
                    <a:srgbClr val="C0C0C0"/>
                  </a:outerShdw>
                </a:effectLst>
                <a:latin typeface="Arial" pitchFamily="34" charset="0"/>
              </a:rPr>
              <a:t>(PENSIUN)</a:t>
            </a:r>
          </a:p>
        </p:txBody>
      </p:sp>
      <p:sp>
        <p:nvSpPr>
          <p:cNvPr id="18" name="Rectangle 4"/>
          <p:cNvSpPr>
            <a:spLocks noChangeArrowheads="1"/>
          </p:cNvSpPr>
          <p:nvPr/>
        </p:nvSpPr>
        <p:spPr bwMode="auto">
          <a:xfrm>
            <a:off x="4751388" y="2057400"/>
            <a:ext cx="1828800" cy="1676400"/>
          </a:xfrm>
          <a:prstGeom prst="rect">
            <a:avLst/>
          </a:prstGeom>
          <a:noFill/>
          <a:ln w="12700">
            <a:noFill/>
            <a:miter lim="800000"/>
            <a:headEnd/>
            <a:tailEnd/>
          </a:ln>
          <a:effectLst/>
        </p:spPr>
        <p:txBody>
          <a:bodyPr wrap="none" lIns="90488" tIns="44450" rIns="90488" bIns="44450" anchor="ctr"/>
          <a:lstStyle/>
          <a:p>
            <a:pPr algn="ctr">
              <a:defRPr/>
            </a:pPr>
            <a:r>
              <a:rPr lang="en-US" b="1" smtClean="0">
                <a:solidFill>
                  <a:schemeClr val="bg2">
                    <a:lumMod val="25000"/>
                  </a:schemeClr>
                </a:solidFill>
                <a:effectLst>
                  <a:outerShdw blurRad="38100" dist="38100" dir="2700000" algn="tl">
                    <a:srgbClr val="C0C0C0"/>
                  </a:outerShdw>
                </a:effectLst>
                <a:latin typeface="Arial" pitchFamily="34" charset="0"/>
              </a:rPr>
              <a:t>6.000.000</a:t>
            </a:r>
            <a:endParaRPr lang="en-US" b="1" dirty="0">
              <a:solidFill>
                <a:schemeClr val="bg2">
                  <a:lumMod val="25000"/>
                </a:schemeClr>
              </a:solidFill>
              <a:effectLst>
                <a:outerShdw blurRad="38100" dist="38100" dir="2700000" algn="tl">
                  <a:srgbClr val="C0C0C0"/>
                </a:outerShdw>
              </a:effectLst>
              <a:latin typeface="Arial" pitchFamily="34" charset="0"/>
            </a:endParaRPr>
          </a:p>
        </p:txBody>
      </p:sp>
      <p:sp>
        <p:nvSpPr>
          <p:cNvPr id="19" name="Rectangle 4"/>
          <p:cNvSpPr>
            <a:spLocks noChangeArrowheads="1"/>
          </p:cNvSpPr>
          <p:nvPr/>
        </p:nvSpPr>
        <p:spPr bwMode="auto">
          <a:xfrm>
            <a:off x="4751388" y="4217988"/>
            <a:ext cx="1828800" cy="1676400"/>
          </a:xfrm>
          <a:prstGeom prst="rect">
            <a:avLst/>
          </a:prstGeom>
          <a:noFill/>
          <a:ln w="12700">
            <a:noFill/>
            <a:miter lim="800000"/>
            <a:headEnd/>
            <a:tailEnd/>
          </a:ln>
          <a:effectLst/>
        </p:spPr>
        <p:txBody>
          <a:bodyPr wrap="none" lIns="90488" tIns="44450" rIns="90488" bIns="44450" anchor="ctr"/>
          <a:lstStyle/>
          <a:p>
            <a:pPr algn="ctr">
              <a:defRPr/>
            </a:pPr>
            <a:r>
              <a:rPr lang="en-US" b="1" smtClean="0">
                <a:solidFill>
                  <a:schemeClr val="bg2">
                    <a:lumMod val="25000"/>
                  </a:schemeClr>
                </a:solidFill>
                <a:effectLst>
                  <a:outerShdw blurRad="38100" dist="38100" dir="2700000" algn="tl">
                    <a:srgbClr val="C0C0C0"/>
                  </a:outerShdw>
                </a:effectLst>
                <a:latin typeface="Arial" pitchFamily="34" charset="0"/>
              </a:rPr>
              <a:t>2.400.000</a:t>
            </a:r>
            <a:endParaRPr lang="en-US" b="1" dirty="0">
              <a:solidFill>
                <a:schemeClr val="bg2">
                  <a:lumMod val="25000"/>
                </a:schemeClr>
              </a:solidFill>
              <a:effectLst>
                <a:outerShdw blurRad="38100" dist="38100" dir="2700000" algn="tl">
                  <a:srgbClr val="C0C0C0"/>
                </a:outerShdw>
              </a:effectLst>
              <a:latin typeface="Arial" pitchFamily="34" charset="0"/>
            </a:endParaRPr>
          </a:p>
        </p:txBody>
      </p:sp>
      <p:sp>
        <p:nvSpPr>
          <p:cNvPr id="20" name="Rectangle 4"/>
          <p:cNvSpPr>
            <a:spLocks noChangeArrowheads="1"/>
          </p:cNvSpPr>
          <p:nvPr/>
        </p:nvSpPr>
        <p:spPr bwMode="auto">
          <a:xfrm>
            <a:off x="6921500" y="2109788"/>
            <a:ext cx="1828800" cy="1676400"/>
          </a:xfrm>
          <a:prstGeom prst="rect">
            <a:avLst/>
          </a:prstGeom>
          <a:noFill/>
          <a:ln w="12700">
            <a:noFill/>
            <a:miter lim="800000"/>
            <a:headEnd/>
            <a:tailEnd/>
          </a:ln>
          <a:effectLst/>
        </p:spPr>
        <p:txBody>
          <a:bodyPr wrap="none" lIns="90488" tIns="44450" rIns="90488" bIns="44450" anchor="ctr"/>
          <a:lstStyle/>
          <a:p>
            <a:pPr algn="ctr">
              <a:defRPr/>
            </a:pPr>
            <a:r>
              <a:rPr lang="en-US" b="1" smtClean="0">
                <a:solidFill>
                  <a:schemeClr val="bg2">
                    <a:lumMod val="25000"/>
                  </a:schemeClr>
                </a:solidFill>
                <a:effectLst>
                  <a:outerShdw blurRad="38100" dist="38100" dir="2700000" algn="tl">
                    <a:srgbClr val="C0C0C0"/>
                  </a:outerShdw>
                </a:effectLst>
                <a:latin typeface="Arial" pitchFamily="34" charset="0"/>
              </a:rPr>
              <a:t>500.000</a:t>
            </a:r>
            <a:endParaRPr lang="en-US" b="1" dirty="0">
              <a:solidFill>
                <a:schemeClr val="bg2">
                  <a:lumMod val="25000"/>
                </a:schemeClr>
              </a:solidFill>
              <a:effectLst>
                <a:outerShdw blurRad="38100" dist="38100" dir="2700000" algn="tl">
                  <a:srgbClr val="C0C0C0"/>
                </a:outerShdw>
              </a:effectLst>
              <a:latin typeface="Arial" pitchFamily="34" charset="0"/>
            </a:endParaRPr>
          </a:p>
        </p:txBody>
      </p:sp>
      <p:sp>
        <p:nvSpPr>
          <p:cNvPr id="21" name="Rectangle 4"/>
          <p:cNvSpPr>
            <a:spLocks noChangeArrowheads="1"/>
          </p:cNvSpPr>
          <p:nvPr/>
        </p:nvSpPr>
        <p:spPr bwMode="auto">
          <a:xfrm>
            <a:off x="6934200" y="4217988"/>
            <a:ext cx="1828800" cy="1676400"/>
          </a:xfrm>
          <a:prstGeom prst="rect">
            <a:avLst/>
          </a:prstGeom>
          <a:noFill/>
          <a:ln w="12700">
            <a:noFill/>
            <a:miter lim="800000"/>
            <a:headEnd/>
            <a:tailEnd/>
          </a:ln>
          <a:effectLst/>
        </p:spPr>
        <p:txBody>
          <a:bodyPr wrap="none" lIns="90488" tIns="44450" rIns="90488" bIns="44450" anchor="ctr"/>
          <a:lstStyle/>
          <a:p>
            <a:pPr algn="ctr">
              <a:defRPr/>
            </a:pPr>
            <a:r>
              <a:rPr lang="en-US" b="1" smtClean="0">
                <a:solidFill>
                  <a:schemeClr val="bg2">
                    <a:lumMod val="25000"/>
                  </a:schemeClr>
                </a:solidFill>
                <a:effectLst>
                  <a:outerShdw blurRad="38100" dist="38100" dir="2700000" algn="tl">
                    <a:srgbClr val="C0C0C0"/>
                  </a:outerShdw>
                </a:effectLst>
                <a:latin typeface="Arial" pitchFamily="34" charset="0"/>
              </a:rPr>
              <a:t>200.000</a:t>
            </a:r>
            <a:endParaRPr lang="en-US" b="1" dirty="0">
              <a:solidFill>
                <a:schemeClr val="bg2">
                  <a:lumMod val="25000"/>
                </a:schemeClr>
              </a:solidFill>
              <a:effectLst>
                <a:outerShdw blurRad="38100" dist="38100" dir="2700000" algn="tl">
                  <a:srgbClr val="C0C0C0"/>
                </a:outerShdw>
              </a:effectLst>
              <a:latin typeface="Arial" pitchFamily="34" charset="0"/>
            </a:endParaRPr>
          </a:p>
        </p:txBody>
      </p:sp>
      <p:sp>
        <p:nvSpPr>
          <p:cNvPr id="24" name="Flowchart: Process 23"/>
          <p:cNvSpPr/>
          <p:nvPr/>
        </p:nvSpPr>
        <p:spPr>
          <a:xfrm>
            <a:off x="4684713" y="3733800"/>
            <a:ext cx="4191000" cy="46038"/>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5" name="Right Arrow 24"/>
          <p:cNvSpPr/>
          <p:nvPr/>
        </p:nvSpPr>
        <p:spPr>
          <a:xfrm>
            <a:off x="4267200" y="2743200"/>
            <a:ext cx="609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6" name="Right Arrow 25"/>
          <p:cNvSpPr/>
          <p:nvPr/>
        </p:nvSpPr>
        <p:spPr>
          <a:xfrm>
            <a:off x="4267200" y="4876800"/>
            <a:ext cx="609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EEE60219-FCCC-4BA5-BC6A-A9E796E98255}" type="slidenum">
              <a:rPr lang="en-US"/>
              <a:pPr/>
              <a:t>31</a:t>
            </a:fld>
            <a:endParaRPr lang="en-US"/>
          </a:p>
        </p:txBody>
      </p:sp>
      <p:sp>
        <p:nvSpPr>
          <p:cNvPr id="673796" name="Rectangle 2"/>
          <p:cNvSpPr>
            <a:spLocks noGrp="1" noChangeArrowheads="1"/>
          </p:cNvSpPr>
          <p:nvPr>
            <p:ph type="title" idx="4294967295"/>
          </p:nvPr>
        </p:nvSpPr>
        <p:spPr>
          <a:xfrm>
            <a:off x="0" y="609600"/>
            <a:ext cx="8391525" cy="790575"/>
          </a:xfrm>
          <a:noFill/>
          <a:ln>
            <a:solidFill>
              <a:schemeClr val="tx1"/>
            </a:solidFill>
          </a:ln>
        </p:spPr>
        <p:txBody>
          <a:bodyPr>
            <a:normAutofit fontScale="90000"/>
          </a:bodyPr>
          <a:lstStyle/>
          <a:p>
            <a:pPr algn="ctr"/>
            <a:r>
              <a:rPr lang="en-US" sz="2300" b="1" dirty="0">
                <a:solidFill>
                  <a:schemeClr val="bg2"/>
                </a:solidFill>
              </a:rPr>
              <a:t>TARIF BERDASARKAN </a:t>
            </a:r>
            <a:br>
              <a:rPr lang="en-US" sz="2300" b="1" dirty="0">
                <a:solidFill>
                  <a:schemeClr val="bg2"/>
                </a:solidFill>
              </a:rPr>
            </a:br>
            <a:r>
              <a:rPr lang="en-US" sz="2300" b="1" dirty="0">
                <a:solidFill>
                  <a:schemeClr val="bg2"/>
                </a:solidFill>
              </a:rPr>
              <a:t>PASAL 17   AYAT (1) A UU NO.36/2008 ( UU </a:t>
            </a:r>
            <a:r>
              <a:rPr lang="en-US" sz="2300" b="1" dirty="0" err="1">
                <a:solidFill>
                  <a:schemeClr val="bg2"/>
                </a:solidFill>
              </a:rPr>
              <a:t>PPh</a:t>
            </a:r>
            <a:r>
              <a:rPr lang="en-US" sz="2300" b="1" dirty="0">
                <a:solidFill>
                  <a:schemeClr val="bg2"/>
                </a:solidFill>
              </a:rPr>
              <a:t>)</a:t>
            </a:r>
          </a:p>
        </p:txBody>
      </p:sp>
      <p:graphicFrame>
        <p:nvGraphicFramePr>
          <p:cNvPr id="673825" name="Group 33"/>
          <p:cNvGraphicFramePr>
            <a:graphicFrameLocks noGrp="1"/>
          </p:cNvGraphicFramePr>
          <p:nvPr>
            <p:ph sz="half" idx="4294967295"/>
          </p:nvPr>
        </p:nvGraphicFramePr>
        <p:xfrm>
          <a:off x="228600" y="2514600"/>
          <a:ext cx="8153400" cy="2819400"/>
        </p:xfrm>
        <a:graphic>
          <a:graphicData uri="http://schemas.openxmlformats.org/drawingml/2006/table">
            <a:tbl>
              <a:tblPr/>
              <a:tblGrid>
                <a:gridCol w="619125"/>
                <a:gridCol w="5407025"/>
                <a:gridCol w="2127250"/>
              </a:tblGrid>
              <a:tr h="563880">
                <a:tc>
                  <a:txBody>
                    <a:bodyPr/>
                    <a:lstStyle/>
                    <a:p>
                      <a:pPr marL="346075" marR="0" lvl="0" indent="-346075" algn="ct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1700" b="0" i="0" u="none" strike="noStrike" cap="none" normalizeH="0" baseline="0" dirty="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NO</a:t>
                      </a:r>
                      <a:endParaRPr kumimoji="0" lang="en-US" sz="1700" b="0" i="0" u="none" strike="noStrike" cap="none" normalizeH="0" baseline="0" dirty="0" smtClean="0">
                        <a:ln>
                          <a:noFill/>
                        </a:ln>
                        <a:solidFill>
                          <a:schemeClr val="bg1"/>
                        </a:solidFill>
                        <a:effectLst>
                          <a:outerShdw blurRad="38100" dist="38100" dir="2700000" algn="tl">
                            <a:srgbClr val="000000"/>
                          </a:outerShdw>
                        </a:effectLst>
                        <a:latin typeface="Garamond" pitchFamily="18" charset="0"/>
                        <a:ea typeface="SimSun" pitchFamily="2" charset="-122"/>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2"/>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err="1"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Lapisan</a:t>
                      </a:r>
                      <a:r>
                        <a:rPr kumimoji="0" lang="en-US" sz="2200" b="0" i="0" u="none" strike="noStrike" cap="none" normalizeH="0" baseline="0" dirty="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 </a:t>
                      </a:r>
                      <a:r>
                        <a:rPr kumimoji="0" lang="en-US" sz="2200" b="0" i="0" u="none" strike="noStrike" cap="none" normalizeH="0" baseline="0" dirty="0" err="1"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Penghasilan</a:t>
                      </a:r>
                      <a:endParaRPr kumimoji="0" lang="en-US" sz="2200" b="0" i="0" u="none" strike="noStrike" cap="none" normalizeH="0" baseline="0" dirty="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2"/>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Tarif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2"/>
                    </a:solidFill>
                  </a:tcPr>
                </a:tc>
              </a:tr>
              <a:tr h="563880">
                <a:tc>
                  <a:txBody>
                    <a:bodyPr/>
                    <a:lstStyle/>
                    <a:p>
                      <a:pPr marL="346075" marR="0" lvl="0" indent="-346075" algn="ct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bg1"/>
                          </a:solidFill>
                          <a:effectLst>
                            <a:outerShdw blurRad="38100" dist="38100" dir="2700000" algn="tl">
                              <a:srgbClr val="000000"/>
                            </a:outerShdw>
                          </a:effectLst>
                          <a:latin typeface="Garamond" pitchFamily="18" charset="0"/>
                          <a:ea typeface="SimSun" pitchFamily="2" charset="-122"/>
                          <a:cs typeface="Arial" pitchFamily="34" charset="0"/>
                        </a:rPr>
                        <a:t>1.</a:t>
                      </a:r>
                      <a:endParaRPr kumimoji="0" lang="en-US" sz="2200" b="1" i="0" u="none" strike="noStrike" cap="none" normalizeH="0" baseline="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c>
                  <a:txBody>
                    <a:bodyPr/>
                    <a:lstStyle/>
                    <a:p>
                      <a:pPr marL="346075" marR="0" lvl="0" indent="-346075"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err="1"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S.d</a:t>
                      </a:r>
                      <a:r>
                        <a:rPr kumimoji="0" lang="en-US" sz="2200" b="1" i="0" u="none" strike="noStrike" cap="none" normalizeH="0" baseline="0" dirty="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 </a:t>
                      </a:r>
                      <a:r>
                        <a:rPr kumimoji="0" lang="en-US" sz="2200" b="1" i="0" u="none" strike="noStrike" cap="none" normalizeH="0" baseline="0" dirty="0" err="1"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Rp</a:t>
                      </a:r>
                      <a:r>
                        <a:rPr kumimoji="0" lang="en-US" sz="2200" b="1" i="0" u="none" strike="noStrike" cap="none" normalizeH="0" baseline="0" dirty="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 50.000.000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r>
              <a:tr h="563880">
                <a:tc>
                  <a:txBody>
                    <a:bodyPr/>
                    <a:lstStyle/>
                    <a:p>
                      <a:pPr marL="346075" marR="0" lvl="0" indent="-346075" algn="ctr" defTabSz="914400" rtl="0" eaLnBrk="1" fontAlgn="base" latinLnBrk="0" hangingPunct="1">
                        <a:lnSpc>
                          <a:spcPct val="100000"/>
                        </a:lnSpc>
                        <a:spcBef>
                          <a:spcPct val="0"/>
                        </a:spcBef>
                        <a:spcAft>
                          <a:spcPct val="0"/>
                        </a:spcAft>
                        <a:buClr>
                          <a:schemeClr val="hlink"/>
                        </a:buClr>
                        <a:buSzPct val="65000"/>
                        <a:buFont typeface="Wingdings" pitchFamily="2" charset="2"/>
                        <a:buNone/>
                        <a:tabLst>
                          <a:tab pos="1524000" algn="r"/>
                          <a:tab pos="1600200" algn="l"/>
                          <a:tab pos="2009775" algn="l"/>
                          <a:tab pos="3124200" algn="r"/>
                        </a:tabLst>
                      </a:pPr>
                      <a:r>
                        <a:rPr kumimoji="0" lang="en-US" sz="2200" b="1" i="0" u="none" strike="noStrike" cap="none" normalizeH="0" baseline="0" smtClean="0">
                          <a:ln>
                            <a:noFill/>
                          </a:ln>
                          <a:solidFill>
                            <a:schemeClr val="bg1"/>
                          </a:solidFill>
                          <a:effectLst>
                            <a:outerShdw blurRad="38100" dist="38100" dir="2700000" algn="tl">
                              <a:srgbClr val="000000"/>
                            </a:outerShdw>
                          </a:effectLst>
                          <a:latin typeface="Garamond" pitchFamily="18" charset="0"/>
                          <a:ea typeface="SimSun" pitchFamily="2" charset="-122"/>
                          <a:cs typeface="Arial" pitchFamily="34" charset="0"/>
                        </a:rPr>
                        <a:t>2.</a:t>
                      </a:r>
                      <a:endParaRPr kumimoji="0" lang="en-US" sz="2200" b="1" i="0" u="none" strike="noStrike" cap="none" normalizeH="0" baseline="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c>
                  <a:txBody>
                    <a:bodyPr/>
                    <a:lstStyle/>
                    <a:p>
                      <a:pPr marL="346075" marR="0" lvl="0" indent="-346075"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it-IT" sz="2200" b="1" i="0" u="none" strike="noStrike" cap="none" normalizeH="0" baseline="0" dirty="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Di atas Rp50.000.000 -  s.d. Rp 250.000.000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15%</a:t>
                      </a:r>
                      <a:endParaRPr kumimoji="0" lang="en-US" sz="2200" b="1" i="0" u="none" strike="noStrike" cap="none" normalizeH="0" baseline="0" smtClean="0">
                        <a:ln>
                          <a:noFill/>
                        </a:ln>
                        <a:solidFill>
                          <a:schemeClr val="bg1"/>
                        </a:solidFill>
                        <a:effectLst>
                          <a:outerShdw blurRad="38100" dist="38100" dir="2700000" algn="tl">
                            <a:srgbClr val="000000"/>
                          </a:outerShdw>
                        </a:effectLst>
                        <a:latin typeface="Garamond" pitchFamily="18" charset="0"/>
                        <a:ea typeface="SimSun" pitchFamily="2" charset="-122"/>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r>
              <a:tr h="563880">
                <a:tc>
                  <a:txBody>
                    <a:bodyPr/>
                    <a:lstStyle/>
                    <a:p>
                      <a:pPr marL="346075" marR="0" lvl="0" indent="-346075" algn="ctr" defTabSz="914400" rtl="0" eaLnBrk="1" fontAlgn="base" latinLnBrk="0" hangingPunct="1">
                        <a:lnSpc>
                          <a:spcPct val="100000"/>
                        </a:lnSpc>
                        <a:spcBef>
                          <a:spcPct val="0"/>
                        </a:spcBef>
                        <a:spcAft>
                          <a:spcPct val="0"/>
                        </a:spcAft>
                        <a:buClr>
                          <a:schemeClr val="hlink"/>
                        </a:buClr>
                        <a:buSzPct val="65000"/>
                        <a:buFont typeface="Wingdings" pitchFamily="2" charset="2"/>
                        <a:buNone/>
                        <a:tabLst>
                          <a:tab pos="1524000" algn="r"/>
                          <a:tab pos="1600200" algn="l"/>
                          <a:tab pos="2009775" algn="l"/>
                          <a:tab pos="3124200" algn="r"/>
                        </a:tabLst>
                      </a:pPr>
                      <a:r>
                        <a:rPr kumimoji="0" lang="en-US" sz="2200" b="1" i="0" u="none" strike="noStrike" cap="none" normalizeH="0" baseline="0" smtClean="0">
                          <a:ln>
                            <a:noFill/>
                          </a:ln>
                          <a:solidFill>
                            <a:schemeClr val="bg1"/>
                          </a:solidFill>
                          <a:effectLst>
                            <a:outerShdw blurRad="38100" dist="38100" dir="2700000" algn="tl">
                              <a:srgbClr val="000000"/>
                            </a:outerShdw>
                          </a:effectLst>
                          <a:latin typeface="Garamond" pitchFamily="18" charset="0"/>
                          <a:ea typeface="SimSun" pitchFamily="2" charset="-122"/>
                          <a:cs typeface="Arial" pitchFamily="34" charset="0"/>
                        </a:rPr>
                        <a:t>3.</a:t>
                      </a:r>
                      <a:endParaRPr kumimoji="0" lang="en-US" sz="2200" b="1" i="0" u="none" strike="noStrike" cap="none" normalizeH="0" baseline="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c>
                  <a:txBody>
                    <a:bodyPr/>
                    <a:lstStyle/>
                    <a:p>
                      <a:pPr marL="346075" marR="0" lvl="0" indent="-346075"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Di </a:t>
                      </a:r>
                      <a:r>
                        <a:rPr kumimoji="0" lang="en-US" sz="2200" b="1" i="0" u="none" strike="noStrike" cap="none" normalizeH="0" baseline="0" dirty="0" err="1"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atas</a:t>
                      </a:r>
                      <a:r>
                        <a:rPr kumimoji="0" lang="en-US" sz="2200" b="1" i="0" u="none" strike="noStrike" cap="none" normalizeH="0" baseline="0" dirty="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 Rp250.000.000 - s.d.Rp500.000.000-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25%</a:t>
                      </a:r>
                      <a:endParaRPr kumimoji="0" lang="en-US" sz="2200" b="1" i="0" u="none" strike="noStrike" cap="none" normalizeH="0" baseline="0" smtClean="0">
                        <a:ln>
                          <a:noFill/>
                        </a:ln>
                        <a:solidFill>
                          <a:schemeClr val="bg1"/>
                        </a:solidFill>
                        <a:effectLst>
                          <a:outerShdw blurRad="38100" dist="38100" dir="2700000" algn="tl">
                            <a:srgbClr val="000000"/>
                          </a:outerShdw>
                        </a:effectLst>
                        <a:latin typeface="Garamond" pitchFamily="18" charset="0"/>
                        <a:ea typeface="SimSun" pitchFamily="2" charset="-122"/>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r>
              <a:tr h="563880">
                <a:tc>
                  <a:txBody>
                    <a:bodyPr/>
                    <a:lstStyle/>
                    <a:p>
                      <a:pPr marL="346075" marR="0" lvl="0" indent="-346075" algn="ctr" defTabSz="914400" rtl="0" eaLnBrk="1" fontAlgn="base" latinLnBrk="0" hangingPunct="1">
                        <a:lnSpc>
                          <a:spcPct val="100000"/>
                        </a:lnSpc>
                        <a:spcBef>
                          <a:spcPct val="0"/>
                        </a:spcBef>
                        <a:spcAft>
                          <a:spcPct val="0"/>
                        </a:spcAft>
                        <a:buClr>
                          <a:schemeClr val="hlink"/>
                        </a:buClr>
                        <a:buSzPct val="65000"/>
                        <a:buFont typeface="Wingdings" pitchFamily="2" charset="2"/>
                        <a:buNone/>
                        <a:tabLst>
                          <a:tab pos="1524000" algn="r"/>
                          <a:tab pos="1600200" algn="l"/>
                          <a:tab pos="2009775" algn="l"/>
                          <a:tab pos="3124200" algn="r"/>
                        </a:tabLst>
                      </a:pPr>
                      <a:r>
                        <a:rPr kumimoji="0" lang="en-US" sz="2200" b="1" i="0" u="none" strike="noStrike" cap="none" normalizeH="0" baseline="0" smtClean="0">
                          <a:ln>
                            <a:noFill/>
                          </a:ln>
                          <a:solidFill>
                            <a:schemeClr val="bg1"/>
                          </a:solidFill>
                          <a:effectLst>
                            <a:outerShdw blurRad="38100" dist="38100" dir="2700000" algn="tl">
                              <a:srgbClr val="000000"/>
                            </a:outerShdw>
                          </a:effectLst>
                          <a:latin typeface="Garamond" pitchFamily="18" charset="0"/>
                          <a:ea typeface="SimSun" pitchFamily="2" charset="-122"/>
                          <a:cs typeface="Arial" pitchFamily="34" charset="0"/>
                        </a:rPr>
                        <a:t>4.</a:t>
                      </a:r>
                      <a:endParaRPr kumimoji="0" lang="en-US" sz="2200" b="1" i="0" u="none" strike="noStrike" cap="none" normalizeH="0" baseline="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c>
                  <a:txBody>
                    <a:bodyPr/>
                    <a:lstStyle/>
                    <a:p>
                      <a:pPr marL="346075" marR="0" lvl="0" indent="-346075"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Di </a:t>
                      </a:r>
                      <a:r>
                        <a:rPr kumimoji="0" lang="en-US" sz="2200" b="1" i="0" u="none" strike="noStrike" cap="none" normalizeH="0" baseline="0" dirty="0" err="1"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atas</a:t>
                      </a:r>
                      <a:r>
                        <a:rPr kumimoji="0" lang="en-US" sz="2200" b="1" i="0" u="none" strike="noStrike" cap="none" normalizeH="0" baseline="0" dirty="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 Rp500.000.000</a:t>
                      </a:r>
                      <a:endParaRPr kumimoji="0" lang="en-US" sz="2200" b="1" i="0" u="none" strike="noStrike" cap="none" normalizeH="0" baseline="0" dirty="0" smtClean="0">
                        <a:ln>
                          <a:noFill/>
                        </a:ln>
                        <a:solidFill>
                          <a:schemeClr val="bg1"/>
                        </a:solidFill>
                        <a:effectLst>
                          <a:outerShdw blurRad="38100" dist="38100" dir="2700000" algn="tl">
                            <a:srgbClr val="000000"/>
                          </a:outerShdw>
                        </a:effectLst>
                        <a:latin typeface="Garamond" pitchFamily="18" charset="0"/>
                        <a:ea typeface="SimSun" pitchFamily="2" charset="-122"/>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bg1"/>
                          </a:solidFill>
                          <a:effectLst>
                            <a:outerShdw blurRad="38100" dist="38100" dir="2700000" algn="tl">
                              <a:srgbClr val="000000"/>
                            </a:outerShdw>
                          </a:effectLst>
                          <a:latin typeface="Times New Roman" pitchFamily="18" charset="0"/>
                          <a:ea typeface="SimSun" pitchFamily="2" charset="-122"/>
                          <a:cs typeface="Times New Roman" pitchFamily="18" charset="0"/>
                        </a:rPr>
                        <a:t>30%</a:t>
                      </a:r>
                      <a:endParaRPr kumimoji="0" lang="en-US" sz="2200" b="1" i="0" u="none" strike="noStrike" cap="none" normalizeH="0" baseline="0" dirty="0" smtClean="0">
                        <a:ln>
                          <a:noFill/>
                        </a:ln>
                        <a:solidFill>
                          <a:schemeClr val="bg1"/>
                        </a:solidFill>
                        <a:effectLst>
                          <a:outerShdw blurRad="38100" dist="38100" dir="2700000" algn="tl">
                            <a:srgbClr val="000000"/>
                          </a:outerShdw>
                        </a:effectLst>
                        <a:latin typeface="Garamond" pitchFamily="18" charset="0"/>
                        <a:ea typeface="SimSun" pitchFamily="2" charset="-122"/>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r>
            </a:tbl>
          </a:graphicData>
        </a:graphic>
      </p:graphicFrame>
      <p:sp>
        <p:nvSpPr>
          <p:cNvPr id="673797" name="Rectangle 3"/>
          <p:cNvSpPr>
            <a:spLocks noChangeArrowheads="1"/>
          </p:cNvSpPr>
          <p:nvPr/>
        </p:nvSpPr>
        <p:spPr bwMode="auto">
          <a:xfrm>
            <a:off x="457200" y="1828800"/>
            <a:ext cx="8299450" cy="533400"/>
          </a:xfrm>
          <a:prstGeom prst="rect">
            <a:avLst/>
          </a:prstGeom>
          <a:solidFill>
            <a:schemeClr val="tx1"/>
          </a:solidFill>
          <a:ln w="9525">
            <a:solidFill>
              <a:schemeClr val="tx1"/>
            </a:solidFill>
            <a:miter lim="800000"/>
            <a:headEnd/>
            <a:tailEnd/>
          </a:ln>
        </p:spPr>
        <p:txBody>
          <a:bodyPr/>
          <a:lstStyle/>
          <a:p>
            <a:pPr algn="ctr">
              <a:spcBef>
                <a:spcPct val="20000"/>
              </a:spcBef>
            </a:pPr>
            <a:r>
              <a:rPr lang="en-US" b="1">
                <a:solidFill>
                  <a:schemeClr val="bg1"/>
                </a:solidFill>
                <a:latin typeface="Arial" pitchFamily="34" charset="0"/>
              </a:rPr>
              <a:t>KETENTUAN BARU (Mulai tahun pajak 2009):</a:t>
            </a:r>
          </a:p>
          <a:p>
            <a:pPr algn="ctr">
              <a:buFont typeface="+mj-lt"/>
              <a:buNone/>
            </a:pPr>
            <a:endParaRPr lang="en-US" sz="2400" b="1">
              <a:solidFill>
                <a:schemeClr val="bg1"/>
              </a:solidFill>
              <a:latin typeface="Arial" pitchFamily="34" charset="0"/>
            </a:endParaRPr>
          </a:p>
        </p:txBody>
      </p:sp>
      <p:pic>
        <p:nvPicPr>
          <p:cNvPr id="673824" name="Picture 30" descr="DepkeuLogo"/>
          <p:cNvPicPr>
            <a:picLocks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582025" y="0"/>
            <a:ext cx="561975" cy="533400"/>
          </a:xfrm>
          <a:prstGeom prst="rect">
            <a:avLst/>
          </a:prstGeom>
          <a:noFill/>
          <a:ln w="9525">
            <a:noFill/>
            <a:miter lim="800000"/>
            <a:headEnd/>
            <a:tailEnd/>
          </a:ln>
        </p:spPr>
      </p:pic>
      <p:pic>
        <p:nvPicPr>
          <p:cNvPr id="770050" name="Picture 2" descr="D:\Proyek Slide\GIF\coin.gif"/>
          <p:cNvPicPr>
            <a:picLocks noChangeAspect="1" noChangeArrowheads="1" noCrop="1"/>
          </p:cNvPicPr>
          <p:nvPr/>
        </p:nvPicPr>
        <p:blipFill>
          <a:blip r:embed="rId4"/>
          <a:srcRect/>
          <a:stretch>
            <a:fillRect/>
          </a:stretch>
        </p:blipFill>
        <p:spPr bwMode="auto">
          <a:xfrm>
            <a:off x="7315200" y="1143000"/>
            <a:ext cx="1295400" cy="1295400"/>
          </a:xfrm>
          <a:prstGeom prst="rect">
            <a:avLst/>
          </a:prstGeom>
          <a:noFill/>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1"/>
          <p:cNvSpPr>
            <a:spLocks noGrp="1"/>
          </p:cNvSpPr>
          <p:nvPr>
            <p:ph type="sldNum" sz="quarter" idx="12"/>
          </p:nvPr>
        </p:nvSpPr>
        <p:spPr/>
        <p:txBody>
          <a:bodyPr/>
          <a:lstStyle/>
          <a:p>
            <a:fld id="{C993EDFD-A93A-41AE-8A60-93133F6BC4FD}" type="slidenum">
              <a:rPr lang="en-US"/>
              <a:pPr/>
              <a:t>32</a:t>
            </a:fld>
            <a:endParaRPr lang="en-US"/>
          </a:p>
        </p:txBody>
      </p:sp>
      <p:sp>
        <p:nvSpPr>
          <p:cNvPr id="920578" name="Rectangle 2"/>
          <p:cNvSpPr>
            <a:spLocks noChangeArrowheads="1"/>
          </p:cNvSpPr>
          <p:nvPr/>
        </p:nvSpPr>
        <p:spPr bwMode="auto">
          <a:xfrm>
            <a:off x="279400" y="171450"/>
            <a:ext cx="8686800" cy="6515100"/>
          </a:xfrm>
          <a:prstGeom prst="rect">
            <a:avLst/>
          </a:prstGeom>
          <a:noFill/>
          <a:ln w="9525">
            <a:solidFill>
              <a:schemeClr val="tx1"/>
            </a:solidFill>
            <a:miter lim="800000"/>
            <a:headEnd/>
            <a:tailEnd/>
          </a:ln>
          <a:effectLst/>
        </p:spPr>
        <p:txBody>
          <a:bodyPr wrap="none" anchor="ctr"/>
          <a:lstStyle/>
          <a:p>
            <a:endParaRPr lang="en-US"/>
          </a:p>
        </p:txBody>
      </p:sp>
      <p:sp>
        <p:nvSpPr>
          <p:cNvPr id="920579" name="Rectangle 3"/>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920580" name="Rectangle 4"/>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920581" name="Rectangle 5"/>
          <p:cNvSpPr>
            <a:spLocks noChangeArrowheads="1"/>
          </p:cNvSpPr>
          <p:nvPr/>
        </p:nvSpPr>
        <p:spPr bwMode="auto">
          <a:xfrm>
            <a:off x="414338" y="284163"/>
            <a:ext cx="8315325" cy="682625"/>
          </a:xfrm>
          <a:prstGeom prst="rect">
            <a:avLst/>
          </a:prstGeom>
          <a:gradFill rotWithShape="0">
            <a:gsLst>
              <a:gs pos="0">
                <a:srgbClr val="A3F25F"/>
              </a:gs>
              <a:gs pos="50000">
                <a:srgbClr val="A3F25F">
                  <a:gamma/>
                  <a:tint val="70196"/>
                  <a:invGamma/>
                </a:srgbClr>
              </a:gs>
              <a:gs pos="100000">
                <a:srgbClr val="A3F25F"/>
              </a:gs>
            </a:gsLst>
            <a:lin ang="2700000" scaled="1"/>
          </a:gradFill>
          <a:ln w="12700">
            <a:solidFill>
              <a:schemeClr val="tx1"/>
            </a:solidFill>
            <a:miter lim="800000"/>
            <a:headEnd/>
            <a:tailEnd/>
          </a:ln>
          <a:effectLst/>
        </p:spPr>
        <p:txBody>
          <a:bodyPr wrap="none" lIns="90488" tIns="44450" rIns="90488" bIns="44450" anchor="ctr"/>
          <a:lstStyle/>
          <a:p>
            <a:pPr algn="ctr" eaLnBrk="0" hangingPunct="0"/>
            <a:r>
              <a:rPr lang="en-US" sz="2800" b="1" dirty="0">
                <a:solidFill>
                  <a:srgbClr val="191901"/>
                </a:solidFill>
              </a:rPr>
              <a:t>TIDAK TERMASUK PENGHASILAN</a:t>
            </a:r>
          </a:p>
          <a:p>
            <a:pPr algn="ctr" eaLnBrk="0" hangingPunct="0"/>
            <a:r>
              <a:rPr lang="en-US" sz="2800" b="1" dirty="0">
                <a:solidFill>
                  <a:srgbClr val="191901"/>
                </a:solidFill>
              </a:rPr>
              <a:t>YANG DIPOTONG </a:t>
            </a:r>
            <a:r>
              <a:rPr lang="en-US" sz="2800" b="1" dirty="0" err="1">
                <a:solidFill>
                  <a:srgbClr val="191901"/>
                </a:solidFill>
              </a:rPr>
              <a:t>PPh</a:t>
            </a:r>
            <a:r>
              <a:rPr lang="en-US" sz="2800" b="1" dirty="0">
                <a:solidFill>
                  <a:srgbClr val="191901"/>
                </a:solidFill>
              </a:rPr>
              <a:t> PASAL 21</a:t>
            </a:r>
          </a:p>
        </p:txBody>
      </p:sp>
      <p:sp>
        <p:nvSpPr>
          <p:cNvPr id="920582" name="AutoShape 6"/>
          <p:cNvSpPr>
            <a:spLocks noChangeArrowheads="1"/>
          </p:cNvSpPr>
          <p:nvPr/>
        </p:nvSpPr>
        <p:spPr bwMode="auto">
          <a:xfrm>
            <a:off x="2700338" y="1204913"/>
            <a:ext cx="3819525" cy="395287"/>
          </a:xfrm>
          <a:prstGeom prst="roundRect">
            <a:avLst>
              <a:gd name="adj" fmla="val 12449"/>
            </a:avLst>
          </a:prstGeom>
          <a:solidFill>
            <a:srgbClr val="FF0000"/>
          </a:solidFill>
          <a:ln w="12700">
            <a:solidFill>
              <a:schemeClr val="tx1"/>
            </a:solidFill>
            <a:round/>
            <a:headEnd/>
            <a:tailEnd/>
          </a:ln>
          <a:effectLst/>
        </p:spPr>
        <p:txBody>
          <a:bodyPr wrap="none" lIns="90488" tIns="44450" rIns="90488" bIns="44450" anchor="ctr"/>
          <a:lstStyle/>
          <a:p>
            <a:pPr algn="ctr" eaLnBrk="0" hangingPunct="0"/>
            <a:r>
              <a:rPr lang="en-US" sz="2200" b="1"/>
              <a:t>PENGHASILAN</a:t>
            </a:r>
          </a:p>
        </p:txBody>
      </p:sp>
      <p:sp>
        <p:nvSpPr>
          <p:cNvPr id="920583" name="AutoShape 7"/>
          <p:cNvSpPr>
            <a:spLocks noChangeArrowheads="1"/>
          </p:cNvSpPr>
          <p:nvPr/>
        </p:nvSpPr>
        <p:spPr bwMode="auto">
          <a:xfrm>
            <a:off x="1341438" y="1676400"/>
            <a:ext cx="7345362" cy="914400"/>
          </a:xfrm>
          <a:prstGeom prst="roundRect">
            <a:avLst>
              <a:gd name="adj" fmla="val 12449"/>
            </a:avLst>
          </a:prstGeom>
          <a:solidFill>
            <a:srgbClr val="002060"/>
          </a:solidFill>
          <a:ln w="12700">
            <a:solidFill>
              <a:schemeClr val="tx1"/>
            </a:solidFill>
            <a:round/>
            <a:headEnd/>
            <a:tailEnd/>
          </a:ln>
          <a:effectLst/>
        </p:spPr>
        <p:txBody>
          <a:bodyPr wrap="none" lIns="90488" tIns="44450" rIns="90488" bIns="44450" anchor="ctr"/>
          <a:lstStyle/>
          <a:p>
            <a:pPr eaLnBrk="0" hangingPunct="0"/>
            <a:r>
              <a:rPr lang="en-US" sz="1500" b="1"/>
              <a:t>PEMBAYARAN MANFAAT ATAU SANTUNAN ASURANSI DARI PERUSAHAAN</a:t>
            </a:r>
          </a:p>
          <a:p>
            <a:pPr eaLnBrk="0" hangingPunct="0"/>
            <a:r>
              <a:rPr lang="en-US" sz="1500" b="1"/>
              <a:t>SEHUBUNGAN DGN ASURANSI KESEHATAN, ASURANSI KECELAKAAN, </a:t>
            </a:r>
          </a:p>
          <a:p>
            <a:pPr eaLnBrk="0" hangingPunct="0"/>
            <a:r>
              <a:rPr lang="en-US" sz="1500" b="1"/>
              <a:t>ASURANSI JIWA, ASURANSI DWIGUNA, DAN ASURANSI BEASISWA</a:t>
            </a:r>
          </a:p>
        </p:txBody>
      </p:sp>
      <p:sp>
        <p:nvSpPr>
          <p:cNvPr id="920584" name="AutoShape 8"/>
          <p:cNvSpPr>
            <a:spLocks noChangeArrowheads="1"/>
          </p:cNvSpPr>
          <p:nvPr/>
        </p:nvSpPr>
        <p:spPr bwMode="auto">
          <a:xfrm>
            <a:off x="1354138" y="2667000"/>
            <a:ext cx="7408862" cy="685800"/>
          </a:xfrm>
          <a:prstGeom prst="roundRect">
            <a:avLst>
              <a:gd name="adj" fmla="val 12449"/>
            </a:avLst>
          </a:prstGeom>
          <a:solidFill>
            <a:srgbClr val="C0FEF9"/>
          </a:solidFill>
          <a:ln w="12700">
            <a:solidFill>
              <a:schemeClr val="tx1"/>
            </a:solidFill>
            <a:round/>
            <a:headEnd/>
            <a:tailEnd/>
          </a:ln>
          <a:effectLst/>
        </p:spPr>
        <p:txBody>
          <a:bodyPr wrap="none" lIns="90488" tIns="44450" rIns="90488" bIns="44450" anchor="ctr"/>
          <a:lstStyle/>
          <a:p>
            <a:pPr eaLnBrk="0" hangingPunct="0"/>
            <a:r>
              <a:rPr lang="en-US" sz="1500" b="1">
                <a:solidFill>
                  <a:srgbClr val="191901"/>
                </a:solidFill>
              </a:rPr>
              <a:t>PENERIMAN DLM BENTUK NATURA DAN/ATAU /KENIKMATAN DLM BENTUK</a:t>
            </a:r>
          </a:p>
          <a:p>
            <a:pPr eaLnBrk="0" hangingPunct="0"/>
            <a:r>
              <a:rPr lang="en-US" sz="1500" b="1">
                <a:solidFill>
                  <a:srgbClr val="191901"/>
                </a:solidFill>
              </a:rPr>
              <a:t>APAPUN YG DIBERIKAN OLEH WAJIB PAJAK ATAU PEMERINTAH </a:t>
            </a:r>
          </a:p>
          <a:p>
            <a:pPr eaLnBrk="0" hangingPunct="0"/>
            <a:r>
              <a:rPr lang="en-US" sz="1400" b="1">
                <a:solidFill>
                  <a:srgbClr val="191901"/>
                </a:solidFill>
              </a:rPr>
              <a:t>(Contoh PPh 21 yg ditanggung Pemberi Kerja atau yg ditanggung Pemerintah)</a:t>
            </a:r>
          </a:p>
        </p:txBody>
      </p:sp>
      <p:sp>
        <p:nvSpPr>
          <p:cNvPr id="920585" name="AutoShape 9"/>
          <p:cNvSpPr>
            <a:spLocks noChangeArrowheads="1"/>
          </p:cNvSpPr>
          <p:nvPr/>
        </p:nvSpPr>
        <p:spPr bwMode="auto">
          <a:xfrm>
            <a:off x="1354138" y="3429000"/>
            <a:ext cx="7383462" cy="933450"/>
          </a:xfrm>
          <a:prstGeom prst="roundRect">
            <a:avLst>
              <a:gd name="adj" fmla="val 12449"/>
            </a:avLst>
          </a:prstGeom>
          <a:solidFill>
            <a:srgbClr val="002060"/>
          </a:solidFill>
          <a:ln w="12700">
            <a:solidFill>
              <a:schemeClr val="tx1"/>
            </a:solidFill>
            <a:round/>
            <a:headEnd/>
            <a:tailEnd/>
          </a:ln>
          <a:effectLst/>
        </p:spPr>
        <p:txBody>
          <a:bodyPr wrap="none" lIns="90488" tIns="44450" rIns="90488" bIns="44450" anchor="ctr"/>
          <a:lstStyle/>
          <a:p>
            <a:pPr eaLnBrk="0" hangingPunct="0"/>
            <a:r>
              <a:rPr lang="en-US" sz="1500" b="1" dirty="0"/>
              <a:t>IURAN PENSIUN YANG DIBAYARKAN KEPADA DANA PENSIUN YG </a:t>
            </a:r>
          </a:p>
          <a:p>
            <a:pPr eaLnBrk="0" hangingPunct="0"/>
            <a:r>
              <a:rPr lang="en-US" sz="1500" b="1" dirty="0"/>
              <a:t>PENDIRIANNYA TLH DISAHKAN MENKEU,IURAN TUNJANGAN HARI TUA </a:t>
            </a:r>
          </a:p>
          <a:p>
            <a:pPr eaLnBrk="0" hangingPunct="0"/>
            <a:r>
              <a:rPr lang="en-US" sz="1500" b="1" dirty="0"/>
              <a:t>ATAU IURAN JAMINAN HARI TUA  KEPADA BADAN PENYELENGGARA</a:t>
            </a:r>
          </a:p>
          <a:p>
            <a:pPr eaLnBrk="0" hangingPunct="0"/>
            <a:r>
              <a:rPr lang="en-US" sz="1500" b="1" dirty="0"/>
              <a:t>TUNJANGAN HARI TUA/JAMSOSTEK YANG DIBAYAR OLEH PEMBERI KERJA</a:t>
            </a:r>
          </a:p>
        </p:txBody>
      </p:sp>
      <p:sp>
        <p:nvSpPr>
          <p:cNvPr id="920586" name="AutoShape 10"/>
          <p:cNvSpPr>
            <a:spLocks noChangeArrowheads="1"/>
          </p:cNvSpPr>
          <p:nvPr/>
        </p:nvSpPr>
        <p:spPr bwMode="auto">
          <a:xfrm>
            <a:off x="1371600" y="4441825"/>
            <a:ext cx="7391400" cy="1143000"/>
          </a:xfrm>
          <a:prstGeom prst="roundRect">
            <a:avLst>
              <a:gd name="adj" fmla="val 12449"/>
            </a:avLst>
          </a:prstGeom>
          <a:solidFill>
            <a:srgbClr val="C0FEF9"/>
          </a:solidFill>
          <a:ln w="12700">
            <a:solidFill>
              <a:schemeClr val="tx1"/>
            </a:solidFill>
            <a:round/>
            <a:headEnd/>
            <a:tailEnd/>
          </a:ln>
          <a:effectLst/>
        </p:spPr>
        <p:txBody>
          <a:bodyPr wrap="none" lIns="90488" tIns="44450" rIns="90488" bIns="44450" anchor="ctr"/>
          <a:lstStyle/>
          <a:p>
            <a:pPr eaLnBrk="0" hangingPunct="0"/>
            <a:r>
              <a:rPr lang="en-US" sz="1500" b="1" dirty="0">
                <a:solidFill>
                  <a:srgbClr val="191901"/>
                </a:solidFill>
              </a:rPr>
              <a:t>ZAKAT YG DITERIMA OLEH ORANG PRIBADI YG BERHAK DARI BADAN/</a:t>
            </a:r>
          </a:p>
          <a:p>
            <a:pPr eaLnBrk="0" hangingPunct="0"/>
            <a:r>
              <a:rPr lang="en-US" sz="1500" b="1" dirty="0">
                <a:solidFill>
                  <a:srgbClr val="191901"/>
                </a:solidFill>
              </a:rPr>
              <a:t>LEMBAGA AMIL ZAKAT YG DIBENTUK ATAU DISAHKAN PEMERINTAH, ATAU</a:t>
            </a:r>
          </a:p>
          <a:p>
            <a:pPr eaLnBrk="0" hangingPunct="0"/>
            <a:r>
              <a:rPr lang="en-US" sz="1500" b="1" dirty="0">
                <a:solidFill>
                  <a:srgbClr val="191901"/>
                </a:solidFill>
              </a:rPr>
              <a:t>SUMBANGAN KEAGAMAAN YG SIFATNYA WAJIB BAGI PEMELUK AGAMA YG</a:t>
            </a:r>
          </a:p>
          <a:p>
            <a:pPr eaLnBrk="0" hangingPunct="0"/>
            <a:r>
              <a:rPr lang="en-US" sz="1500" b="1" dirty="0">
                <a:solidFill>
                  <a:srgbClr val="191901"/>
                </a:solidFill>
              </a:rPr>
              <a:t>DIAKUI DI INDONESIA YG DITERIMA OLEH ORANG PRIBADI YG BERHAK DARI</a:t>
            </a:r>
          </a:p>
          <a:p>
            <a:pPr eaLnBrk="0" hangingPunct="0"/>
            <a:r>
              <a:rPr lang="en-US" sz="1500" b="1" dirty="0">
                <a:solidFill>
                  <a:srgbClr val="191901"/>
                </a:solidFill>
              </a:rPr>
              <a:t>LEMBAGA KEAGAMAAN YG DIBENTUK ATAU DISAHKAN PEMERINTAH</a:t>
            </a:r>
          </a:p>
        </p:txBody>
      </p:sp>
      <p:sp>
        <p:nvSpPr>
          <p:cNvPr id="920587" name="Rectangle 11"/>
          <p:cNvSpPr>
            <a:spLocks noChangeArrowheads="1"/>
          </p:cNvSpPr>
          <p:nvPr/>
        </p:nvSpPr>
        <p:spPr bwMode="auto">
          <a:xfrm>
            <a:off x="609600" y="1371600"/>
            <a:ext cx="2057400" cy="128588"/>
          </a:xfrm>
          <a:prstGeom prst="rect">
            <a:avLst/>
          </a:prstGeom>
          <a:solidFill>
            <a:srgbClr val="002060"/>
          </a:solidFill>
          <a:ln w="9525">
            <a:noFill/>
            <a:miter lim="800000"/>
            <a:headEnd/>
            <a:tailEnd/>
          </a:ln>
          <a:effectLst/>
        </p:spPr>
        <p:txBody>
          <a:bodyPr wrap="none" anchor="ctr"/>
          <a:lstStyle/>
          <a:p>
            <a:endParaRPr lang="en-US"/>
          </a:p>
        </p:txBody>
      </p:sp>
      <p:sp>
        <p:nvSpPr>
          <p:cNvPr id="920588" name="Rectangle 12"/>
          <p:cNvSpPr>
            <a:spLocks noChangeArrowheads="1"/>
          </p:cNvSpPr>
          <p:nvPr/>
        </p:nvSpPr>
        <p:spPr bwMode="auto">
          <a:xfrm>
            <a:off x="609600" y="1371600"/>
            <a:ext cx="152400" cy="4724400"/>
          </a:xfrm>
          <a:prstGeom prst="rect">
            <a:avLst/>
          </a:prstGeom>
          <a:solidFill>
            <a:srgbClr val="002060"/>
          </a:solidFill>
          <a:ln w="9525">
            <a:noFill/>
            <a:miter lim="800000"/>
            <a:headEnd/>
            <a:tailEnd/>
          </a:ln>
          <a:effectLst/>
        </p:spPr>
        <p:txBody>
          <a:bodyPr wrap="none" anchor="ctr"/>
          <a:lstStyle/>
          <a:p>
            <a:endParaRPr lang="en-US"/>
          </a:p>
        </p:txBody>
      </p:sp>
      <p:sp>
        <p:nvSpPr>
          <p:cNvPr id="920589" name="AutoShape 13"/>
          <p:cNvSpPr>
            <a:spLocks noChangeArrowheads="1"/>
          </p:cNvSpPr>
          <p:nvPr/>
        </p:nvSpPr>
        <p:spPr bwMode="auto">
          <a:xfrm>
            <a:off x="584200" y="4972050"/>
            <a:ext cx="609600" cy="228600"/>
          </a:xfrm>
          <a:prstGeom prst="rightArrow">
            <a:avLst>
              <a:gd name="adj1" fmla="val 50000"/>
              <a:gd name="adj2" fmla="val 100136"/>
            </a:avLst>
          </a:prstGeom>
          <a:solidFill>
            <a:srgbClr val="002060"/>
          </a:solidFill>
          <a:ln w="9525">
            <a:noFill/>
            <a:miter lim="800000"/>
            <a:headEnd/>
            <a:tailEnd/>
          </a:ln>
          <a:effectLst/>
        </p:spPr>
        <p:txBody>
          <a:bodyPr wrap="none" anchor="ctr"/>
          <a:lstStyle/>
          <a:p>
            <a:endParaRPr lang="en-US"/>
          </a:p>
        </p:txBody>
      </p:sp>
      <p:sp>
        <p:nvSpPr>
          <p:cNvPr id="920590" name="AutoShape 14"/>
          <p:cNvSpPr>
            <a:spLocks noChangeArrowheads="1"/>
          </p:cNvSpPr>
          <p:nvPr/>
        </p:nvSpPr>
        <p:spPr bwMode="auto">
          <a:xfrm>
            <a:off x="685800" y="3810000"/>
            <a:ext cx="609600" cy="228600"/>
          </a:xfrm>
          <a:prstGeom prst="rightArrow">
            <a:avLst>
              <a:gd name="adj1" fmla="val 50000"/>
              <a:gd name="adj2" fmla="val 100136"/>
            </a:avLst>
          </a:prstGeom>
          <a:solidFill>
            <a:srgbClr val="002060"/>
          </a:solidFill>
          <a:ln w="9525">
            <a:noFill/>
            <a:miter lim="800000"/>
            <a:headEnd/>
            <a:tailEnd/>
          </a:ln>
          <a:effectLst/>
        </p:spPr>
        <p:txBody>
          <a:bodyPr wrap="none" anchor="ctr"/>
          <a:lstStyle/>
          <a:p>
            <a:endParaRPr lang="en-US"/>
          </a:p>
        </p:txBody>
      </p:sp>
      <p:sp>
        <p:nvSpPr>
          <p:cNvPr id="920591" name="AutoShape 15"/>
          <p:cNvSpPr>
            <a:spLocks noChangeArrowheads="1"/>
          </p:cNvSpPr>
          <p:nvPr/>
        </p:nvSpPr>
        <p:spPr bwMode="auto">
          <a:xfrm>
            <a:off x="685800" y="3048000"/>
            <a:ext cx="609600" cy="228600"/>
          </a:xfrm>
          <a:prstGeom prst="rightArrow">
            <a:avLst>
              <a:gd name="adj1" fmla="val 50000"/>
              <a:gd name="adj2" fmla="val 100136"/>
            </a:avLst>
          </a:prstGeom>
          <a:solidFill>
            <a:srgbClr val="002060"/>
          </a:solidFill>
          <a:ln w="9525">
            <a:noFill/>
            <a:miter lim="800000"/>
            <a:headEnd/>
            <a:tailEnd/>
          </a:ln>
          <a:effectLst/>
        </p:spPr>
        <p:txBody>
          <a:bodyPr wrap="none" anchor="ctr"/>
          <a:lstStyle/>
          <a:p>
            <a:endParaRPr lang="en-US"/>
          </a:p>
        </p:txBody>
      </p:sp>
      <p:sp>
        <p:nvSpPr>
          <p:cNvPr id="920592" name="AutoShape 16"/>
          <p:cNvSpPr>
            <a:spLocks noChangeArrowheads="1"/>
          </p:cNvSpPr>
          <p:nvPr/>
        </p:nvSpPr>
        <p:spPr bwMode="auto">
          <a:xfrm>
            <a:off x="685800" y="2209800"/>
            <a:ext cx="609600" cy="228600"/>
          </a:xfrm>
          <a:prstGeom prst="rightArrow">
            <a:avLst>
              <a:gd name="adj1" fmla="val 50000"/>
              <a:gd name="adj2" fmla="val 100136"/>
            </a:avLst>
          </a:prstGeom>
          <a:solidFill>
            <a:srgbClr val="002060"/>
          </a:solidFill>
          <a:ln w="9525">
            <a:noFill/>
            <a:miter lim="800000"/>
            <a:headEnd/>
            <a:tailEnd/>
          </a:ln>
          <a:effectLst/>
        </p:spPr>
        <p:txBody>
          <a:bodyPr wrap="none" anchor="ctr"/>
          <a:lstStyle/>
          <a:p>
            <a:endParaRPr lang="en-US"/>
          </a:p>
        </p:txBody>
      </p:sp>
      <p:sp>
        <p:nvSpPr>
          <p:cNvPr id="920593" name="AutoShape 17"/>
          <p:cNvSpPr>
            <a:spLocks noChangeArrowheads="1"/>
          </p:cNvSpPr>
          <p:nvPr/>
        </p:nvSpPr>
        <p:spPr bwMode="auto">
          <a:xfrm>
            <a:off x="1339850" y="5715000"/>
            <a:ext cx="7467600" cy="914400"/>
          </a:xfrm>
          <a:prstGeom prst="roundRect">
            <a:avLst>
              <a:gd name="adj" fmla="val 12449"/>
            </a:avLst>
          </a:prstGeom>
          <a:solidFill>
            <a:srgbClr val="002060"/>
          </a:solidFill>
          <a:ln w="12700">
            <a:solidFill>
              <a:schemeClr val="tx1"/>
            </a:solidFill>
            <a:round/>
            <a:headEnd/>
            <a:tailEnd/>
          </a:ln>
          <a:effectLst/>
        </p:spPr>
        <p:txBody>
          <a:bodyPr wrap="none" lIns="90488" tIns="44450" rIns="90488" bIns="44450" anchor="ctr"/>
          <a:lstStyle/>
          <a:p>
            <a:pPr eaLnBrk="0" hangingPunct="0"/>
            <a:endParaRPr lang="en-US" sz="1600" b="1" dirty="0"/>
          </a:p>
        </p:txBody>
      </p:sp>
      <p:sp>
        <p:nvSpPr>
          <p:cNvPr id="920594" name="AutoShape 18"/>
          <p:cNvSpPr>
            <a:spLocks noChangeArrowheads="1"/>
          </p:cNvSpPr>
          <p:nvPr/>
        </p:nvSpPr>
        <p:spPr bwMode="auto">
          <a:xfrm>
            <a:off x="609600" y="6019800"/>
            <a:ext cx="609600" cy="228600"/>
          </a:xfrm>
          <a:prstGeom prst="rightArrow">
            <a:avLst>
              <a:gd name="adj1" fmla="val 50000"/>
              <a:gd name="adj2" fmla="val 100136"/>
            </a:avLst>
          </a:prstGeom>
          <a:solidFill>
            <a:srgbClr val="002060"/>
          </a:solidFill>
          <a:ln w="9525">
            <a:noFill/>
            <a:miter lim="800000"/>
            <a:headEnd/>
            <a:tailEnd/>
          </a:ln>
          <a:effectLst/>
        </p:spPr>
        <p:txBody>
          <a:bodyPr wrap="none" anchor="ctr"/>
          <a:lstStyle/>
          <a:p>
            <a:endParaRPr lang="en-US"/>
          </a:p>
        </p:txBody>
      </p:sp>
      <p:sp>
        <p:nvSpPr>
          <p:cNvPr id="920596" name="Text Box 20"/>
          <p:cNvSpPr txBox="1">
            <a:spLocks noChangeArrowheads="1"/>
          </p:cNvSpPr>
          <p:nvPr/>
        </p:nvSpPr>
        <p:spPr bwMode="auto">
          <a:xfrm>
            <a:off x="1382713" y="5688013"/>
            <a:ext cx="7499350" cy="1003300"/>
          </a:xfrm>
          <a:prstGeom prst="rect">
            <a:avLst/>
          </a:prstGeom>
          <a:noFill/>
          <a:ln w="12700" algn="ctr">
            <a:noFill/>
            <a:miter lim="800000"/>
            <a:headEnd/>
            <a:tailEnd/>
          </a:ln>
          <a:effectLst/>
        </p:spPr>
        <p:txBody>
          <a:bodyPr lIns="90488" tIns="44450" rIns="90488" bIns="44450">
            <a:spAutoFit/>
          </a:bodyPr>
          <a:lstStyle/>
          <a:p>
            <a:r>
              <a:rPr lang="en-US" sz="1500" b="1" i="1">
                <a:solidFill>
                  <a:srgbClr val="191901"/>
                </a:solidFill>
              </a:rPr>
              <a:t>BEASISWA YG DITERIMA WNI DLM RANGKA MENGIKUTI PENDIDIKAN FORMAL/NON FORMAL (TERSTRUKTUR DAN BERJENJANG) DI DLM NEGERI DAN/ATAU DI LUAR NEGERI DGN SYARAT PEMBERI DGN PENERIMA BEASISWA TDK MEMPUNYAI HUBUNGAN ISTIMEWA</a:t>
            </a:r>
          </a:p>
        </p:txBody>
      </p:sp>
      <p:pic>
        <p:nvPicPr>
          <p:cNvPr id="768001" name="Picture 1" descr="D:\hendra's transit\GIF\GIF3\nyapu.gif"/>
          <p:cNvPicPr>
            <a:picLocks noChangeAspect="1" noChangeArrowheads="1" noCrop="1"/>
          </p:cNvPicPr>
          <p:nvPr/>
        </p:nvPicPr>
        <p:blipFill>
          <a:blip r:embed="rId3" cstate="print"/>
          <a:srcRect/>
          <a:stretch>
            <a:fillRect/>
          </a:stretch>
        </p:blipFill>
        <p:spPr bwMode="auto">
          <a:xfrm>
            <a:off x="8153400" y="304800"/>
            <a:ext cx="571500" cy="57150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863600" y="5748338"/>
            <a:ext cx="1828800" cy="514350"/>
          </a:xfrm>
          <a:prstGeom prst="rect">
            <a:avLst/>
          </a:prstGeom>
          <a:noFill/>
          <a:ln w="9525">
            <a:noFill/>
            <a:miter lim="800000"/>
            <a:headEnd/>
            <a:tailEnd/>
          </a:ln>
          <a:effectLst/>
        </p:spPr>
        <p:txBody>
          <a:bodyPr wrap="none" anchor="ctr"/>
          <a:lstStyle/>
          <a:p>
            <a:endParaRPr lang="en-US"/>
          </a:p>
        </p:txBody>
      </p:sp>
      <p:sp>
        <p:nvSpPr>
          <p:cNvPr id="14339" name="Rectangle 3"/>
          <p:cNvSpPr>
            <a:spLocks noChangeArrowheads="1"/>
          </p:cNvSpPr>
          <p:nvPr/>
        </p:nvSpPr>
        <p:spPr bwMode="auto">
          <a:xfrm>
            <a:off x="3149600" y="5976938"/>
            <a:ext cx="2844800" cy="514350"/>
          </a:xfrm>
          <a:prstGeom prst="rect">
            <a:avLst/>
          </a:prstGeom>
          <a:noFill/>
          <a:ln w="9525">
            <a:noFill/>
            <a:miter lim="800000"/>
            <a:headEnd/>
            <a:tailEnd/>
          </a:ln>
          <a:effectLst/>
        </p:spPr>
        <p:txBody>
          <a:bodyPr wrap="none" anchor="ctr"/>
          <a:lstStyle/>
          <a:p>
            <a:endParaRPr lang="en-US"/>
          </a:p>
        </p:txBody>
      </p:sp>
      <p:sp>
        <p:nvSpPr>
          <p:cNvPr id="14340" name="Rectangle 4"/>
          <p:cNvSpPr>
            <a:spLocks noChangeArrowheads="1"/>
          </p:cNvSpPr>
          <p:nvPr/>
        </p:nvSpPr>
        <p:spPr bwMode="auto">
          <a:xfrm>
            <a:off x="1447800" y="304800"/>
            <a:ext cx="6934200" cy="561975"/>
          </a:xfrm>
          <a:prstGeom prst="rect">
            <a:avLst/>
          </a:prstGeom>
          <a:noFill/>
          <a:ln w="12700">
            <a:noFill/>
            <a:miter lim="800000"/>
            <a:headEnd/>
            <a:tailEnd/>
          </a:ln>
          <a:effectLst/>
        </p:spPr>
        <p:txBody>
          <a:bodyPr wrap="none" lIns="90488" tIns="44450" rIns="90488" bIns="44450" anchor="ctr"/>
          <a:lstStyle/>
          <a:p>
            <a:pPr algn="ctr"/>
            <a:r>
              <a:rPr lang="en-US" b="1" dirty="0">
                <a:solidFill>
                  <a:schemeClr val="accent6">
                    <a:lumMod val="50000"/>
                  </a:schemeClr>
                </a:solidFill>
                <a:effectLst>
                  <a:outerShdw blurRad="38100" dist="38100" dir="2700000" algn="tl">
                    <a:srgbClr val="C0C0C0"/>
                  </a:outerShdw>
                </a:effectLst>
                <a:latin typeface="Arial" pitchFamily="34" charset="0"/>
              </a:rPr>
              <a:t>PEMOTONGAN / PEMUNGUTAN </a:t>
            </a:r>
          </a:p>
          <a:p>
            <a:pPr algn="ctr"/>
            <a:r>
              <a:rPr lang="en-US" b="1" dirty="0">
                <a:solidFill>
                  <a:schemeClr val="accent6">
                    <a:lumMod val="50000"/>
                  </a:schemeClr>
                </a:solidFill>
                <a:effectLst>
                  <a:outerShdw blurRad="38100" dist="38100" dir="2700000" algn="tl">
                    <a:srgbClr val="C0C0C0"/>
                  </a:outerShdw>
                </a:effectLst>
                <a:latin typeface="Arial" pitchFamily="34" charset="0"/>
              </a:rPr>
              <a:t>PAJAK PENGHASILAN PASAL 21</a:t>
            </a:r>
          </a:p>
          <a:p>
            <a:pPr algn="ctr"/>
            <a:r>
              <a:rPr lang="en-US" b="1" dirty="0">
                <a:solidFill>
                  <a:schemeClr val="accent6">
                    <a:lumMod val="50000"/>
                  </a:schemeClr>
                </a:solidFill>
                <a:effectLst>
                  <a:outerShdw blurRad="38100" dist="38100" dir="2700000" algn="tl">
                    <a:srgbClr val="C0C0C0"/>
                  </a:outerShdw>
                </a:effectLst>
                <a:latin typeface="Arial" pitchFamily="34" charset="0"/>
              </a:rPr>
              <a:t>OLEH </a:t>
            </a:r>
            <a:r>
              <a:rPr lang="en-US" b="1" dirty="0" smtClean="0">
                <a:solidFill>
                  <a:schemeClr val="accent6">
                    <a:lumMod val="50000"/>
                  </a:schemeClr>
                </a:solidFill>
                <a:effectLst>
                  <a:outerShdw blurRad="38100" dist="38100" dir="2700000" algn="tl">
                    <a:srgbClr val="C0C0C0"/>
                  </a:outerShdw>
                </a:effectLst>
                <a:latin typeface="Arial" pitchFamily="34" charset="0"/>
              </a:rPr>
              <a:t>BENDAHARA</a:t>
            </a:r>
            <a:endParaRPr lang="en-US" b="1" dirty="0">
              <a:solidFill>
                <a:schemeClr val="accent6">
                  <a:lumMod val="50000"/>
                </a:schemeClr>
              </a:solidFill>
              <a:effectLst>
                <a:outerShdw blurRad="38100" dist="38100" dir="2700000" algn="tl">
                  <a:srgbClr val="C0C0C0"/>
                </a:outerShdw>
              </a:effectLst>
              <a:latin typeface="Arial" pitchFamily="34" charset="0"/>
            </a:endParaRPr>
          </a:p>
        </p:txBody>
      </p:sp>
      <p:sp>
        <p:nvSpPr>
          <p:cNvPr id="14341" name="AutoShape 5"/>
          <p:cNvSpPr>
            <a:spLocks noChangeArrowheads="1"/>
          </p:cNvSpPr>
          <p:nvPr/>
        </p:nvSpPr>
        <p:spPr bwMode="auto">
          <a:xfrm>
            <a:off x="152400" y="3481388"/>
            <a:ext cx="1524000" cy="1066800"/>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r>
              <a:rPr lang="en-US" sz="1400" b="1">
                <a:latin typeface="Arial" pitchFamily="34" charset="0"/>
              </a:rPr>
              <a:t>- GAJI/PENSIUN</a:t>
            </a:r>
          </a:p>
          <a:p>
            <a:r>
              <a:rPr lang="en-US" sz="1400" b="1">
                <a:latin typeface="Arial" pitchFamily="34" charset="0"/>
              </a:rPr>
              <a:t>- TUNJANGAN </a:t>
            </a:r>
          </a:p>
          <a:p>
            <a:r>
              <a:rPr lang="en-US" sz="1400" b="1">
                <a:latin typeface="Arial" pitchFamily="34" charset="0"/>
              </a:rPr>
              <a:t>  TERKAIT</a:t>
            </a:r>
          </a:p>
        </p:txBody>
      </p:sp>
      <p:sp>
        <p:nvSpPr>
          <p:cNvPr id="14342" name="AutoShape 6"/>
          <p:cNvSpPr>
            <a:spLocks noChangeArrowheads="1"/>
          </p:cNvSpPr>
          <p:nvPr/>
        </p:nvSpPr>
        <p:spPr bwMode="auto">
          <a:xfrm flipH="1">
            <a:off x="533400" y="3176588"/>
            <a:ext cx="595313" cy="204787"/>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4343" name="AutoShape 7"/>
          <p:cNvSpPr>
            <a:spLocks noChangeArrowheads="1"/>
          </p:cNvSpPr>
          <p:nvPr/>
        </p:nvSpPr>
        <p:spPr bwMode="auto">
          <a:xfrm flipH="1">
            <a:off x="2438400" y="3176588"/>
            <a:ext cx="595313" cy="204787"/>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4344" name="AutoShape 8"/>
          <p:cNvSpPr>
            <a:spLocks noChangeArrowheads="1"/>
          </p:cNvSpPr>
          <p:nvPr/>
        </p:nvSpPr>
        <p:spPr bwMode="auto">
          <a:xfrm>
            <a:off x="304800" y="1143000"/>
            <a:ext cx="8610600" cy="598488"/>
          </a:xfrm>
          <a:prstGeom prst="roundRect">
            <a:avLst>
              <a:gd name="adj" fmla="val 12486"/>
            </a:avLst>
          </a:prstGeom>
          <a:solidFill>
            <a:srgbClr val="00FF00"/>
          </a:solidFill>
          <a:ln w="12700">
            <a:solidFill>
              <a:schemeClr val="tx1"/>
            </a:solidFill>
            <a:round/>
            <a:headEnd/>
            <a:tailEnd/>
          </a:ln>
          <a:effectLst/>
        </p:spPr>
        <p:txBody>
          <a:bodyPr wrap="none" lIns="90488" tIns="44450" rIns="90488" bIns="44450" anchor="ctr"/>
          <a:lstStyle/>
          <a:p>
            <a:pPr algn="ctr"/>
            <a:r>
              <a:rPr lang="en-US" sz="1600" b="1">
                <a:solidFill>
                  <a:srgbClr val="000066"/>
                </a:solidFill>
                <a:latin typeface="Arial" pitchFamily="34" charset="0"/>
              </a:rPr>
              <a:t>PENGHASILAN SEHUBUNGAN PEKERJAAN, JABATAN,</a:t>
            </a:r>
          </a:p>
          <a:p>
            <a:pPr algn="ctr"/>
            <a:r>
              <a:rPr lang="en-US" sz="1600" b="1">
                <a:solidFill>
                  <a:srgbClr val="000066"/>
                </a:solidFill>
                <a:latin typeface="Arial" pitchFamily="34" charset="0"/>
              </a:rPr>
              <a:t>JASA, KEGIATAN YANG DIBEBANKAN KEPADA KEUANGAN NEGARA/DAERAH</a:t>
            </a:r>
          </a:p>
        </p:txBody>
      </p:sp>
      <p:sp>
        <p:nvSpPr>
          <p:cNvPr id="14345" name="AutoShape 9"/>
          <p:cNvSpPr>
            <a:spLocks noChangeArrowheads="1"/>
          </p:cNvSpPr>
          <p:nvPr/>
        </p:nvSpPr>
        <p:spPr bwMode="auto">
          <a:xfrm>
            <a:off x="1752600" y="3481388"/>
            <a:ext cx="1447800" cy="1066800"/>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pPr eaLnBrk="1" hangingPunct="1"/>
            <a:r>
              <a:rPr lang="en-US" sz="1400" b="1">
                <a:latin typeface="Arial" pitchFamily="34" charset="0"/>
              </a:rPr>
              <a:t>HONORARIUM </a:t>
            </a:r>
          </a:p>
          <a:p>
            <a:pPr eaLnBrk="1" hangingPunct="1"/>
            <a:r>
              <a:rPr lang="en-US" sz="1400" b="1">
                <a:latin typeface="Arial" pitchFamily="34" charset="0"/>
              </a:rPr>
              <a:t>IMBALAN LAIN </a:t>
            </a:r>
          </a:p>
          <a:p>
            <a:pPr eaLnBrk="1" hangingPunct="1"/>
            <a:r>
              <a:rPr lang="en-US" sz="1400" b="1">
                <a:latin typeface="Arial" pitchFamily="34" charset="0"/>
              </a:rPr>
              <a:t>DGN NAMA </a:t>
            </a:r>
          </a:p>
          <a:p>
            <a:pPr eaLnBrk="1" hangingPunct="1"/>
            <a:r>
              <a:rPr lang="en-US" sz="1400" b="1">
                <a:latin typeface="Arial" pitchFamily="34" charset="0"/>
              </a:rPr>
              <a:t>APAPUN</a:t>
            </a:r>
          </a:p>
        </p:txBody>
      </p:sp>
      <p:sp>
        <p:nvSpPr>
          <p:cNvPr id="14346" name="AutoShape 10"/>
          <p:cNvSpPr>
            <a:spLocks noChangeArrowheads="1"/>
          </p:cNvSpPr>
          <p:nvPr/>
        </p:nvSpPr>
        <p:spPr bwMode="auto">
          <a:xfrm>
            <a:off x="457200" y="2438400"/>
            <a:ext cx="2743200" cy="762000"/>
          </a:xfrm>
          <a:prstGeom prst="roundRect">
            <a:avLst>
              <a:gd name="adj" fmla="val 12486"/>
            </a:avLst>
          </a:prstGeom>
          <a:solidFill>
            <a:srgbClr val="00FF00"/>
          </a:solidFill>
          <a:ln w="12700">
            <a:solidFill>
              <a:schemeClr val="tx1"/>
            </a:solidFill>
            <a:round/>
            <a:headEnd/>
            <a:tailEnd/>
          </a:ln>
          <a:effectLst/>
        </p:spPr>
        <p:txBody>
          <a:bodyPr wrap="none" lIns="90488" tIns="44450" rIns="90488" bIns="44450" anchor="ctr"/>
          <a:lstStyle/>
          <a:p>
            <a:pPr algn="ctr"/>
            <a:r>
              <a:rPr lang="en-US" sz="1600" b="1">
                <a:solidFill>
                  <a:srgbClr val="000066"/>
                </a:solidFill>
                <a:latin typeface="Arial" pitchFamily="34" charset="0"/>
              </a:rPr>
              <a:t>PEJABAT NEGARA/PNS/</a:t>
            </a:r>
          </a:p>
          <a:p>
            <a:pPr algn="ctr"/>
            <a:r>
              <a:rPr lang="en-US" sz="1600" b="1">
                <a:solidFill>
                  <a:srgbClr val="000066"/>
                </a:solidFill>
                <a:latin typeface="Arial" pitchFamily="34" charset="0"/>
              </a:rPr>
              <a:t>ANGGOTA TNI/POLRI/</a:t>
            </a:r>
          </a:p>
          <a:p>
            <a:pPr algn="ctr"/>
            <a:r>
              <a:rPr lang="en-US" sz="1600" b="1">
                <a:solidFill>
                  <a:srgbClr val="000066"/>
                </a:solidFill>
                <a:latin typeface="Arial" pitchFamily="34" charset="0"/>
              </a:rPr>
              <a:t>PENSIUNANNYA</a:t>
            </a:r>
          </a:p>
        </p:txBody>
      </p:sp>
      <p:sp>
        <p:nvSpPr>
          <p:cNvPr id="14347" name="AutoShape 11"/>
          <p:cNvSpPr>
            <a:spLocks noChangeArrowheads="1"/>
          </p:cNvSpPr>
          <p:nvPr/>
        </p:nvSpPr>
        <p:spPr bwMode="auto">
          <a:xfrm>
            <a:off x="3429000" y="2438400"/>
            <a:ext cx="5486400" cy="598488"/>
          </a:xfrm>
          <a:prstGeom prst="roundRect">
            <a:avLst>
              <a:gd name="adj" fmla="val 12486"/>
            </a:avLst>
          </a:prstGeom>
          <a:solidFill>
            <a:srgbClr val="00FF00"/>
          </a:solidFill>
          <a:ln w="12700">
            <a:solidFill>
              <a:schemeClr val="tx1"/>
            </a:solidFill>
            <a:round/>
            <a:headEnd/>
            <a:tailEnd/>
          </a:ln>
          <a:effectLst/>
        </p:spPr>
        <p:txBody>
          <a:bodyPr wrap="none" lIns="90488" tIns="44450" rIns="90488" bIns="44450" anchor="ctr"/>
          <a:lstStyle/>
          <a:p>
            <a:pPr algn="ctr"/>
            <a:r>
              <a:rPr lang="en-US" sz="1600" b="1">
                <a:solidFill>
                  <a:srgbClr val="000066"/>
                </a:solidFill>
                <a:latin typeface="Arial" pitchFamily="34" charset="0"/>
              </a:rPr>
              <a:t>BUKAN PEJABAT NEG/PNS/ANGGOTA </a:t>
            </a:r>
          </a:p>
          <a:p>
            <a:pPr algn="ctr"/>
            <a:r>
              <a:rPr lang="en-US" sz="1600" b="1">
                <a:solidFill>
                  <a:srgbClr val="000066"/>
                </a:solidFill>
                <a:latin typeface="Arial" pitchFamily="34" charset="0"/>
              </a:rPr>
              <a:t>TNI/ANGGOTAPOLRI/PENSIUNANNYA</a:t>
            </a:r>
          </a:p>
        </p:txBody>
      </p:sp>
      <p:sp>
        <p:nvSpPr>
          <p:cNvPr id="14348" name="AutoShape 12"/>
          <p:cNvSpPr>
            <a:spLocks noChangeArrowheads="1"/>
          </p:cNvSpPr>
          <p:nvPr/>
        </p:nvSpPr>
        <p:spPr bwMode="auto">
          <a:xfrm>
            <a:off x="304800" y="1828800"/>
            <a:ext cx="8610600" cy="381000"/>
          </a:xfrm>
          <a:prstGeom prst="roundRect">
            <a:avLst>
              <a:gd name="adj" fmla="val 12486"/>
            </a:avLst>
          </a:prstGeom>
          <a:solidFill>
            <a:srgbClr val="FF99CC"/>
          </a:solidFill>
          <a:ln w="12700">
            <a:solidFill>
              <a:schemeClr val="tx1"/>
            </a:solidFill>
            <a:round/>
            <a:headEnd/>
            <a:tailEnd/>
          </a:ln>
          <a:effectLst/>
        </p:spPr>
        <p:txBody>
          <a:bodyPr wrap="none" lIns="90488" tIns="44450" rIns="90488" bIns="44450" anchor="ctr"/>
          <a:lstStyle/>
          <a:p>
            <a:pPr algn="ctr"/>
            <a:r>
              <a:rPr lang="en-US" b="1">
                <a:solidFill>
                  <a:srgbClr val="000066"/>
                </a:solidFill>
                <a:latin typeface="Arial" pitchFamily="34" charset="0"/>
              </a:rPr>
              <a:t>DIBAYARKAN KEPADA</a:t>
            </a:r>
            <a:endParaRPr lang="en-US" sz="1600" b="1">
              <a:solidFill>
                <a:srgbClr val="000066"/>
              </a:solidFill>
              <a:latin typeface="Arial" pitchFamily="34" charset="0"/>
            </a:endParaRPr>
          </a:p>
        </p:txBody>
      </p:sp>
      <p:sp>
        <p:nvSpPr>
          <p:cNvPr id="14349" name="AutoShape 13"/>
          <p:cNvSpPr>
            <a:spLocks noChangeArrowheads="1"/>
          </p:cNvSpPr>
          <p:nvPr/>
        </p:nvSpPr>
        <p:spPr bwMode="auto">
          <a:xfrm flipH="1">
            <a:off x="609600" y="2185988"/>
            <a:ext cx="2209800" cy="228600"/>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4350" name="AutoShape 14"/>
          <p:cNvSpPr>
            <a:spLocks noChangeArrowheads="1"/>
          </p:cNvSpPr>
          <p:nvPr/>
        </p:nvSpPr>
        <p:spPr bwMode="auto">
          <a:xfrm>
            <a:off x="152400" y="4929188"/>
            <a:ext cx="1524000" cy="1652587"/>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pPr algn="ctr"/>
            <a:r>
              <a:rPr lang="en-US" sz="1400" b="1">
                <a:latin typeface="Arial" pitchFamily="34" charset="0"/>
              </a:rPr>
              <a:t>TARIF PS.17</a:t>
            </a:r>
          </a:p>
          <a:p>
            <a:pPr algn="ctr"/>
            <a:r>
              <a:rPr lang="en-US" sz="1400" b="1">
                <a:latin typeface="Arial" pitchFamily="34" charset="0"/>
              </a:rPr>
              <a:t>X</a:t>
            </a:r>
          </a:p>
          <a:p>
            <a:pPr algn="ctr"/>
            <a:r>
              <a:rPr lang="en-US" sz="1400" b="1">
                <a:latin typeface="Arial" pitchFamily="34" charset="0"/>
              </a:rPr>
              <a:t>PENGHASILAN</a:t>
            </a:r>
          </a:p>
          <a:p>
            <a:pPr algn="ctr"/>
            <a:r>
              <a:rPr lang="en-US" sz="1400" b="1">
                <a:latin typeface="Arial" pitchFamily="34" charset="0"/>
              </a:rPr>
              <a:t>KENA PAJAK</a:t>
            </a:r>
          </a:p>
          <a:p>
            <a:pPr algn="ctr"/>
            <a:endParaRPr lang="en-US" sz="1400" b="1">
              <a:latin typeface="Arial" pitchFamily="34" charset="0"/>
            </a:endParaRPr>
          </a:p>
          <a:p>
            <a:pPr algn="ctr"/>
            <a:r>
              <a:rPr lang="en-US" sz="1400" b="1">
                <a:latin typeface="Arial" pitchFamily="34" charset="0"/>
              </a:rPr>
              <a:t>DITANGGUNG</a:t>
            </a:r>
          </a:p>
          <a:p>
            <a:pPr algn="ctr"/>
            <a:r>
              <a:rPr lang="en-US" sz="1400" b="1">
                <a:latin typeface="Arial" pitchFamily="34" charset="0"/>
              </a:rPr>
              <a:t>PEMERINTAH</a:t>
            </a:r>
          </a:p>
        </p:txBody>
      </p:sp>
      <p:sp>
        <p:nvSpPr>
          <p:cNvPr id="14351" name="AutoShape 15"/>
          <p:cNvSpPr>
            <a:spLocks noChangeArrowheads="1"/>
          </p:cNvSpPr>
          <p:nvPr/>
        </p:nvSpPr>
        <p:spPr bwMode="auto">
          <a:xfrm flipH="1">
            <a:off x="533400" y="4624388"/>
            <a:ext cx="595313" cy="204787"/>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4352" name="AutoShape 16"/>
          <p:cNvSpPr>
            <a:spLocks noChangeArrowheads="1"/>
          </p:cNvSpPr>
          <p:nvPr/>
        </p:nvSpPr>
        <p:spPr bwMode="auto">
          <a:xfrm>
            <a:off x="1752600" y="4905375"/>
            <a:ext cx="1447800" cy="1652588"/>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pPr algn="ctr"/>
            <a:r>
              <a:rPr lang="id-ID" sz="1400" b="1" dirty="0" smtClean="0">
                <a:latin typeface="Arial" pitchFamily="34" charset="0"/>
              </a:rPr>
              <a:t>0% (Gol. I  &amp; II),  </a:t>
            </a:r>
          </a:p>
          <a:p>
            <a:pPr algn="ctr"/>
            <a:r>
              <a:rPr lang="id-ID" sz="1400" b="1" dirty="0" smtClean="0">
                <a:latin typeface="Arial" pitchFamily="34" charset="0"/>
              </a:rPr>
              <a:t>5</a:t>
            </a:r>
            <a:r>
              <a:rPr lang="en-US" sz="1400" b="1" dirty="0" smtClean="0">
                <a:latin typeface="Arial" pitchFamily="34" charset="0"/>
              </a:rPr>
              <a:t>% </a:t>
            </a:r>
            <a:r>
              <a:rPr lang="id-ID" sz="1400" b="1" dirty="0" smtClean="0">
                <a:latin typeface="Arial" pitchFamily="34" charset="0"/>
              </a:rPr>
              <a:t>(Gol. III) atau </a:t>
            </a:r>
          </a:p>
          <a:p>
            <a:pPr algn="ctr"/>
            <a:r>
              <a:rPr lang="id-ID" sz="1400" b="1" dirty="0" smtClean="0">
                <a:latin typeface="Arial" pitchFamily="34" charset="0"/>
              </a:rPr>
              <a:t>15% (Gol. IV)</a:t>
            </a:r>
          </a:p>
          <a:p>
            <a:pPr algn="ctr"/>
            <a:r>
              <a:rPr lang="id-ID" sz="1400" b="1" dirty="0" smtClean="0">
                <a:latin typeface="Arial" pitchFamily="34" charset="0"/>
              </a:rPr>
              <a:t>X Ph Bruto</a:t>
            </a:r>
          </a:p>
          <a:p>
            <a:pPr algn="ctr"/>
            <a:r>
              <a:rPr lang="id-ID" sz="1400" b="1" dirty="0" smtClean="0">
                <a:latin typeface="Arial" pitchFamily="34" charset="0"/>
              </a:rPr>
              <a:t>(PPh Final)</a:t>
            </a:r>
          </a:p>
        </p:txBody>
      </p:sp>
      <p:sp>
        <p:nvSpPr>
          <p:cNvPr id="14353" name="Rectangle 17"/>
          <p:cNvSpPr>
            <a:spLocks noChangeArrowheads="1"/>
          </p:cNvSpPr>
          <p:nvPr/>
        </p:nvSpPr>
        <p:spPr bwMode="auto">
          <a:xfrm>
            <a:off x="4064000" y="5467350"/>
            <a:ext cx="1828800" cy="514350"/>
          </a:xfrm>
          <a:prstGeom prst="rect">
            <a:avLst/>
          </a:prstGeom>
          <a:noFill/>
          <a:ln w="9525">
            <a:noFill/>
            <a:miter lim="800000"/>
            <a:headEnd/>
            <a:tailEnd/>
          </a:ln>
          <a:effectLst/>
        </p:spPr>
        <p:txBody>
          <a:bodyPr wrap="none" anchor="ctr"/>
          <a:lstStyle/>
          <a:p>
            <a:endParaRPr lang="en-US"/>
          </a:p>
        </p:txBody>
      </p:sp>
      <p:sp>
        <p:nvSpPr>
          <p:cNvPr id="14354" name="AutoShape 18"/>
          <p:cNvSpPr>
            <a:spLocks noChangeArrowheads="1"/>
          </p:cNvSpPr>
          <p:nvPr/>
        </p:nvSpPr>
        <p:spPr bwMode="auto">
          <a:xfrm>
            <a:off x="3429000" y="3200400"/>
            <a:ext cx="1981200" cy="1066800"/>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pPr algn="ctr"/>
            <a:r>
              <a:rPr lang="en-US" sz="1400" b="1">
                <a:latin typeface="Arial" pitchFamily="34" charset="0"/>
              </a:rPr>
              <a:t>UPAH HARIAN/</a:t>
            </a:r>
          </a:p>
          <a:p>
            <a:pPr algn="ctr"/>
            <a:r>
              <a:rPr lang="en-US" sz="1400" b="1">
                <a:latin typeface="Arial" pitchFamily="34" charset="0"/>
              </a:rPr>
              <a:t>MINGGUAN/</a:t>
            </a:r>
          </a:p>
          <a:p>
            <a:pPr algn="ctr"/>
            <a:r>
              <a:rPr lang="en-US" sz="1400" b="1">
                <a:latin typeface="Arial" pitchFamily="34" charset="0"/>
              </a:rPr>
              <a:t>BORONGAN</a:t>
            </a:r>
          </a:p>
        </p:txBody>
      </p:sp>
      <p:sp>
        <p:nvSpPr>
          <p:cNvPr id="14355" name="AutoShape 19"/>
          <p:cNvSpPr>
            <a:spLocks noChangeArrowheads="1"/>
          </p:cNvSpPr>
          <p:nvPr/>
        </p:nvSpPr>
        <p:spPr bwMode="auto">
          <a:xfrm flipH="1">
            <a:off x="3733800" y="3048000"/>
            <a:ext cx="595313" cy="152400"/>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4356" name="AutoShape 20"/>
          <p:cNvSpPr>
            <a:spLocks noChangeArrowheads="1"/>
          </p:cNvSpPr>
          <p:nvPr/>
        </p:nvSpPr>
        <p:spPr bwMode="auto">
          <a:xfrm flipH="1">
            <a:off x="5943600" y="3048000"/>
            <a:ext cx="595313" cy="152400"/>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4357" name="AutoShape 21"/>
          <p:cNvSpPr>
            <a:spLocks noChangeArrowheads="1"/>
          </p:cNvSpPr>
          <p:nvPr/>
        </p:nvSpPr>
        <p:spPr bwMode="auto">
          <a:xfrm>
            <a:off x="5486400" y="3200400"/>
            <a:ext cx="1676400" cy="1752600"/>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pPr eaLnBrk="1" hangingPunct="1"/>
            <a:r>
              <a:rPr lang="en-US" sz="1400" b="1">
                <a:latin typeface="Arial" pitchFamily="34" charset="0"/>
              </a:rPr>
              <a:t>HONOR, U.SAKU</a:t>
            </a:r>
          </a:p>
          <a:p>
            <a:pPr eaLnBrk="1" hangingPunct="1"/>
            <a:r>
              <a:rPr lang="en-US" sz="1400" b="1">
                <a:latin typeface="Arial" pitchFamily="34" charset="0"/>
              </a:rPr>
              <a:t>HADIAH, KOMISI,</a:t>
            </a:r>
          </a:p>
          <a:p>
            <a:pPr eaLnBrk="1" hangingPunct="1"/>
            <a:r>
              <a:rPr lang="en-US" sz="1400" b="1">
                <a:latin typeface="Arial" pitchFamily="34" charset="0"/>
              </a:rPr>
              <a:t>BEASISWA, PEM-</a:t>
            </a:r>
          </a:p>
          <a:p>
            <a:pPr eaLnBrk="1" hangingPunct="1"/>
            <a:r>
              <a:rPr lang="en-US" sz="1400" b="1">
                <a:latin typeface="Arial" pitchFamily="34" charset="0"/>
              </a:rPr>
              <a:t>BAYARAN LAIN</a:t>
            </a:r>
          </a:p>
          <a:p>
            <a:pPr eaLnBrk="1" hangingPunct="1"/>
            <a:r>
              <a:rPr lang="en-US" sz="1400" b="1">
                <a:latin typeface="Arial" pitchFamily="34" charset="0"/>
              </a:rPr>
              <a:t>SEHUBUNGAN </a:t>
            </a:r>
          </a:p>
          <a:p>
            <a:pPr eaLnBrk="1" hangingPunct="1"/>
            <a:r>
              <a:rPr lang="en-US" sz="1400" b="1">
                <a:latin typeface="Arial" pitchFamily="34" charset="0"/>
              </a:rPr>
              <a:t>DGN PEKERJAAN</a:t>
            </a:r>
          </a:p>
          <a:p>
            <a:pPr eaLnBrk="1" hangingPunct="1"/>
            <a:r>
              <a:rPr lang="en-US" sz="1400" b="1">
                <a:latin typeface="Arial" pitchFamily="34" charset="0"/>
              </a:rPr>
              <a:t>JASA KEGIATAN</a:t>
            </a:r>
          </a:p>
        </p:txBody>
      </p:sp>
      <p:sp>
        <p:nvSpPr>
          <p:cNvPr id="14358" name="AutoShape 22"/>
          <p:cNvSpPr>
            <a:spLocks noChangeArrowheads="1"/>
          </p:cNvSpPr>
          <p:nvPr/>
        </p:nvSpPr>
        <p:spPr bwMode="auto">
          <a:xfrm>
            <a:off x="3429000" y="4419600"/>
            <a:ext cx="1981200" cy="2209800"/>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pPr algn="ctr"/>
            <a:r>
              <a:rPr lang="en-US" sz="1200" b="1">
                <a:latin typeface="Arial" pitchFamily="34" charset="0"/>
              </a:rPr>
              <a:t>5%  X</a:t>
            </a:r>
          </a:p>
          <a:p>
            <a:pPr algn="ctr"/>
            <a:r>
              <a:rPr lang="en-US" sz="1200" b="1">
                <a:latin typeface="Arial" pitchFamily="34" charset="0"/>
              </a:rPr>
              <a:t>(</a:t>
            </a:r>
            <a:r>
              <a:rPr lang="en-US" sz="1200" b="1" smtClean="0">
                <a:latin typeface="Arial" pitchFamily="34" charset="0"/>
              </a:rPr>
              <a:t>BRUTO-Rp.150RB</a:t>
            </a:r>
            <a:r>
              <a:rPr lang="en-US" sz="1200" b="1">
                <a:latin typeface="Arial" pitchFamily="34" charset="0"/>
              </a:rPr>
              <a:t>)</a:t>
            </a:r>
          </a:p>
          <a:p>
            <a:pPr algn="ctr"/>
            <a:r>
              <a:rPr lang="en-US" sz="1200" b="1">
                <a:latin typeface="Arial" pitchFamily="34" charset="0"/>
              </a:rPr>
              <a:t>PER HARI</a:t>
            </a:r>
          </a:p>
          <a:p>
            <a:pPr algn="ctr"/>
            <a:endParaRPr lang="en-US" sz="800" b="1">
              <a:latin typeface="Arial" pitchFamily="34" charset="0"/>
            </a:endParaRPr>
          </a:p>
          <a:p>
            <a:pPr algn="ctr"/>
            <a:r>
              <a:rPr lang="en-US" sz="1200" b="1" u="sng" smtClean="0">
                <a:latin typeface="Arial" pitchFamily="34" charset="0"/>
              </a:rPr>
              <a:t>bila&gt;Rp.1,32jt </a:t>
            </a:r>
            <a:r>
              <a:rPr lang="en-US" sz="1200" b="1" u="sng">
                <a:latin typeface="Arial" pitchFamily="34" charset="0"/>
              </a:rPr>
              <a:t>dlm 1 bl</a:t>
            </a:r>
            <a:r>
              <a:rPr lang="en-US" sz="1200" b="1">
                <a:latin typeface="Arial" pitchFamily="34" charset="0"/>
              </a:rPr>
              <a:t>:</a:t>
            </a:r>
          </a:p>
          <a:p>
            <a:pPr algn="ctr"/>
            <a:r>
              <a:rPr lang="en-US" sz="1200" b="1">
                <a:latin typeface="Arial" pitchFamily="34" charset="0"/>
              </a:rPr>
              <a:t>5 % X (bruto-PTKP</a:t>
            </a:r>
          </a:p>
          <a:p>
            <a:pPr algn="ctr"/>
            <a:r>
              <a:rPr lang="en-US" sz="1200" b="1">
                <a:latin typeface="Arial" pitchFamily="34" charset="0"/>
              </a:rPr>
              <a:t>harian sebenarnya)</a:t>
            </a:r>
          </a:p>
          <a:p>
            <a:pPr algn="ctr"/>
            <a:r>
              <a:rPr lang="en-US" sz="1200" b="1">
                <a:latin typeface="Arial" pitchFamily="34" charset="0"/>
              </a:rPr>
              <a:t>(-) pot sebelumnya</a:t>
            </a:r>
          </a:p>
          <a:p>
            <a:pPr algn="ctr"/>
            <a:endParaRPr lang="en-US" sz="800" b="1">
              <a:latin typeface="Arial" pitchFamily="34" charset="0"/>
            </a:endParaRPr>
          </a:p>
          <a:p>
            <a:pPr algn="ctr" eaLnBrk="1" hangingPunct="1"/>
            <a:r>
              <a:rPr lang="en-US" sz="1200" b="1" u="sng">
                <a:latin typeface="Arial" pitchFamily="34" charset="0"/>
              </a:rPr>
              <a:t>Bila dibayar bulanan</a:t>
            </a:r>
            <a:r>
              <a:rPr lang="en-US" sz="1200" b="1">
                <a:latin typeface="Arial" pitchFamily="34" charset="0"/>
              </a:rPr>
              <a:t>:</a:t>
            </a:r>
          </a:p>
          <a:p>
            <a:pPr algn="ctr" eaLnBrk="1" hangingPunct="1"/>
            <a:r>
              <a:rPr lang="en-US" sz="1200" b="1">
                <a:latin typeface="Arial" pitchFamily="34" charset="0"/>
              </a:rPr>
              <a:t>(bruto-ptkp)disetahunkan</a:t>
            </a:r>
          </a:p>
          <a:p>
            <a:pPr algn="ctr" eaLnBrk="1" hangingPunct="1"/>
            <a:r>
              <a:rPr lang="en-US" sz="1200" b="1">
                <a:latin typeface="Arial" pitchFamily="34" charset="0"/>
              </a:rPr>
              <a:t>X tarif ps.17, Dibagi 12</a:t>
            </a:r>
          </a:p>
        </p:txBody>
      </p:sp>
      <p:sp>
        <p:nvSpPr>
          <p:cNvPr id="14359" name="AutoShape 23"/>
          <p:cNvSpPr>
            <a:spLocks noChangeArrowheads="1"/>
          </p:cNvSpPr>
          <p:nvPr/>
        </p:nvSpPr>
        <p:spPr bwMode="auto">
          <a:xfrm flipH="1">
            <a:off x="3733800" y="4267200"/>
            <a:ext cx="755650" cy="152400"/>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4360" name="AutoShape 24"/>
          <p:cNvSpPr>
            <a:spLocks noChangeArrowheads="1"/>
          </p:cNvSpPr>
          <p:nvPr/>
        </p:nvSpPr>
        <p:spPr bwMode="auto">
          <a:xfrm>
            <a:off x="5486400" y="5105400"/>
            <a:ext cx="1676400" cy="1219200"/>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pPr algn="ctr"/>
            <a:endParaRPr lang="id-ID" sz="1400" b="1" dirty="0" smtClean="0">
              <a:latin typeface="Arial" pitchFamily="34" charset="0"/>
            </a:endParaRPr>
          </a:p>
          <a:p>
            <a:pPr algn="ctr"/>
            <a:endParaRPr lang="id-ID" sz="1400" b="1" dirty="0" smtClean="0">
              <a:latin typeface="Arial" pitchFamily="34" charset="0"/>
            </a:endParaRPr>
          </a:p>
          <a:p>
            <a:pPr algn="ctr"/>
            <a:r>
              <a:rPr lang="en-US" sz="1400" b="1" dirty="0" smtClean="0">
                <a:latin typeface="Arial" pitchFamily="34" charset="0"/>
              </a:rPr>
              <a:t>TARIF </a:t>
            </a:r>
            <a:r>
              <a:rPr lang="en-US" sz="1400" b="1" dirty="0">
                <a:latin typeface="Arial" pitchFamily="34" charset="0"/>
              </a:rPr>
              <a:t>PS.17</a:t>
            </a:r>
          </a:p>
          <a:p>
            <a:pPr algn="ctr"/>
            <a:r>
              <a:rPr lang="en-US" sz="1400" b="1" dirty="0">
                <a:latin typeface="Arial" pitchFamily="34" charset="0"/>
              </a:rPr>
              <a:t>X</a:t>
            </a:r>
          </a:p>
          <a:p>
            <a:pPr algn="ctr"/>
            <a:r>
              <a:rPr lang="en-US" sz="1400" b="1" dirty="0">
                <a:latin typeface="Arial" pitchFamily="34" charset="0"/>
              </a:rPr>
              <a:t>PH. BRUTO</a:t>
            </a:r>
          </a:p>
          <a:p>
            <a:pPr algn="ctr"/>
            <a:endParaRPr lang="en-US" sz="1400" b="1" dirty="0">
              <a:latin typeface="Arial" pitchFamily="34" charset="0"/>
            </a:endParaRPr>
          </a:p>
          <a:p>
            <a:pPr algn="ctr"/>
            <a:endParaRPr lang="en-US" sz="1400" b="1" dirty="0">
              <a:latin typeface="Arial" pitchFamily="34" charset="0"/>
            </a:endParaRPr>
          </a:p>
        </p:txBody>
      </p:sp>
      <p:sp>
        <p:nvSpPr>
          <p:cNvPr id="14361" name="AutoShape 25"/>
          <p:cNvSpPr>
            <a:spLocks noChangeArrowheads="1"/>
          </p:cNvSpPr>
          <p:nvPr/>
        </p:nvSpPr>
        <p:spPr bwMode="auto">
          <a:xfrm flipH="1">
            <a:off x="5943600" y="4953000"/>
            <a:ext cx="755650" cy="161925"/>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4362" name="AutoShape 26"/>
          <p:cNvSpPr>
            <a:spLocks noChangeArrowheads="1"/>
          </p:cNvSpPr>
          <p:nvPr/>
        </p:nvSpPr>
        <p:spPr bwMode="auto">
          <a:xfrm flipH="1">
            <a:off x="4876800" y="2209800"/>
            <a:ext cx="2209800" cy="228600"/>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4363" name="AutoShape 27"/>
          <p:cNvSpPr>
            <a:spLocks noChangeArrowheads="1"/>
          </p:cNvSpPr>
          <p:nvPr/>
        </p:nvSpPr>
        <p:spPr bwMode="auto">
          <a:xfrm flipH="1">
            <a:off x="7696200" y="3048000"/>
            <a:ext cx="595313" cy="152400"/>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14364" name="AutoShape 28"/>
          <p:cNvSpPr>
            <a:spLocks noChangeArrowheads="1"/>
          </p:cNvSpPr>
          <p:nvPr/>
        </p:nvSpPr>
        <p:spPr bwMode="auto">
          <a:xfrm>
            <a:off x="7239000" y="3200400"/>
            <a:ext cx="1752600" cy="1752600"/>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pPr eaLnBrk="1" hangingPunct="1"/>
            <a:r>
              <a:rPr lang="en-US" sz="1400" b="1">
                <a:latin typeface="Arial" pitchFamily="34" charset="0"/>
              </a:rPr>
              <a:t>TENAGA AHLI :</a:t>
            </a:r>
          </a:p>
          <a:p>
            <a:pPr eaLnBrk="1" hangingPunct="1"/>
            <a:r>
              <a:rPr lang="en-US" sz="1200" b="1">
                <a:latin typeface="Arial" pitchFamily="34" charset="0"/>
              </a:rPr>
              <a:t>PENGACARA</a:t>
            </a:r>
          </a:p>
          <a:p>
            <a:pPr eaLnBrk="1" hangingPunct="1"/>
            <a:r>
              <a:rPr lang="en-US" sz="1200" b="1">
                <a:latin typeface="Arial" pitchFamily="34" charset="0"/>
              </a:rPr>
              <a:t>AKUNTAN</a:t>
            </a:r>
          </a:p>
          <a:p>
            <a:pPr eaLnBrk="1" hangingPunct="1"/>
            <a:r>
              <a:rPr lang="en-US" sz="1200" b="1">
                <a:latin typeface="Arial" pitchFamily="34" charset="0"/>
              </a:rPr>
              <a:t>ARSITEK</a:t>
            </a:r>
          </a:p>
          <a:p>
            <a:pPr eaLnBrk="1" hangingPunct="1"/>
            <a:r>
              <a:rPr lang="en-US" sz="1200" b="1">
                <a:latin typeface="Arial" pitchFamily="34" charset="0"/>
              </a:rPr>
              <a:t>DOKTER</a:t>
            </a:r>
          </a:p>
          <a:p>
            <a:pPr eaLnBrk="1" hangingPunct="1"/>
            <a:r>
              <a:rPr lang="en-US" sz="1200" b="1">
                <a:latin typeface="Arial" pitchFamily="34" charset="0"/>
              </a:rPr>
              <a:t>KONSULTAN</a:t>
            </a:r>
          </a:p>
          <a:p>
            <a:pPr eaLnBrk="1" hangingPunct="1"/>
            <a:r>
              <a:rPr lang="en-US" sz="1200" b="1">
                <a:latin typeface="Arial" pitchFamily="34" charset="0"/>
              </a:rPr>
              <a:t>NOTARIS</a:t>
            </a:r>
          </a:p>
          <a:p>
            <a:pPr eaLnBrk="1" hangingPunct="1"/>
            <a:r>
              <a:rPr lang="en-US" sz="1200" b="1">
                <a:latin typeface="Arial" pitchFamily="34" charset="0"/>
              </a:rPr>
              <a:t>PENILAI</a:t>
            </a:r>
          </a:p>
          <a:p>
            <a:pPr eaLnBrk="1" hangingPunct="1"/>
            <a:r>
              <a:rPr lang="en-US" sz="1200" b="1">
                <a:latin typeface="Arial" pitchFamily="34" charset="0"/>
              </a:rPr>
              <a:t>AKTUARIS</a:t>
            </a:r>
          </a:p>
        </p:txBody>
      </p:sp>
      <p:sp>
        <p:nvSpPr>
          <p:cNvPr id="14365" name="AutoShape 29"/>
          <p:cNvSpPr>
            <a:spLocks noChangeArrowheads="1"/>
          </p:cNvSpPr>
          <p:nvPr/>
        </p:nvSpPr>
        <p:spPr bwMode="auto">
          <a:xfrm>
            <a:off x="7239000" y="5105400"/>
            <a:ext cx="1752600" cy="1219200"/>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pPr algn="ctr"/>
            <a:r>
              <a:rPr lang="en-US" sz="1200" b="1" smtClean="0">
                <a:latin typeface="Arial" pitchFamily="34" charset="0"/>
              </a:rPr>
              <a:t>TARIF PS.17</a:t>
            </a:r>
          </a:p>
          <a:p>
            <a:pPr algn="ctr"/>
            <a:r>
              <a:rPr lang="en-US" sz="1200" b="1" smtClean="0">
                <a:latin typeface="Arial" pitchFamily="34" charset="0"/>
              </a:rPr>
              <a:t>X</a:t>
            </a:r>
          </a:p>
          <a:p>
            <a:pPr algn="ctr"/>
            <a:r>
              <a:rPr lang="en-US" sz="1200" b="1" smtClean="0">
                <a:latin typeface="Arial" pitchFamily="34" charset="0"/>
              </a:rPr>
              <a:t>DASAR PEMOTONGAN</a:t>
            </a:r>
          </a:p>
          <a:p>
            <a:pPr algn="ctr"/>
            <a:r>
              <a:rPr lang="en-US" sz="1200" b="1" smtClean="0">
                <a:latin typeface="Arial" pitchFamily="34" charset="0"/>
              </a:rPr>
              <a:t>DAN PEMUNGUTAN</a:t>
            </a:r>
            <a:endParaRPr lang="en-US" sz="1200" b="1">
              <a:latin typeface="Arial" pitchFamily="34" charset="0"/>
            </a:endParaRPr>
          </a:p>
        </p:txBody>
      </p:sp>
      <p:sp>
        <p:nvSpPr>
          <p:cNvPr id="14366" name="AutoShape 30"/>
          <p:cNvSpPr>
            <a:spLocks noChangeArrowheads="1"/>
          </p:cNvSpPr>
          <p:nvPr/>
        </p:nvSpPr>
        <p:spPr bwMode="auto">
          <a:xfrm flipH="1">
            <a:off x="7696200" y="4953000"/>
            <a:ext cx="755650" cy="152400"/>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pic>
        <p:nvPicPr>
          <p:cNvPr id="765953" name="Picture 1" descr="D:\hendra's transit\GIF\GIF2\ngobrol.gif"/>
          <p:cNvPicPr>
            <a:picLocks noChangeAspect="1" noChangeArrowheads="1" noCrop="1"/>
          </p:cNvPicPr>
          <p:nvPr/>
        </p:nvPicPr>
        <p:blipFill>
          <a:blip r:embed="rId3"/>
          <a:srcRect/>
          <a:stretch>
            <a:fillRect/>
          </a:stretch>
        </p:blipFill>
        <p:spPr bwMode="auto">
          <a:xfrm>
            <a:off x="7086600" y="152400"/>
            <a:ext cx="990600" cy="990600"/>
          </a:xfrm>
          <a:prstGeom prst="rect">
            <a:avLst/>
          </a:prstGeom>
          <a:noFill/>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1"/>
          <p:cNvSpPr>
            <a:spLocks noGrp="1"/>
          </p:cNvSpPr>
          <p:nvPr>
            <p:ph type="sldNum" sz="quarter" idx="12"/>
          </p:nvPr>
        </p:nvSpPr>
        <p:spPr/>
        <p:txBody>
          <a:bodyPr/>
          <a:lstStyle/>
          <a:p>
            <a:fld id="{1DB36F26-6F6C-44BE-A687-10E3D2226142}" type="slidenum">
              <a:rPr lang="en-US"/>
              <a:pPr/>
              <a:t>34</a:t>
            </a:fld>
            <a:endParaRPr lang="en-US"/>
          </a:p>
        </p:txBody>
      </p:sp>
      <p:sp>
        <p:nvSpPr>
          <p:cNvPr id="677890" name="Rectangle 2"/>
          <p:cNvSpPr>
            <a:spLocks noChangeArrowheads="1"/>
          </p:cNvSpPr>
          <p:nvPr/>
        </p:nvSpPr>
        <p:spPr bwMode="auto">
          <a:xfrm>
            <a:off x="1066800" y="152400"/>
            <a:ext cx="7543800" cy="642938"/>
          </a:xfrm>
          <a:prstGeom prst="rect">
            <a:avLst/>
          </a:prstGeom>
          <a:solidFill>
            <a:srgbClr val="002060"/>
          </a:solidFill>
          <a:ln w="12700">
            <a:noFill/>
            <a:miter lim="800000"/>
            <a:headEnd/>
            <a:tailEnd/>
          </a:ln>
          <a:effectLst/>
        </p:spPr>
        <p:txBody>
          <a:bodyPr wrap="none" lIns="90488" tIns="44450" rIns="90488" bIns="44450" anchor="ctr"/>
          <a:lstStyle/>
          <a:p>
            <a:pPr algn="ctr" eaLnBrk="0" hangingPunct="0"/>
            <a:r>
              <a:rPr lang="en-US" sz="2000" b="1" dirty="0">
                <a:effectLst>
                  <a:outerShdw blurRad="38100" dist="38100" dir="2700000" algn="tl">
                    <a:srgbClr val="FFFFFF"/>
                  </a:outerShdw>
                </a:effectLst>
              </a:rPr>
              <a:t>PENGHASILAN YANG DITERIMA </a:t>
            </a:r>
          </a:p>
          <a:p>
            <a:pPr algn="ctr" eaLnBrk="0" hangingPunct="0"/>
            <a:r>
              <a:rPr lang="en-US" sz="2000" b="1" dirty="0">
                <a:effectLst>
                  <a:outerShdw blurRad="38100" dist="38100" dir="2700000" algn="tl">
                    <a:srgbClr val="FFFFFF"/>
                  </a:outerShdw>
                </a:effectLst>
              </a:rPr>
              <a:t>PEJABAT NEGARA/PNS/ANGGOTA TNI &amp; POLRI/PENSIUNAN</a:t>
            </a:r>
          </a:p>
        </p:txBody>
      </p:sp>
      <p:sp>
        <p:nvSpPr>
          <p:cNvPr id="677891" name="AutoShape 3"/>
          <p:cNvSpPr>
            <a:spLocks noChangeArrowheads="1"/>
          </p:cNvSpPr>
          <p:nvPr/>
        </p:nvSpPr>
        <p:spPr bwMode="auto">
          <a:xfrm>
            <a:off x="1785938" y="976313"/>
            <a:ext cx="5572125" cy="447675"/>
          </a:xfrm>
          <a:prstGeom prst="roundRect">
            <a:avLst>
              <a:gd name="adj" fmla="val 12477"/>
            </a:avLst>
          </a:prstGeom>
          <a:solidFill>
            <a:srgbClr val="FF0000"/>
          </a:solidFill>
          <a:ln w="12700">
            <a:solidFill>
              <a:srgbClr val="CC3300"/>
            </a:solidFill>
            <a:round/>
            <a:headEnd/>
            <a:tailEnd/>
          </a:ln>
          <a:effectLst/>
        </p:spPr>
        <p:txBody>
          <a:bodyPr wrap="none" lIns="90488" tIns="44450" rIns="90488" bIns="44450" anchor="ctr"/>
          <a:lstStyle/>
          <a:p>
            <a:pPr algn="ctr" eaLnBrk="0" hangingPunct="0"/>
            <a:r>
              <a:rPr lang="en-US" sz="2400" b="1" dirty="0" err="1"/>
              <a:t>Penghasilan</a:t>
            </a:r>
            <a:r>
              <a:rPr lang="en-US" sz="2400" b="1" dirty="0"/>
              <a:t> Yang </a:t>
            </a:r>
            <a:r>
              <a:rPr lang="en-US" sz="2400" b="1" dirty="0" err="1"/>
              <a:t>Diterima</a:t>
            </a:r>
            <a:endParaRPr lang="en-US" sz="2400" b="1" dirty="0"/>
          </a:p>
        </p:txBody>
      </p:sp>
      <p:sp>
        <p:nvSpPr>
          <p:cNvPr id="677892" name="AutoShape 4"/>
          <p:cNvSpPr>
            <a:spLocks noChangeArrowheads="1"/>
          </p:cNvSpPr>
          <p:nvPr/>
        </p:nvSpPr>
        <p:spPr bwMode="auto">
          <a:xfrm>
            <a:off x="2446338" y="1890713"/>
            <a:ext cx="2016125" cy="561975"/>
          </a:xfrm>
          <a:prstGeom prst="roundRect">
            <a:avLst>
              <a:gd name="adj" fmla="val 12477"/>
            </a:avLst>
          </a:prstGeom>
          <a:solidFill>
            <a:srgbClr val="FFFFCC"/>
          </a:solidFill>
          <a:ln w="12700">
            <a:solidFill>
              <a:srgbClr val="DDDDDD"/>
            </a:solidFill>
            <a:round/>
            <a:headEnd/>
            <a:tailEnd/>
          </a:ln>
          <a:effectLst/>
        </p:spPr>
        <p:txBody>
          <a:bodyPr wrap="none" lIns="90488" tIns="44450" rIns="90488" bIns="44450" anchor="ctr"/>
          <a:lstStyle/>
          <a:p>
            <a:pPr algn="ctr" eaLnBrk="0" hangingPunct="0"/>
            <a:r>
              <a:rPr lang="en-US" sz="1800" b="1">
                <a:solidFill>
                  <a:srgbClr val="000000"/>
                </a:solidFill>
              </a:rPr>
              <a:t>PNS</a:t>
            </a:r>
          </a:p>
        </p:txBody>
      </p:sp>
      <p:sp>
        <p:nvSpPr>
          <p:cNvPr id="677893" name="AutoShape 5"/>
          <p:cNvSpPr>
            <a:spLocks noChangeArrowheads="1"/>
          </p:cNvSpPr>
          <p:nvPr/>
        </p:nvSpPr>
        <p:spPr bwMode="auto">
          <a:xfrm>
            <a:off x="4681538" y="1890713"/>
            <a:ext cx="2016125" cy="561975"/>
          </a:xfrm>
          <a:prstGeom prst="roundRect">
            <a:avLst>
              <a:gd name="adj" fmla="val 12477"/>
            </a:avLst>
          </a:prstGeom>
          <a:solidFill>
            <a:srgbClr val="FFFFCC"/>
          </a:solidFill>
          <a:ln w="12700">
            <a:solidFill>
              <a:srgbClr val="CC3300"/>
            </a:solidFill>
            <a:round/>
            <a:headEnd/>
            <a:tailEnd/>
          </a:ln>
          <a:effectLst/>
        </p:spPr>
        <p:txBody>
          <a:bodyPr wrap="none" lIns="90488" tIns="44450" rIns="90488" bIns="44450" anchor="ctr"/>
          <a:lstStyle/>
          <a:p>
            <a:pPr algn="ctr" eaLnBrk="0" hangingPunct="0"/>
            <a:r>
              <a:rPr lang="en-US" sz="1800" b="1">
                <a:solidFill>
                  <a:srgbClr val="000000"/>
                </a:solidFill>
              </a:rPr>
              <a:t>ANGGOTA</a:t>
            </a:r>
          </a:p>
          <a:p>
            <a:pPr algn="ctr" eaLnBrk="0" hangingPunct="0"/>
            <a:r>
              <a:rPr lang="en-US" sz="1800" b="1">
                <a:solidFill>
                  <a:srgbClr val="000000"/>
                </a:solidFill>
              </a:rPr>
              <a:t>TNI &amp; POLRI</a:t>
            </a:r>
          </a:p>
        </p:txBody>
      </p:sp>
      <p:sp>
        <p:nvSpPr>
          <p:cNvPr id="677894" name="AutoShape 6"/>
          <p:cNvSpPr>
            <a:spLocks noChangeArrowheads="1"/>
          </p:cNvSpPr>
          <p:nvPr/>
        </p:nvSpPr>
        <p:spPr bwMode="auto">
          <a:xfrm>
            <a:off x="6916738" y="1890713"/>
            <a:ext cx="2117725" cy="561975"/>
          </a:xfrm>
          <a:prstGeom prst="roundRect">
            <a:avLst>
              <a:gd name="adj" fmla="val 12477"/>
            </a:avLst>
          </a:prstGeom>
          <a:solidFill>
            <a:srgbClr val="FFFFCC"/>
          </a:solidFill>
          <a:ln w="12700">
            <a:solidFill>
              <a:srgbClr val="CC3300"/>
            </a:solidFill>
            <a:round/>
            <a:headEnd/>
            <a:tailEnd/>
          </a:ln>
          <a:effectLst/>
        </p:spPr>
        <p:txBody>
          <a:bodyPr wrap="none" lIns="90488" tIns="44450" rIns="90488" bIns="44450" anchor="ctr"/>
          <a:lstStyle/>
          <a:p>
            <a:pPr algn="ctr" eaLnBrk="0" hangingPunct="0"/>
            <a:r>
              <a:rPr lang="en-US" sz="1800" b="1">
                <a:solidFill>
                  <a:srgbClr val="000000"/>
                </a:solidFill>
              </a:rPr>
              <a:t>PENSIUNAN*</a:t>
            </a:r>
            <a:r>
              <a:rPr lang="en-US" sz="1800" b="1" baseline="30000">
                <a:solidFill>
                  <a:srgbClr val="000000"/>
                </a:solidFill>
              </a:rPr>
              <a:t>)</a:t>
            </a:r>
          </a:p>
        </p:txBody>
      </p:sp>
      <p:sp>
        <p:nvSpPr>
          <p:cNvPr id="677895" name="AutoShape 7"/>
          <p:cNvSpPr>
            <a:spLocks noChangeArrowheads="1"/>
          </p:cNvSpPr>
          <p:nvPr/>
        </p:nvSpPr>
        <p:spPr bwMode="auto">
          <a:xfrm>
            <a:off x="1227138" y="2862263"/>
            <a:ext cx="6588125" cy="561975"/>
          </a:xfrm>
          <a:prstGeom prst="roundRect">
            <a:avLst>
              <a:gd name="adj" fmla="val 12477"/>
            </a:avLst>
          </a:prstGeom>
          <a:solidFill>
            <a:srgbClr val="FF0000"/>
          </a:solidFill>
          <a:ln w="12700">
            <a:solidFill>
              <a:srgbClr val="DDDDDD"/>
            </a:solidFill>
            <a:round/>
            <a:headEnd/>
            <a:tailEnd/>
          </a:ln>
          <a:effectLst/>
        </p:spPr>
        <p:txBody>
          <a:bodyPr wrap="none" lIns="90488" tIns="44450" rIns="90488" bIns="44450" anchor="ctr"/>
          <a:lstStyle/>
          <a:p>
            <a:pPr algn="ctr" eaLnBrk="0" hangingPunct="0"/>
            <a:r>
              <a:rPr lang="en-US" sz="2000" b="1" dirty="0"/>
              <a:t>YANG DIBEBANKAN KEPADA </a:t>
            </a:r>
          </a:p>
          <a:p>
            <a:pPr algn="ctr" eaLnBrk="0" hangingPunct="0"/>
            <a:r>
              <a:rPr lang="en-US" sz="2000" b="1" dirty="0"/>
              <a:t>KEUANGAN NEGARA/DAERAH</a:t>
            </a:r>
          </a:p>
        </p:txBody>
      </p:sp>
      <p:sp>
        <p:nvSpPr>
          <p:cNvPr id="677896" name="AutoShape 8"/>
          <p:cNvSpPr>
            <a:spLocks noChangeArrowheads="1"/>
          </p:cNvSpPr>
          <p:nvPr/>
        </p:nvSpPr>
        <p:spPr bwMode="auto">
          <a:xfrm>
            <a:off x="312738" y="4462463"/>
            <a:ext cx="4048125" cy="790575"/>
          </a:xfrm>
          <a:prstGeom prst="roundRect">
            <a:avLst>
              <a:gd name="adj" fmla="val 12477"/>
            </a:avLst>
          </a:prstGeom>
          <a:solidFill>
            <a:schemeClr val="bg2"/>
          </a:solidFill>
          <a:ln w="12700">
            <a:solidFill>
              <a:srgbClr val="CC3300"/>
            </a:solidFill>
            <a:round/>
            <a:headEnd/>
            <a:tailEnd/>
          </a:ln>
          <a:effectLst/>
        </p:spPr>
        <p:txBody>
          <a:bodyPr wrap="none" anchor="ctr"/>
          <a:lstStyle/>
          <a:p>
            <a:pPr algn="ctr"/>
            <a:endParaRPr lang="en-US" sz="2400" dirty="0">
              <a:latin typeface="Times New Roman" pitchFamily="18" charset="0"/>
            </a:endParaRPr>
          </a:p>
        </p:txBody>
      </p:sp>
      <p:sp>
        <p:nvSpPr>
          <p:cNvPr id="677897" name="AutoShape 9"/>
          <p:cNvSpPr>
            <a:spLocks noChangeArrowheads="1"/>
          </p:cNvSpPr>
          <p:nvPr/>
        </p:nvSpPr>
        <p:spPr bwMode="auto">
          <a:xfrm>
            <a:off x="4884738" y="4405313"/>
            <a:ext cx="3844925" cy="852487"/>
          </a:xfrm>
          <a:prstGeom prst="roundRect">
            <a:avLst>
              <a:gd name="adj" fmla="val 12477"/>
            </a:avLst>
          </a:prstGeom>
          <a:solidFill>
            <a:schemeClr val="bg2"/>
          </a:solidFill>
          <a:ln w="12700">
            <a:solidFill>
              <a:srgbClr val="DDDDDD"/>
            </a:solidFill>
            <a:round/>
            <a:headEnd/>
            <a:tailEnd/>
          </a:ln>
          <a:effectLst/>
        </p:spPr>
        <p:txBody>
          <a:bodyPr wrap="none" anchor="ctr"/>
          <a:lstStyle/>
          <a:p>
            <a:endParaRPr lang="en-US" dirty="0"/>
          </a:p>
        </p:txBody>
      </p:sp>
      <p:sp>
        <p:nvSpPr>
          <p:cNvPr id="677898" name="Rectangle 10"/>
          <p:cNvSpPr>
            <a:spLocks noChangeArrowheads="1"/>
          </p:cNvSpPr>
          <p:nvPr/>
        </p:nvSpPr>
        <p:spPr bwMode="auto">
          <a:xfrm>
            <a:off x="509588" y="4630738"/>
            <a:ext cx="3654425" cy="459100"/>
          </a:xfrm>
          <a:prstGeom prst="rect">
            <a:avLst/>
          </a:prstGeom>
          <a:solidFill>
            <a:schemeClr val="bg2"/>
          </a:solidFill>
          <a:ln w="9525">
            <a:noFill/>
            <a:miter lim="800000"/>
            <a:headEnd/>
            <a:tailEnd/>
          </a:ln>
          <a:effectLst/>
        </p:spPr>
        <p:txBody>
          <a:bodyPr lIns="90488" tIns="44450" rIns="90488" bIns="44450">
            <a:spAutoFit/>
          </a:bodyPr>
          <a:lstStyle/>
          <a:p>
            <a:pPr algn="ctr" eaLnBrk="0" hangingPunct="0">
              <a:spcBef>
                <a:spcPct val="50000"/>
              </a:spcBef>
            </a:pPr>
            <a:r>
              <a:rPr lang="en-US" sz="1200" b="1"/>
              <a:t>GAJI, GAJI KEHORMATAN, UANG PENSIUN, DAN TUNJANGAN  LAINNYA</a:t>
            </a:r>
          </a:p>
        </p:txBody>
      </p:sp>
      <p:sp>
        <p:nvSpPr>
          <p:cNvPr id="677899" name="Rectangle 11"/>
          <p:cNvSpPr>
            <a:spLocks noChangeArrowheads="1"/>
          </p:cNvSpPr>
          <p:nvPr/>
        </p:nvSpPr>
        <p:spPr bwMode="auto">
          <a:xfrm>
            <a:off x="4953000" y="4495800"/>
            <a:ext cx="3656013" cy="643766"/>
          </a:xfrm>
          <a:prstGeom prst="rect">
            <a:avLst/>
          </a:prstGeom>
          <a:solidFill>
            <a:schemeClr val="bg2"/>
          </a:solidFill>
          <a:ln w="9525">
            <a:noFill/>
            <a:miter lim="800000"/>
            <a:headEnd/>
            <a:tailEnd/>
          </a:ln>
          <a:effectLst/>
        </p:spPr>
        <p:txBody>
          <a:bodyPr lIns="90488" tIns="44450" rIns="90488" bIns="44450">
            <a:spAutoFit/>
          </a:bodyPr>
          <a:lstStyle/>
          <a:p>
            <a:pPr algn="ctr" eaLnBrk="0" hangingPunct="0">
              <a:spcBef>
                <a:spcPct val="50000"/>
              </a:spcBef>
            </a:pPr>
            <a:r>
              <a:rPr lang="en-US" sz="1200" b="1" dirty="0"/>
              <a:t>HONORARIUM, UANG SIDANG, UANG HADIR, UANG LEMBUR, IMBALAN PRESTASI KERJA, DAN IMBALAN LAIN  DENGAN NAMA APAPUN</a:t>
            </a:r>
          </a:p>
        </p:txBody>
      </p:sp>
      <p:sp>
        <p:nvSpPr>
          <p:cNvPr id="677902" name="Rectangle 14"/>
          <p:cNvSpPr>
            <a:spLocks noChangeArrowheads="1"/>
          </p:cNvSpPr>
          <p:nvPr/>
        </p:nvSpPr>
        <p:spPr bwMode="auto">
          <a:xfrm>
            <a:off x="1016000" y="1543050"/>
            <a:ext cx="7010400" cy="57150"/>
          </a:xfrm>
          <a:prstGeom prst="rect">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03" name="AutoShape 15"/>
          <p:cNvSpPr>
            <a:spLocks noChangeArrowheads="1"/>
          </p:cNvSpPr>
          <p:nvPr/>
        </p:nvSpPr>
        <p:spPr bwMode="auto">
          <a:xfrm flipH="1">
            <a:off x="914400" y="1543050"/>
            <a:ext cx="304800" cy="285750"/>
          </a:xfrm>
          <a:prstGeom prst="downArrow">
            <a:avLst>
              <a:gd name="adj1" fmla="val 50000"/>
              <a:gd name="adj2" fmla="val 35736"/>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04" name="AutoShape 16"/>
          <p:cNvSpPr>
            <a:spLocks noChangeArrowheads="1"/>
          </p:cNvSpPr>
          <p:nvPr/>
        </p:nvSpPr>
        <p:spPr bwMode="auto">
          <a:xfrm flipH="1">
            <a:off x="4368800" y="1485900"/>
            <a:ext cx="406400" cy="114300"/>
          </a:xfrm>
          <a:prstGeom prst="downArrow">
            <a:avLst>
              <a:gd name="adj1" fmla="val 50000"/>
              <a:gd name="adj2" fmla="val 0"/>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05" name="AutoShape 17"/>
          <p:cNvSpPr>
            <a:spLocks noChangeArrowheads="1"/>
          </p:cNvSpPr>
          <p:nvPr/>
        </p:nvSpPr>
        <p:spPr bwMode="auto">
          <a:xfrm flipH="1">
            <a:off x="7823200" y="1543050"/>
            <a:ext cx="304800" cy="285750"/>
          </a:xfrm>
          <a:prstGeom prst="downArrow">
            <a:avLst>
              <a:gd name="adj1" fmla="val 50000"/>
              <a:gd name="adj2" fmla="val 35736"/>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06" name="Rectangle 18"/>
          <p:cNvSpPr>
            <a:spLocks noChangeArrowheads="1"/>
          </p:cNvSpPr>
          <p:nvPr/>
        </p:nvSpPr>
        <p:spPr bwMode="auto">
          <a:xfrm>
            <a:off x="914400" y="2571750"/>
            <a:ext cx="7010400" cy="57150"/>
          </a:xfrm>
          <a:prstGeom prst="rect">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07" name="AutoShape 19"/>
          <p:cNvSpPr>
            <a:spLocks noChangeArrowheads="1"/>
          </p:cNvSpPr>
          <p:nvPr/>
        </p:nvSpPr>
        <p:spPr bwMode="auto">
          <a:xfrm flipH="1">
            <a:off x="4368800" y="2628900"/>
            <a:ext cx="304800" cy="171450"/>
          </a:xfrm>
          <a:prstGeom prst="downArrow">
            <a:avLst>
              <a:gd name="adj1" fmla="val 50000"/>
              <a:gd name="adj2" fmla="val 50023"/>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08" name="AutoShape 20"/>
          <p:cNvSpPr>
            <a:spLocks noChangeArrowheads="1"/>
          </p:cNvSpPr>
          <p:nvPr/>
        </p:nvSpPr>
        <p:spPr bwMode="auto">
          <a:xfrm>
            <a:off x="7823200" y="2514600"/>
            <a:ext cx="304800" cy="114300"/>
          </a:xfrm>
          <a:prstGeom prst="upArrow">
            <a:avLst>
              <a:gd name="adj1" fmla="val 50000"/>
              <a:gd name="adj2" fmla="val 0"/>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09" name="AutoShape 21"/>
          <p:cNvSpPr>
            <a:spLocks noChangeArrowheads="1"/>
          </p:cNvSpPr>
          <p:nvPr/>
        </p:nvSpPr>
        <p:spPr bwMode="auto">
          <a:xfrm>
            <a:off x="812800" y="2514600"/>
            <a:ext cx="304800" cy="114300"/>
          </a:xfrm>
          <a:prstGeom prst="upArrow">
            <a:avLst>
              <a:gd name="adj1" fmla="val 50000"/>
              <a:gd name="adj2" fmla="val 0"/>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10" name="Rectangle 22"/>
          <p:cNvSpPr>
            <a:spLocks noChangeArrowheads="1"/>
          </p:cNvSpPr>
          <p:nvPr/>
        </p:nvSpPr>
        <p:spPr bwMode="auto">
          <a:xfrm>
            <a:off x="2235200" y="3543300"/>
            <a:ext cx="4775200" cy="57150"/>
          </a:xfrm>
          <a:prstGeom prst="rect">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11" name="AutoShape 23"/>
          <p:cNvSpPr>
            <a:spLocks noChangeArrowheads="1"/>
          </p:cNvSpPr>
          <p:nvPr/>
        </p:nvSpPr>
        <p:spPr bwMode="auto">
          <a:xfrm flipH="1">
            <a:off x="2133600" y="3543300"/>
            <a:ext cx="304800" cy="171450"/>
          </a:xfrm>
          <a:prstGeom prst="downArrow">
            <a:avLst>
              <a:gd name="adj1" fmla="val 50000"/>
              <a:gd name="adj2" fmla="val 35736"/>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12" name="AutoShape 24"/>
          <p:cNvSpPr>
            <a:spLocks noChangeArrowheads="1"/>
          </p:cNvSpPr>
          <p:nvPr/>
        </p:nvSpPr>
        <p:spPr bwMode="auto">
          <a:xfrm flipH="1">
            <a:off x="4470400" y="3486150"/>
            <a:ext cx="304800" cy="114300"/>
          </a:xfrm>
          <a:prstGeom prst="downArrow">
            <a:avLst>
              <a:gd name="adj1" fmla="val 50000"/>
              <a:gd name="adj2" fmla="val 0"/>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13" name="AutoShape 25"/>
          <p:cNvSpPr>
            <a:spLocks noChangeArrowheads="1"/>
          </p:cNvSpPr>
          <p:nvPr/>
        </p:nvSpPr>
        <p:spPr bwMode="auto">
          <a:xfrm flipH="1">
            <a:off x="6807200" y="3543300"/>
            <a:ext cx="304800" cy="171450"/>
          </a:xfrm>
          <a:prstGeom prst="downArrow">
            <a:avLst>
              <a:gd name="adj1" fmla="val 50000"/>
              <a:gd name="adj2" fmla="val 35736"/>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16" name="AutoShape 28"/>
          <p:cNvSpPr>
            <a:spLocks noChangeArrowheads="1"/>
          </p:cNvSpPr>
          <p:nvPr/>
        </p:nvSpPr>
        <p:spPr bwMode="auto">
          <a:xfrm>
            <a:off x="211138" y="1890713"/>
            <a:ext cx="2016125" cy="561975"/>
          </a:xfrm>
          <a:prstGeom prst="roundRect">
            <a:avLst>
              <a:gd name="adj" fmla="val 12477"/>
            </a:avLst>
          </a:prstGeom>
          <a:solidFill>
            <a:srgbClr val="FFFFCC"/>
          </a:solidFill>
          <a:ln w="12700">
            <a:solidFill>
              <a:srgbClr val="CC3300"/>
            </a:solidFill>
            <a:round/>
            <a:headEnd/>
            <a:tailEnd/>
          </a:ln>
          <a:effectLst/>
        </p:spPr>
        <p:txBody>
          <a:bodyPr wrap="none" lIns="90488" tIns="44450" rIns="90488" bIns="44450" anchor="ctr"/>
          <a:lstStyle/>
          <a:p>
            <a:pPr algn="ctr" eaLnBrk="0" hangingPunct="0"/>
            <a:r>
              <a:rPr lang="en-US" sz="1800" b="1">
                <a:solidFill>
                  <a:srgbClr val="000000"/>
                </a:solidFill>
              </a:rPr>
              <a:t>PEJABAT</a:t>
            </a:r>
          </a:p>
          <a:p>
            <a:pPr algn="ctr" eaLnBrk="0" hangingPunct="0"/>
            <a:r>
              <a:rPr lang="en-US" sz="1800" b="1">
                <a:solidFill>
                  <a:srgbClr val="000000"/>
                </a:solidFill>
              </a:rPr>
              <a:t>NEGARA</a:t>
            </a:r>
          </a:p>
        </p:txBody>
      </p:sp>
      <p:sp>
        <p:nvSpPr>
          <p:cNvPr id="677917" name="AutoShape 29"/>
          <p:cNvSpPr>
            <a:spLocks noChangeArrowheads="1"/>
          </p:cNvSpPr>
          <p:nvPr/>
        </p:nvSpPr>
        <p:spPr bwMode="auto">
          <a:xfrm flipH="1">
            <a:off x="5588000" y="1543050"/>
            <a:ext cx="304800" cy="285750"/>
          </a:xfrm>
          <a:prstGeom prst="downArrow">
            <a:avLst>
              <a:gd name="adj1" fmla="val 50000"/>
              <a:gd name="adj2" fmla="val 35736"/>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18" name="AutoShape 30"/>
          <p:cNvSpPr>
            <a:spLocks noChangeArrowheads="1"/>
          </p:cNvSpPr>
          <p:nvPr/>
        </p:nvSpPr>
        <p:spPr bwMode="auto">
          <a:xfrm flipH="1">
            <a:off x="3251200" y="1543050"/>
            <a:ext cx="304800" cy="285750"/>
          </a:xfrm>
          <a:prstGeom prst="downArrow">
            <a:avLst>
              <a:gd name="adj1" fmla="val 50000"/>
              <a:gd name="adj2" fmla="val 35736"/>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19" name="AutoShape 31"/>
          <p:cNvSpPr>
            <a:spLocks noChangeArrowheads="1"/>
          </p:cNvSpPr>
          <p:nvPr/>
        </p:nvSpPr>
        <p:spPr bwMode="auto">
          <a:xfrm>
            <a:off x="5588000" y="2514600"/>
            <a:ext cx="304800" cy="114300"/>
          </a:xfrm>
          <a:prstGeom prst="upArrow">
            <a:avLst>
              <a:gd name="adj1" fmla="val 50000"/>
              <a:gd name="adj2" fmla="val 0"/>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20" name="AutoShape 32"/>
          <p:cNvSpPr>
            <a:spLocks noChangeArrowheads="1"/>
          </p:cNvSpPr>
          <p:nvPr/>
        </p:nvSpPr>
        <p:spPr bwMode="auto">
          <a:xfrm>
            <a:off x="3251200" y="2514600"/>
            <a:ext cx="304800" cy="114300"/>
          </a:xfrm>
          <a:prstGeom prst="upArrow">
            <a:avLst>
              <a:gd name="adj1" fmla="val 50000"/>
              <a:gd name="adj2" fmla="val 0"/>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21" name="Rectangle 33"/>
          <p:cNvSpPr>
            <a:spLocks noChangeArrowheads="1"/>
          </p:cNvSpPr>
          <p:nvPr/>
        </p:nvSpPr>
        <p:spPr bwMode="auto">
          <a:xfrm>
            <a:off x="309563" y="5870575"/>
            <a:ext cx="4059237" cy="274434"/>
          </a:xfrm>
          <a:prstGeom prst="rect">
            <a:avLst/>
          </a:prstGeom>
          <a:solidFill>
            <a:schemeClr val="bg2"/>
          </a:solidFill>
          <a:ln w="9525">
            <a:noFill/>
            <a:miter lim="800000"/>
            <a:headEnd/>
            <a:tailEnd/>
          </a:ln>
          <a:effectLst/>
        </p:spPr>
        <p:txBody>
          <a:bodyPr lIns="90488" tIns="44450" rIns="90488" bIns="44450">
            <a:spAutoFit/>
          </a:bodyPr>
          <a:lstStyle/>
          <a:p>
            <a:pPr marL="228600" indent="-228600" eaLnBrk="0" hangingPunct="0">
              <a:spcBef>
                <a:spcPct val="50000"/>
              </a:spcBef>
            </a:pPr>
            <a:r>
              <a:rPr lang="en-US" sz="1200" b="1" i="1"/>
              <a:t>*</a:t>
            </a:r>
            <a:r>
              <a:rPr lang="en-US" sz="1200" b="1" i="1" baseline="30000"/>
              <a:t>) </a:t>
            </a:r>
            <a:r>
              <a:rPr lang="en-US" sz="1200" b="1" i="1"/>
              <a:t>TERMASUK JANDA/DUDA, DAN / ATAU ANAK-ANAKNYA</a:t>
            </a:r>
          </a:p>
        </p:txBody>
      </p:sp>
      <p:sp>
        <p:nvSpPr>
          <p:cNvPr id="677922" name="AutoShape 34"/>
          <p:cNvSpPr>
            <a:spLocks noChangeArrowheads="1"/>
          </p:cNvSpPr>
          <p:nvPr/>
        </p:nvSpPr>
        <p:spPr bwMode="auto">
          <a:xfrm>
            <a:off x="804863" y="5410200"/>
            <a:ext cx="3233737" cy="447675"/>
          </a:xfrm>
          <a:prstGeom prst="roundRect">
            <a:avLst>
              <a:gd name="adj" fmla="val 12477"/>
            </a:avLst>
          </a:prstGeom>
          <a:solidFill>
            <a:schemeClr val="bg2"/>
          </a:solidFill>
          <a:ln w="12700">
            <a:solidFill>
              <a:schemeClr val="accent1"/>
            </a:solidFill>
            <a:round/>
            <a:headEnd/>
            <a:tailEnd/>
          </a:ln>
          <a:effectLst/>
        </p:spPr>
        <p:txBody>
          <a:bodyPr wrap="none" lIns="90488" tIns="44450" rIns="90488" bIns="44450" anchor="ctr"/>
          <a:lstStyle/>
          <a:p>
            <a:pPr algn="ctr" eaLnBrk="0" hangingPunct="0"/>
            <a:r>
              <a:rPr lang="en-US" sz="1400" b="1"/>
              <a:t>PPh Ps. 21 DITANGGUNG</a:t>
            </a:r>
          </a:p>
          <a:p>
            <a:pPr algn="ctr" eaLnBrk="0" hangingPunct="0"/>
            <a:r>
              <a:rPr lang="en-US" sz="1400" b="1"/>
              <a:t>PEMERINTAH</a:t>
            </a:r>
          </a:p>
        </p:txBody>
      </p:sp>
      <p:sp>
        <p:nvSpPr>
          <p:cNvPr id="677923" name="AutoShape 35"/>
          <p:cNvSpPr>
            <a:spLocks noChangeArrowheads="1"/>
          </p:cNvSpPr>
          <p:nvPr/>
        </p:nvSpPr>
        <p:spPr bwMode="auto">
          <a:xfrm>
            <a:off x="5392738" y="3776663"/>
            <a:ext cx="2930525" cy="447675"/>
          </a:xfrm>
          <a:prstGeom prst="roundRect">
            <a:avLst>
              <a:gd name="adj" fmla="val 12477"/>
            </a:avLst>
          </a:prstGeom>
          <a:solidFill>
            <a:schemeClr val="bg2"/>
          </a:solidFill>
          <a:ln w="12700">
            <a:solidFill>
              <a:schemeClr val="accent1"/>
            </a:solidFill>
            <a:round/>
            <a:headEnd/>
            <a:tailEnd/>
          </a:ln>
          <a:effectLst/>
        </p:spPr>
        <p:txBody>
          <a:bodyPr wrap="none" lIns="90488" tIns="44450" rIns="90488" bIns="44450" anchor="ctr"/>
          <a:lstStyle/>
          <a:p>
            <a:pPr algn="ctr" eaLnBrk="0" hangingPunct="0"/>
            <a:r>
              <a:rPr lang="en-US" sz="1400" b="1"/>
              <a:t>PENGHASILAN TIDAK TERATUR</a:t>
            </a:r>
          </a:p>
        </p:txBody>
      </p:sp>
      <p:sp>
        <p:nvSpPr>
          <p:cNvPr id="677924" name="AutoShape 36"/>
          <p:cNvSpPr>
            <a:spLocks noChangeArrowheads="1"/>
          </p:cNvSpPr>
          <p:nvPr/>
        </p:nvSpPr>
        <p:spPr bwMode="auto">
          <a:xfrm flipH="1">
            <a:off x="6516688" y="4286250"/>
            <a:ext cx="766762" cy="127000"/>
          </a:xfrm>
          <a:prstGeom prst="downArrow">
            <a:avLst>
              <a:gd name="adj1" fmla="val 75009"/>
              <a:gd name="adj2" fmla="val 54227"/>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25" name="AutoShape 37"/>
          <p:cNvSpPr>
            <a:spLocks noChangeArrowheads="1"/>
          </p:cNvSpPr>
          <p:nvPr/>
        </p:nvSpPr>
        <p:spPr bwMode="auto">
          <a:xfrm flipH="1">
            <a:off x="1936750" y="4283075"/>
            <a:ext cx="766763" cy="125413"/>
          </a:xfrm>
          <a:prstGeom prst="downArrow">
            <a:avLst>
              <a:gd name="adj1" fmla="val 75009"/>
              <a:gd name="adj2" fmla="val 54227"/>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26" name="AutoShape 38"/>
          <p:cNvSpPr>
            <a:spLocks noChangeArrowheads="1"/>
          </p:cNvSpPr>
          <p:nvPr/>
        </p:nvSpPr>
        <p:spPr bwMode="auto">
          <a:xfrm>
            <a:off x="990600" y="3733800"/>
            <a:ext cx="2627313" cy="447675"/>
          </a:xfrm>
          <a:prstGeom prst="roundRect">
            <a:avLst>
              <a:gd name="adj" fmla="val 12477"/>
            </a:avLst>
          </a:prstGeom>
          <a:solidFill>
            <a:schemeClr val="bg2"/>
          </a:solidFill>
          <a:ln w="12700">
            <a:solidFill>
              <a:schemeClr val="accent1"/>
            </a:solidFill>
            <a:round/>
            <a:headEnd/>
            <a:tailEnd/>
          </a:ln>
          <a:effectLst/>
        </p:spPr>
        <p:txBody>
          <a:bodyPr wrap="none" lIns="90488" tIns="44450" rIns="90488" bIns="44450" anchor="ctr"/>
          <a:lstStyle/>
          <a:p>
            <a:pPr algn="ctr" eaLnBrk="0" hangingPunct="0"/>
            <a:r>
              <a:rPr lang="en-US" sz="1400" b="1"/>
              <a:t>PENGHASILAN TERATUR</a:t>
            </a:r>
          </a:p>
        </p:txBody>
      </p:sp>
      <p:sp>
        <p:nvSpPr>
          <p:cNvPr id="677927" name="AutoShape 39"/>
          <p:cNvSpPr>
            <a:spLocks noChangeArrowheads="1"/>
          </p:cNvSpPr>
          <p:nvPr/>
        </p:nvSpPr>
        <p:spPr bwMode="auto">
          <a:xfrm flipH="1">
            <a:off x="1981200" y="5257800"/>
            <a:ext cx="766763" cy="125413"/>
          </a:xfrm>
          <a:prstGeom prst="downArrow">
            <a:avLst>
              <a:gd name="adj1" fmla="val 75009"/>
              <a:gd name="adj2" fmla="val 54227"/>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
        <p:nvSpPr>
          <p:cNvPr id="677928" name="AutoShape 40"/>
          <p:cNvSpPr>
            <a:spLocks noChangeArrowheads="1"/>
          </p:cNvSpPr>
          <p:nvPr/>
        </p:nvSpPr>
        <p:spPr bwMode="auto">
          <a:xfrm>
            <a:off x="5486400" y="5464175"/>
            <a:ext cx="2932113" cy="447675"/>
          </a:xfrm>
          <a:prstGeom prst="roundRect">
            <a:avLst>
              <a:gd name="adj" fmla="val 12477"/>
            </a:avLst>
          </a:prstGeom>
          <a:solidFill>
            <a:schemeClr val="bg2"/>
          </a:solidFill>
          <a:ln w="12700">
            <a:solidFill>
              <a:schemeClr val="accent1"/>
            </a:solidFill>
            <a:round/>
            <a:headEnd/>
            <a:tailEnd/>
          </a:ln>
          <a:effectLst/>
        </p:spPr>
        <p:txBody>
          <a:bodyPr wrap="none" lIns="90488" tIns="44450" rIns="90488" bIns="44450" anchor="ctr"/>
          <a:lstStyle/>
          <a:p>
            <a:pPr algn="ctr" eaLnBrk="0" hangingPunct="0"/>
            <a:r>
              <a:rPr lang="en-US" sz="1400" b="1"/>
              <a:t>DIPOTONG PPh Ps.21</a:t>
            </a:r>
          </a:p>
        </p:txBody>
      </p:sp>
      <p:sp>
        <p:nvSpPr>
          <p:cNvPr id="677929" name="AutoShape 41"/>
          <p:cNvSpPr>
            <a:spLocks noChangeArrowheads="1"/>
          </p:cNvSpPr>
          <p:nvPr/>
        </p:nvSpPr>
        <p:spPr bwMode="auto">
          <a:xfrm flipH="1">
            <a:off x="6553200" y="5257800"/>
            <a:ext cx="766763" cy="127000"/>
          </a:xfrm>
          <a:prstGeom prst="downArrow">
            <a:avLst>
              <a:gd name="adj1" fmla="val 75009"/>
              <a:gd name="adj2" fmla="val 54227"/>
            </a:avLst>
          </a:prstGeom>
          <a:solidFill>
            <a:schemeClr val="accent4">
              <a:lumMod val="95000"/>
              <a:lumOff val="5000"/>
            </a:schemeClr>
          </a:solidFill>
          <a:ln w="9525">
            <a:solidFill>
              <a:srgbClr val="DDDDDD"/>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lide Number Placeholder 1"/>
          <p:cNvSpPr>
            <a:spLocks noGrp="1"/>
          </p:cNvSpPr>
          <p:nvPr>
            <p:ph type="sldNum" sz="quarter" idx="12"/>
          </p:nvPr>
        </p:nvSpPr>
        <p:spPr/>
        <p:txBody>
          <a:bodyPr/>
          <a:lstStyle/>
          <a:p>
            <a:fld id="{DE274636-BFCC-41B9-8419-CC7AD9790527}" type="slidenum">
              <a:rPr lang="en-US"/>
              <a:pPr/>
              <a:t>35</a:t>
            </a:fld>
            <a:endParaRPr lang="en-US"/>
          </a:p>
        </p:txBody>
      </p:sp>
      <p:sp>
        <p:nvSpPr>
          <p:cNvPr id="679938"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679939"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679940" name="Rectangle 4"/>
          <p:cNvSpPr>
            <a:spLocks noChangeArrowheads="1"/>
          </p:cNvSpPr>
          <p:nvPr/>
        </p:nvSpPr>
        <p:spPr bwMode="auto">
          <a:xfrm>
            <a:off x="914400" y="228600"/>
            <a:ext cx="7326313" cy="471487"/>
          </a:xfrm>
          <a:prstGeom prst="rect">
            <a:avLst/>
          </a:prstGeom>
          <a:noFill/>
          <a:ln w="12700">
            <a:noFill/>
            <a:miter lim="800000"/>
            <a:headEnd/>
            <a:tailEnd/>
          </a:ln>
          <a:effectLst/>
        </p:spPr>
        <p:txBody>
          <a:bodyPr wrap="none" lIns="90488" tIns="44450" rIns="90488" bIns="44450" anchor="ctr"/>
          <a:lstStyle/>
          <a:p>
            <a:pPr algn="ctr" eaLnBrk="0" hangingPunct="0"/>
            <a:r>
              <a:rPr lang="en-US" sz="2800" b="1" dirty="0" err="1">
                <a:solidFill>
                  <a:srgbClr val="FF0000"/>
                </a:solidFill>
              </a:rPr>
              <a:t>Penghitungan</a:t>
            </a:r>
            <a:r>
              <a:rPr lang="en-US" sz="2800" b="1" dirty="0">
                <a:solidFill>
                  <a:srgbClr val="FF0000"/>
                </a:solidFill>
              </a:rPr>
              <a:t> </a:t>
            </a:r>
            <a:r>
              <a:rPr lang="en-US" sz="2800" b="1" dirty="0" err="1">
                <a:solidFill>
                  <a:srgbClr val="FF0000"/>
                </a:solidFill>
              </a:rPr>
              <a:t>PPh</a:t>
            </a:r>
            <a:r>
              <a:rPr lang="en-US" sz="2800" b="1" dirty="0">
                <a:solidFill>
                  <a:srgbClr val="FF0000"/>
                </a:solidFill>
              </a:rPr>
              <a:t> </a:t>
            </a:r>
            <a:r>
              <a:rPr lang="en-US" sz="2800" b="1" dirty="0" err="1">
                <a:solidFill>
                  <a:srgbClr val="FF0000"/>
                </a:solidFill>
              </a:rPr>
              <a:t>Pasal</a:t>
            </a:r>
            <a:r>
              <a:rPr lang="en-US" sz="2800" b="1" dirty="0">
                <a:solidFill>
                  <a:srgbClr val="FF0000"/>
                </a:solidFill>
              </a:rPr>
              <a:t> 21</a:t>
            </a:r>
            <a:endParaRPr lang="en-US" b="1" dirty="0">
              <a:solidFill>
                <a:srgbClr val="FF0000"/>
              </a:solidFill>
            </a:endParaRPr>
          </a:p>
        </p:txBody>
      </p:sp>
      <p:sp>
        <p:nvSpPr>
          <p:cNvPr id="679941" name="Rectangle 5"/>
          <p:cNvSpPr>
            <a:spLocks noChangeArrowheads="1"/>
          </p:cNvSpPr>
          <p:nvPr/>
        </p:nvSpPr>
        <p:spPr bwMode="auto">
          <a:xfrm>
            <a:off x="3860800" y="1284516"/>
            <a:ext cx="2170112" cy="314325"/>
          </a:xfrm>
          <a:prstGeom prst="rect">
            <a:avLst/>
          </a:prstGeom>
          <a:solidFill>
            <a:schemeClr val="bg1"/>
          </a:solidFill>
          <a:ln w="12700">
            <a:solidFill>
              <a:schemeClr val="tx1"/>
            </a:solidFill>
            <a:miter lim="800000"/>
            <a:headEnd/>
            <a:tailEnd/>
          </a:ln>
          <a:effectLst/>
        </p:spPr>
        <p:txBody>
          <a:bodyPr wrap="none" lIns="90488" tIns="44450" rIns="90488" bIns="44450">
            <a:spAutoFit/>
          </a:bodyPr>
          <a:lstStyle/>
          <a:p>
            <a:pPr eaLnBrk="0" hangingPunct="0"/>
            <a:r>
              <a:rPr lang="en-US" sz="1400" b="1">
                <a:solidFill>
                  <a:schemeClr val="tx2"/>
                </a:solidFill>
              </a:rPr>
              <a:t>PENGHASILAN BRUTO</a:t>
            </a:r>
          </a:p>
        </p:txBody>
      </p:sp>
      <p:sp>
        <p:nvSpPr>
          <p:cNvPr id="679942" name="Rectangle 6"/>
          <p:cNvSpPr>
            <a:spLocks noChangeArrowheads="1"/>
          </p:cNvSpPr>
          <p:nvPr/>
        </p:nvSpPr>
        <p:spPr bwMode="auto">
          <a:xfrm>
            <a:off x="2563812" y="2048103"/>
            <a:ext cx="2324100" cy="649288"/>
          </a:xfrm>
          <a:prstGeom prst="rect">
            <a:avLst/>
          </a:prstGeom>
          <a:solidFill>
            <a:srgbClr val="FFFF66"/>
          </a:solidFill>
          <a:ln w="12700">
            <a:solidFill>
              <a:srgbClr val="CC3300"/>
            </a:solidFill>
            <a:miter lim="800000"/>
            <a:headEnd/>
            <a:tailEnd/>
          </a:ln>
          <a:effectLst/>
        </p:spPr>
        <p:txBody>
          <a:bodyPr lIns="90488" tIns="44450" rIns="90488" bIns="44450">
            <a:spAutoFit/>
          </a:bodyPr>
          <a:lstStyle/>
          <a:p>
            <a:pPr marL="114300" indent="-114300" eaLnBrk="0" hangingPunct="0"/>
            <a:r>
              <a:rPr lang="en-US" sz="1200" b="1" dirty="0">
                <a:solidFill>
                  <a:srgbClr val="000066"/>
                </a:solidFill>
              </a:rPr>
              <a:t>-  GAJI  KEHORMATAN</a:t>
            </a:r>
          </a:p>
          <a:p>
            <a:pPr marL="114300" indent="-114300" eaLnBrk="0" hangingPunct="0"/>
            <a:r>
              <a:rPr lang="en-US" sz="1200" b="1" dirty="0">
                <a:solidFill>
                  <a:srgbClr val="000066"/>
                </a:solidFill>
              </a:rPr>
              <a:t>-  GAJI </a:t>
            </a:r>
          </a:p>
          <a:p>
            <a:pPr marL="114300" indent="-114300" eaLnBrk="0" hangingPunct="0"/>
            <a:r>
              <a:rPr lang="en-US" sz="1200" b="1" dirty="0">
                <a:solidFill>
                  <a:srgbClr val="000066"/>
                </a:solidFill>
              </a:rPr>
              <a:t>-  TUNJANGAN YG TERKAIT</a:t>
            </a:r>
          </a:p>
        </p:txBody>
      </p:sp>
      <p:sp>
        <p:nvSpPr>
          <p:cNvPr id="679944" name="AutoShape 8"/>
          <p:cNvSpPr>
            <a:spLocks noChangeArrowheads="1"/>
          </p:cNvSpPr>
          <p:nvPr/>
        </p:nvSpPr>
        <p:spPr bwMode="auto">
          <a:xfrm>
            <a:off x="1295400" y="2908528"/>
            <a:ext cx="3667125" cy="1212131"/>
          </a:xfrm>
          <a:prstGeom prst="roundRect">
            <a:avLst>
              <a:gd name="adj" fmla="val 6667"/>
            </a:avLst>
          </a:prstGeom>
          <a:solidFill>
            <a:schemeClr val="bg2"/>
          </a:solidFill>
          <a:ln w="12700">
            <a:solidFill>
              <a:schemeClr val="tx1"/>
            </a:solidFill>
            <a:round/>
            <a:headEnd/>
            <a:tailEnd/>
          </a:ln>
          <a:effectLst/>
        </p:spPr>
        <p:txBody>
          <a:bodyPr wrap="square" lIns="90488" tIns="44450" rIns="90488" bIns="44450">
            <a:spAutoFit/>
          </a:bodyPr>
          <a:lstStyle/>
          <a:p>
            <a:pPr marL="114300" indent="-114300" eaLnBrk="0" hangingPunct="0"/>
            <a:r>
              <a:rPr lang="en-US" sz="1400" b="1" dirty="0">
                <a:solidFill>
                  <a:srgbClr val="FFFF00"/>
                </a:solidFill>
              </a:rPr>
              <a:t>DIKURANGI:</a:t>
            </a:r>
          </a:p>
          <a:p>
            <a:pPr marL="114300" indent="-114300" eaLnBrk="0" hangingPunct="0"/>
            <a:r>
              <a:rPr lang="en-US" sz="1400" b="1" dirty="0">
                <a:solidFill>
                  <a:srgbClr val="FFFF00"/>
                </a:solidFill>
              </a:rPr>
              <a:t>-  BIAYA JABATAN, 5% DARI PENGH. BRUTO MAKS </a:t>
            </a:r>
            <a:r>
              <a:rPr lang="en-US" sz="1400" b="1" dirty="0" err="1" smtClean="0">
                <a:solidFill>
                  <a:srgbClr val="FFFF00"/>
                </a:solidFill>
              </a:rPr>
              <a:t>Rp</a:t>
            </a:r>
            <a:r>
              <a:rPr lang="en-US" sz="1400" b="1" dirty="0" smtClean="0">
                <a:solidFill>
                  <a:srgbClr val="FFFF00"/>
                </a:solidFill>
              </a:rPr>
              <a:t> </a:t>
            </a:r>
            <a:r>
              <a:rPr lang="en-US" sz="1400" b="1" dirty="0">
                <a:solidFill>
                  <a:srgbClr val="FFFF00"/>
                </a:solidFill>
              </a:rPr>
              <a:t>6.000.000,-/ THN  ATAU </a:t>
            </a:r>
          </a:p>
          <a:p>
            <a:pPr marL="114300" indent="-114300" eaLnBrk="0" hangingPunct="0"/>
            <a:r>
              <a:rPr lang="en-US" sz="1400" b="1" dirty="0">
                <a:solidFill>
                  <a:srgbClr val="FFFF00"/>
                </a:solidFill>
              </a:rPr>
              <a:t>   </a:t>
            </a:r>
            <a:r>
              <a:rPr lang="en-US" sz="1400" b="1" dirty="0" err="1">
                <a:solidFill>
                  <a:srgbClr val="FFFF00"/>
                </a:solidFill>
              </a:rPr>
              <a:t>Rp</a:t>
            </a:r>
            <a:r>
              <a:rPr lang="en-US" sz="1400" b="1" dirty="0">
                <a:solidFill>
                  <a:srgbClr val="FFFF00"/>
                </a:solidFill>
              </a:rPr>
              <a:t> 500.000,-/BLN</a:t>
            </a:r>
          </a:p>
          <a:p>
            <a:pPr marL="114300" indent="-114300" eaLnBrk="0" hangingPunct="0"/>
            <a:r>
              <a:rPr lang="en-US" sz="1400" b="1" dirty="0">
                <a:solidFill>
                  <a:srgbClr val="FFFF00"/>
                </a:solidFill>
              </a:rPr>
              <a:t>-  IURAN YG TERIKAT DGN </a:t>
            </a:r>
            <a:r>
              <a:rPr lang="en-US" sz="1400" b="1" dirty="0" smtClean="0">
                <a:solidFill>
                  <a:srgbClr val="FFFF00"/>
                </a:solidFill>
              </a:rPr>
              <a:t> PENGH</a:t>
            </a:r>
            <a:r>
              <a:rPr lang="en-US" sz="1400" b="1" dirty="0">
                <a:solidFill>
                  <a:srgbClr val="FFFF00"/>
                </a:solidFill>
              </a:rPr>
              <a:t>. TETAP</a:t>
            </a:r>
          </a:p>
        </p:txBody>
      </p:sp>
      <p:sp>
        <p:nvSpPr>
          <p:cNvPr id="679945" name="AutoShape 9"/>
          <p:cNvSpPr>
            <a:spLocks noChangeArrowheads="1"/>
          </p:cNvSpPr>
          <p:nvPr/>
        </p:nvSpPr>
        <p:spPr bwMode="auto">
          <a:xfrm>
            <a:off x="5029200" y="3291116"/>
            <a:ext cx="3657600" cy="969948"/>
          </a:xfrm>
          <a:prstGeom prst="roundRect">
            <a:avLst>
              <a:gd name="adj" fmla="val 3597"/>
            </a:avLst>
          </a:prstGeom>
          <a:solidFill>
            <a:srgbClr val="FF0000"/>
          </a:solidFill>
          <a:ln w="12700">
            <a:solidFill>
              <a:schemeClr val="tx1"/>
            </a:solidFill>
            <a:round/>
            <a:headEnd/>
            <a:tailEnd/>
          </a:ln>
          <a:effectLst/>
        </p:spPr>
        <p:txBody>
          <a:bodyPr wrap="square" lIns="90488" tIns="44450" rIns="90488" bIns="44450">
            <a:spAutoFit/>
          </a:bodyPr>
          <a:lstStyle/>
          <a:p>
            <a:pPr eaLnBrk="0" hangingPunct="0"/>
            <a:r>
              <a:rPr lang="en-US" sz="1400" b="1" dirty="0">
                <a:solidFill>
                  <a:srgbClr val="FFFF00"/>
                </a:solidFill>
              </a:rPr>
              <a:t>DIKURANGI:</a:t>
            </a:r>
          </a:p>
          <a:p>
            <a:pPr eaLnBrk="0" hangingPunct="0"/>
            <a:r>
              <a:rPr lang="en-US" sz="1400" b="1" dirty="0">
                <a:solidFill>
                  <a:srgbClr val="FFFF00"/>
                </a:solidFill>
              </a:rPr>
              <a:t>BIAYA PENSIUN, 5% DARI </a:t>
            </a:r>
            <a:r>
              <a:rPr lang="en-US" sz="1400" b="1" dirty="0" smtClean="0">
                <a:solidFill>
                  <a:srgbClr val="FFFF00"/>
                </a:solidFill>
              </a:rPr>
              <a:t>PENGH.BRUTO </a:t>
            </a:r>
            <a:r>
              <a:rPr lang="en-US" sz="1400" b="1" dirty="0">
                <a:solidFill>
                  <a:srgbClr val="FFFF00"/>
                </a:solidFill>
              </a:rPr>
              <a:t>(UANG PENSIUN) </a:t>
            </a:r>
            <a:r>
              <a:rPr lang="en-US" sz="1400" b="1" dirty="0" smtClean="0">
                <a:solidFill>
                  <a:srgbClr val="FFFF00"/>
                </a:solidFill>
              </a:rPr>
              <a:t> MAKS  </a:t>
            </a:r>
            <a:r>
              <a:rPr lang="en-US" sz="1400" b="1" dirty="0" err="1">
                <a:solidFill>
                  <a:srgbClr val="FFFF00"/>
                </a:solidFill>
              </a:rPr>
              <a:t>Rp</a:t>
            </a:r>
            <a:r>
              <a:rPr lang="en-US" sz="1400" b="1" dirty="0">
                <a:solidFill>
                  <a:srgbClr val="FFFF00"/>
                </a:solidFill>
              </a:rPr>
              <a:t> 2.400.000,00/THN </a:t>
            </a:r>
            <a:r>
              <a:rPr lang="en-US" sz="1400" b="1" dirty="0" smtClean="0">
                <a:solidFill>
                  <a:srgbClr val="FFFF00"/>
                </a:solidFill>
              </a:rPr>
              <a:t>ATAU </a:t>
            </a:r>
            <a:r>
              <a:rPr lang="en-US" sz="1400" b="1" dirty="0" err="1" smtClean="0">
                <a:solidFill>
                  <a:srgbClr val="FFFF00"/>
                </a:solidFill>
              </a:rPr>
              <a:t>Rp</a:t>
            </a:r>
            <a:r>
              <a:rPr lang="en-US" sz="1400" b="1" dirty="0" smtClean="0">
                <a:solidFill>
                  <a:srgbClr val="FFFF00"/>
                </a:solidFill>
              </a:rPr>
              <a:t> </a:t>
            </a:r>
            <a:r>
              <a:rPr lang="en-US" sz="1400" b="1" dirty="0">
                <a:solidFill>
                  <a:srgbClr val="FFFF00"/>
                </a:solidFill>
              </a:rPr>
              <a:t>200.000,00</a:t>
            </a:r>
          </a:p>
        </p:txBody>
      </p:sp>
      <p:sp>
        <p:nvSpPr>
          <p:cNvPr id="679946" name="AutoShape 10"/>
          <p:cNvSpPr>
            <a:spLocks noChangeArrowheads="1"/>
          </p:cNvSpPr>
          <p:nvPr/>
        </p:nvSpPr>
        <p:spPr bwMode="auto">
          <a:xfrm>
            <a:off x="4343400" y="4572000"/>
            <a:ext cx="1917700" cy="523875"/>
          </a:xfrm>
          <a:prstGeom prst="roundRect">
            <a:avLst>
              <a:gd name="adj" fmla="val 12486"/>
            </a:avLst>
          </a:prstGeom>
          <a:solidFill>
            <a:srgbClr val="FFFF00"/>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000066"/>
                </a:solidFill>
              </a:rPr>
              <a:t>PENGHASILAN </a:t>
            </a:r>
          </a:p>
          <a:p>
            <a:pPr algn="ctr" eaLnBrk="0" hangingPunct="0"/>
            <a:r>
              <a:rPr lang="en-US" sz="1600" b="1">
                <a:solidFill>
                  <a:srgbClr val="000066"/>
                </a:solidFill>
              </a:rPr>
              <a:t>NETO</a:t>
            </a:r>
          </a:p>
        </p:txBody>
      </p:sp>
      <p:sp>
        <p:nvSpPr>
          <p:cNvPr id="679947" name="AutoShape 11"/>
          <p:cNvSpPr>
            <a:spLocks noChangeArrowheads="1"/>
          </p:cNvSpPr>
          <p:nvPr/>
        </p:nvSpPr>
        <p:spPr bwMode="auto">
          <a:xfrm>
            <a:off x="1882775" y="5245328"/>
            <a:ext cx="3124200" cy="365125"/>
          </a:xfrm>
          <a:prstGeom prst="roundRect">
            <a:avLst>
              <a:gd name="adj" fmla="val 12486"/>
            </a:avLst>
          </a:prstGeom>
          <a:solidFill>
            <a:srgbClr val="DDDDDD"/>
          </a:solidFill>
          <a:ln w="12700">
            <a:solidFill>
              <a:schemeClr val="tx1"/>
            </a:solidFill>
            <a:round/>
            <a:headEnd/>
            <a:tailEnd/>
          </a:ln>
          <a:effectLst/>
        </p:spPr>
        <p:txBody>
          <a:bodyPr lIns="90488" tIns="44450" rIns="90488" bIns="44450">
            <a:spAutoFit/>
          </a:bodyPr>
          <a:lstStyle/>
          <a:p>
            <a:pPr algn="ctr" eaLnBrk="0" hangingPunct="0"/>
            <a:r>
              <a:rPr lang="en-US" sz="1600" b="1">
                <a:solidFill>
                  <a:srgbClr val="000066"/>
                </a:solidFill>
              </a:rPr>
              <a:t>PENGHASILAN  KENA PAJAK</a:t>
            </a:r>
          </a:p>
        </p:txBody>
      </p:sp>
      <p:sp>
        <p:nvSpPr>
          <p:cNvPr id="679952" name="Rectangle 16"/>
          <p:cNvSpPr>
            <a:spLocks noChangeArrowheads="1"/>
          </p:cNvSpPr>
          <p:nvPr/>
        </p:nvSpPr>
        <p:spPr bwMode="auto">
          <a:xfrm>
            <a:off x="5232400" y="2094141"/>
            <a:ext cx="2324100" cy="466725"/>
          </a:xfrm>
          <a:prstGeom prst="rect">
            <a:avLst/>
          </a:prstGeom>
          <a:solidFill>
            <a:srgbClr val="FFFF66"/>
          </a:solidFill>
          <a:ln w="12700">
            <a:solidFill>
              <a:srgbClr val="CC3300"/>
            </a:solidFill>
            <a:miter lim="800000"/>
            <a:headEnd/>
            <a:tailEnd/>
          </a:ln>
          <a:effectLst/>
        </p:spPr>
        <p:txBody>
          <a:bodyPr lIns="90488" tIns="44450" rIns="90488" bIns="44450">
            <a:spAutoFit/>
          </a:bodyPr>
          <a:lstStyle/>
          <a:p>
            <a:pPr marL="114300" indent="-114300" eaLnBrk="0" hangingPunct="0"/>
            <a:r>
              <a:rPr lang="en-US" sz="1200" b="1">
                <a:solidFill>
                  <a:srgbClr val="000066"/>
                </a:solidFill>
              </a:rPr>
              <a:t>-  UANG PENSIUN</a:t>
            </a:r>
          </a:p>
          <a:p>
            <a:pPr marL="114300" indent="-114300" eaLnBrk="0" hangingPunct="0"/>
            <a:r>
              <a:rPr lang="en-US" sz="1200" b="1">
                <a:solidFill>
                  <a:srgbClr val="000066"/>
                </a:solidFill>
              </a:rPr>
              <a:t>-  TUNJANGAN YG TERKAIT</a:t>
            </a:r>
          </a:p>
        </p:txBody>
      </p:sp>
      <p:sp>
        <p:nvSpPr>
          <p:cNvPr id="679953" name="AutoShape 17"/>
          <p:cNvSpPr>
            <a:spLocks noChangeArrowheads="1"/>
          </p:cNvSpPr>
          <p:nvPr/>
        </p:nvSpPr>
        <p:spPr bwMode="auto">
          <a:xfrm>
            <a:off x="1992312" y="4526191"/>
            <a:ext cx="1116013" cy="504825"/>
          </a:xfrm>
          <a:prstGeom prst="roundRect">
            <a:avLst>
              <a:gd name="adj" fmla="val 12486"/>
            </a:avLst>
          </a:prstGeom>
          <a:solidFill>
            <a:srgbClr val="FFCCCC"/>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rPr>
              <a:t>PTKP</a:t>
            </a:r>
          </a:p>
        </p:txBody>
      </p:sp>
      <p:sp>
        <p:nvSpPr>
          <p:cNvPr id="679954" name="AutoShape 18"/>
          <p:cNvSpPr>
            <a:spLocks noChangeArrowheads="1"/>
          </p:cNvSpPr>
          <p:nvPr/>
        </p:nvSpPr>
        <p:spPr bwMode="auto">
          <a:xfrm>
            <a:off x="6030912" y="5169128"/>
            <a:ext cx="1981200" cy="447675"/>
          </a:xfrm>
          <a:prstGeom prst="roundRect">
            <a:avLst>
              <a:gd name="adj" fmla="val 12486"/>
            </a:avLst>
          </a:prstGeom>
          <a:solidFill>
            <a:srgbClr val="DDDDDD"/>
          </a:solidFill>
          <a:ln w="12700">
            <a:solidFill>
              <a:schemeClr val="tx1"/>
            </a:solidFill>
            <a:round/>
            <a:headEnd/>
            <a:tailEnd/>
          </a:ln>
          <a:effectLst/>
        </p:spPr>
        <p:txBody>
          <a:bodyPr wrap="none" lIns="90488" tIns="44450" rIns="90488" bIns="44450" anchor="ctr"/>
          <a:lstStyle/>
          <a:p>
            <a:pPr algn="ctr" eaLnBrk="0" hangingPunct="0"/>
            <a:r>
              <a:rPr lang="en-US" sz="1400" b="1">
                <a:solidFill>
                  <a:srgbClr val="000066"/>
                </a:solidFill>
              </a:rPr>
              <a:t>TARIF PS.17 UU PPh</a:t>
            </a:r>
          </a:p>
        </p:txBody>
      </p:sp>
      <p:sp>
        <p:nvSpPr>
          <p:cNvPr id="679955" name="AutoShape 19"/>
          <p:cNvSpPr>
            <a:spLocks noChangeArrowheads="1"/>
          </p:cNvSpPr>
          <p:nvPr/>
        </p:nvSpPr>
        <p:spPr bwMode="auto">
          <a:xfrm flipH="1">
            <a:off x="3047999" y="4495800"/>
            <a:ext cx="1219200" cy="628650"/>
          </a:xfrm>
          <a:prstGeom prst="rightArrow">
            <a:avLst>
              <a:gd name="adj1" fmla="val 50000"/>
              <a:gd name="adj2" fmla="val 53207"/>
            </a:avLst>
          </a:prstGeom>
          <a:solidFill>
            <a:srgbClr val="993366"/>
          </a:solidFill>
          <a:ln w="9525">
            <a:solidFill>
              <a:srgbClr val="DDDDDD"/>
            </a:solidFill>
            <a:miter lim="800000"/>
            <a:headEnd/>
            <a:tailEnd/>
          </a:ln>
          <a:effectLst/>
        </p:spPr>
        <p:txBody>
          <a:bodyPr wrap="none" anchor="ctr"/>
          <a:lstStyle/>
          <a:p>
            <a:endParaRPr lang="en-US"/>
          </a:p>
        </p:txBody>
      </p:sp>
      <p:sp>
        <p:nvSpPr>
          <p:cNvPr id="679956" name="AutoShape 20"/>
          <p:cNvSpPr>
            <a:spLocks noChangeArrowheads="1"/>
          </p:cNvSpPr>
          <p:nvPr/>
        </p:nvSpPr>
        <p:spPr bwMode="auto">
          <a:xfrm flipH="1">
            <a:off x="2162175" y="5016728"/>
            <a:ext cx="812800" cy="171450"/>
          </a:xfrm>
          <a:prstGeom prst="downArrow">
            <a:avLst>
              <a:gd name="adj1" fmla="val 50000"/>
              <a:gd name="adj2" fmla="val 50014"/>
            </a:avLst>
          </a:prstGeom>
          <a:solidFill>
            <a:srgbClr val="993366"/>
          </a:solidFill>
          <a:ln w="9525">
            <a:solidFill>
              <a:srgbClr val="DDDDDD"/>
            </a:solidFill>
            <a:miter lim="800000"/>
            <a:headEnd/>
            <a:tailEnd/>
          </a:ln>
          <a:effectLst/>
        </p:spPr>
        <p:txBody>
          <a:bodyPr wrap="none" anchor="ctr"/>
          <a:lstStyle/>
          <a:p>
            <a:endParaRPr lang="en-US"/>
          </a:p>
        </p:txBody>
      </p:sp>
      <p:sp>
        <p:nvSpPr>
          <p:cNvPr id="679957" name="AutoShape 21"/>
          <p:cNvSpPr>
            <a:spLocks noChangeArrowheads="1"/>
          </p:cNvSpPr>
          <p:nvPr/>
        </p:nvSpPr>
        <p:spPr bwMode="auto">
          <a:xfrm>
            <a:off x="4964112" y="5267553"/>
            <a:ext cx="1066800" cy="330200"/>
          </a:xfrm>
          <a:prstGeom prst="rightArrow">
            <a:avLst>
              <a:gd name="adj1" fmla="val 50000"/>
              <a:gd name="adj2" fmla="val 107692"/>
            </a:avLst>
          </a:prstGeom>
          <a:solidFill>
            <a:srgbClr val="993366"/>
          </a:solidFill>
          <a:ln w="9525">
            <a:solidFill>
              <a:srgbClr val="DDDDDD"/>
            </a:solidFill>
            <a:miter lim="800000"/>
            <a:headEnd/>
            <a:tailEnd/>
          </a:ln>
          <a:effectLst/>
        </p:spPr>
        <p:txBody>
          <a:bodyPr wrap="none" anchor="ctr"/>
          <a:lstStyle/>
          <a:p>
            <a:endParaRPr lang="en-US"/>
          </a:p>
        </p:txBody>
      </p:sp>
      <p:sp>
        <p:nvSpPr>
          <p:cNvPr id="679958" name="AutoShape 22"/>
          <p:cNvSpPr>
            <a:spLocks noChangeArrowheads="1"/>
          </p:cNvSpPr>
          <p:nvPr/>
        </p:nvSpPr>
        <p:spPr bwMode="auto">
          <a:xfrm flipH="1">
            <a:off x="4202112" y="4302353"/>
            <a:ext cx="1727200" cy="228600"/>
          </a:xfrm>
          <a:prstGeom prst="downArrow">
            <a:avLst>
              <a:gd name="adj1" fmla="val 75009"/>
              <a:gd name="adj2" fmla="val 50014"/>
            </a:avLst>
          </a:prstGeom>
          <a:solidFill>
            <a:srgbClr val="993366"/>
          </a:solidFill>
          <a:ln w="9525">
            <a:solidFill>
              <a:srgbClr val="DDDDDD"/>
            </a:solidFill>
            <a:miter lim="800000"/>
            <a:headEnd/>
            <a:tailEnd/>
          </a:ln>
          <a:effectLst/>
        </p:spPr>
        <p:txBody>
          <a:bodyPr wrap="none" anchor="ctr"/>
          <a:lstStyle/>
          <a:p>
            <a:endParaRPr lang="en-US"/>
          </a:p>
        </p:txBody>
      </p:sp>
      <p:sp>
        <p:nvSpPr>
          <p:cNvPr id="679959" name="AutoShape 23"/>
          <p:cNvSpPr>
            <a:spLocks noChangeArrowheads="1"/>
          </p:cNvSpPr>
          <p:nvPr/>
        </p:nvSpPr>
        <p:spPr bwMode="auto">
          <a:xfrm flipH="1">
            <a:off x="3541712" y="2697391"/>
            <a:ext cx="508000" cy="228600"/>
          </a:xfrm>
          <a:prstGeom prst="downArrow">
            <a:avLst>
              <a:gd name="adj1" fmla="val 50000"/>
              <a:gd name="adj2" fmla="val 50014"/>
            </a:avLst>
          </a:prstGeom>
          <a:solidFill>
            <a:srgbClr val="993366"/>
          </a:solidFill>
          <a:ln w="9525">
            <a:solidFill>
              <a:srgbClr val="DDDDDD"/>
            </a:solidFill>
            <a:miter lim="800000"/>
            <a:headEnd/>
            <a:tailEnd/>
          </a:ln>
          <a:effectLst/>
        </p:spPr>
        <p:txBody>
          <a:bodyPr wrap="none" anchor="ctr"/>
          <a:lstStyle/>
          <a:p>
            <a:endParaRPr lang="en-US"/>
          </a:p>
        </p:txBody>
      </p:sp>
      <p:sp>
        <p:nvSpPr>
          <p:cNvPr id="679960" name="AutoShape 24"/>
          <p:cNvSpPr>
            <a:spLocks noChangeArrowheads="1"/>
          </p:cNvSpPr>
          <p:nvPr/>
        </p:nvSpPr>
        <p:spPr bwMode="auto">
          <a:xfrm flipH="1">
            <a:off x="6126162" y="2549753"/>
            <a:ext cx="508000" cy="604838"/>
          </a:xfrm>
          <a:prstGeom prst="downArrow">
            <a:avLst>
              <a:gd name="adj1" fmla="val 50000"/>
              <a:gd name="adj2" fmla="val 59548"/>
            </a:avLst>
          </a:prstGeom>
          <a:solidFill>
            <a:srgbClr val="993366"/>
          </a:solidFill>
          <a:ln w="9525">
            <a:solidFill>
              <a:srgbClr val="DDDDDD"/>
            </a:solidFill>
            <a:miter lim="800000"/>
            <a:headEnd/>
            <a:tailEnd/>
          </a:ln>
          <a:effectLst/>
        </p:spPr>
        <p:txBody>
          <a:bodyPr wrap="none" anchor="ctr"/>
          <a:lstStyle/>
          <a:p>
            <a:endParaRPr lang="en-US"/>
          </a:p>
        </p:txBody>
      </p:sp>
      <p:sp>
        <p:nvSpPr>
          <p:cNvPr id="679961" name="Rectangle 25"/>
          <p:cNvSpPr>
            <a:spLocks noChangeArrowheads="1"/>
          </p:cNvSpPr>
          <p:nvPr/>
        </p:nvSpPr>
        <p:spPr bwMode="auto">
          <a:xfrm>
            <a:off x="3668712" y="1717903"/>
            <a:ext cx="2819400" cy="146050"/>
          </a:xfrm>
          <a:prstGeom prst="rect">
            <a:avLst/>
          </a:prstGeom>
          <a:solidFill>
            <a:srgbClr val="660066"/>
          </a:solidFill>
          <a:ln w="9525">
            <a:solidFill>
              <a:srgbClr val="DDDDDD"/>
            </a:solidFill>
            <a:miter lim="800000"/>
            <a:headEnd/>
            <a:tailEnd/>
          </a:ln>
          <a:effectLst/>
        </p:spPr>
        <p:txBody>
          <a:bodyPr wrap="none" anchor="ctr"/>
          <a:lstStyle/>
          <a:p>
            <a:endParaRPr lang="en-US"/>
          </a:p>
        </p:txBody>
      </p:sp>
      <p:sp>
        <p:nvSpPr>
          <p:cNvPr id="679964" name="AutoShape 28"/>
          <p:cNvSpPr>
            <a:spLocks noChangeArrowheads="1"/>
          </p:cNvSpPr>
          <p:nvPr/>
        </p:nvSpPr>
        <p:spPr bwMode="auto">
          <a:xfrm flipH="1">
            <a:off x="3592512" y="1760766"/>
            <a:ext cx="304800" cy="285750"/>
          </a:xfrm>
          <a:prstGeom prst="downArrow">
            <a:avLst>
              <a:gd name="adj1" fmla="val 50000"/>
              <a:gd name="adj2" fmla="val 28583"/>
            </a:avLst>
          </a:prstGeom>
          <a:solidFill>
            <a:srgbClr val="660066"/>
          </a:solidFill>
          <a:ln w="9525">
            <a:solidFill>
              <a:srgbClr val="DDDDDD"/>
            </a:solidFill>
            <a:miter lim="800000"/>
            <a:headEnd/>
            <a:tailEnd/>
          </a:ln>
          <a:effectLst/>
        </p:spPr>
        <p:txBody>
          <a:bodyPr wrap="none" anchor="ctr"/>
          <a:lstStyle/>
          <a:p>
            <a:endParaRPr lang="en-US"/>
          </a:p>
        </p:txBody>
      </p:sp>
      <p:sp>
        <p:nvSpPr>
          <p:cNvPr id="679965" name="Rectangle 29"/>
          <p:cNvSpPr>
            <a:spLocks noChangeArrowheads="1"/>
          </p:cNvSpPr>
          <p:nvPr/>
        </p:nvSpPr>
        <p:spPr bwMode="auto">
          <a:xfrm>
            <a:off x="3092450" y="4669066"/>
            <a:ext cx="1419225" cy="271462"/>
          </a:xfrm>
          <a:prstGeom prst="rect">
            <a:avLst/>
          </a:prstGeom>
          <a:noFill/>
          <a:ln w="9525">
            <a:noFill/>
            <a:miter lim="800000"/>
            <a:headEnd/>
            <a:tailEnd/>
          </a:ln>
          <a:effectLst/>
        </p:spPr>
        <p:txBody>
          <a:bodyPr lIns="90488" tIns="44450" rIns="90488" bIns="44450">
            <a:spAutoFit/>
          </a:bodyPr>
          <a:lstStyle/>
          <a:p>
            <a:pPr eaLnBrk="0" hangingPunct="0">
              <a:spcBef>
                <a:spcPct val="50000"/>
              </a:spcBef>
            </a:pPr>
            <a:r>
              <a:rPr lang="en-US" sz="1200" b="1">
                <a:solidFill>
                  <a:schemeClr val="tx2"/>
                </a:solidFill>
              </a:rPr>
              <a:t>DIKURANGI</a:t>
            </a:r>
          </a:p>
        </p:txBody>
      </p:sp>
      <p:sp>
        <p:nvSpPr>
          <p:cNvPr id="679966" name="AutoShape 30"/>
          <p:cNvSpPr>
            <a:spLocks noChangeArrowheads="1"/>
          </p:cNvSpPr>
          <p:nvPr/>
        </p:nvSpPr>
        <p:spPr bwMode="auto">
          <a:xfrm>
            <a:off x="1916112" y="5712053"/>
            <a:ext cx="3981450" cy="495300"/>
          </a:xfrm>
          <a:prstGeom prst="roundRect">
            <a:avLst>
              <a:gd name="adj" fmla="val 12486"/>
            </a:avLst>
          </a:prstGeom>
          <a:solidFill>
            <a:srgbClr val="FFCCCC"/>
          </a:solidFill>
          <a:ln w="12700">
            <a:solidFill>
              <a:schemeClr val="tx1"/>
            </a:solidFill>
            <a:round/>
            <a:headEnd/>
            <a:tailEnd/>
          </a:ln>
          <a:effectLst/>
        </p:spPr>
        <p:txBody>
          <a:bodyPr wrap="none" lIns="90488" tIns="44450" rIns="90488" bIns="44450" anchor="ctr"/>
          <a:lstStyle/>
          <a:p>
            <a:pPr algn="ctr" eaLnBrk="0" hangingPunct="0"/>
            <a:r>
              <a:rPr lang="en-US" sz="1400" b="1">
                <a:solidFill>
                  <a:srgbClr val="000000"/>
                </a:solidFill>
              </a:rPr>
              <a:t>PAJAK TERUTANG</a:t>
            </a:r>
          </a:p>
          <a:p>
            <a:pPr algn="ctr" eaLnBrk="0" hangingPunct="0"/>
            <a:r>
              <a:rPr lang="en-US" sz="1400" b="1">
                <a:solidFill>
                  <a:srgbClr val="000000"/>
                </a:solidFill>
              </a:rPr>
              <a:t>DITANGGUNG OLEH PEMERINTAH</a:t>
            </a:r>
          </a:p>
        </p:txBody>
      </p:sp>
      <p:sp>
        <p:nvSpPr>
          <p:cNvPr id="679971" name="AutoShape 35"/>
          <p:cNvSpPr>
            <a:spLocks noChangeArrowheads="1"/>
          </p:cNvSpPr>
          <p:nvPr/>
        </p:nvSpPr>
        <p:spPr bwMode="auto">
          <a:xfrm>
            <a:off x="4583112" y="6283553"/>
            <a:ext cx="3198813" cy="545832"/>
          </a:xfrm>
          <a:prstGeom prst="roundRect">
            <a:avLst>
              <a:gd name="adj" fmla="val 8991"/>
            </a:avLst>
          </a:prstGeom>
          <a:solidFill>
            <a:srgbClr val="FF0000"/>
          </a:solidFill>
          <a:ln w="12700">
            <a:solidFill>
              <a:schemeClr val="tx1"/>
            </a:solidFill>
            <a:round/>
            <a:headEnd/>
            <a:tailEnd/>
          </a:ln>
          <a:effectLst/>
        </p:spPr>
        <p:txBody>
          <a:bodyPr lIns="90488" tIns="44450" rIns="90488" bIns="44450">
            <a:spAutoFit/>
          </a:bodyPr>
          <a:lstStyle/>
          <a:p>
            <a:pPr algn="ctr" eaLnBrk="0" hangingPunct="0"/>
            <a:r>
              <a:rPr lang="en-US" sz="1400" b="1" dirty="0">
                <a:solidFill>
                  <a:srgbClr val="FFFF00"/>
                </a:solidFill>
              </a:rPr>
              <a:t>JIKA WP TDK MEMILIKI NPWP MAKA</a:t>
            </a:r>
          </a:p>
          <a:p>
            <a:pPr algn="ctr" eaLnBrk="0" hangingPunct="0"/>
            <a:r>
              <a:rPr lang="en-US" sz="1400" b="1" dirty="0">
                <a:solidFill>
                  <a:srgbClr val="FFFF00"/>
                </a:solidFill>
              </a:rPr>
              <a:t>TARIFNYA 20% LEBIH TINGGI</a:t>
            </a:r>
          </a:p>
        </p:txBody>
      </p:sp>
      <p:sp>
        <p:nvSpPr>
          <p:cNvPr id="679987" name="AutoShape 51"/>
          <p:cNvSpPr>
            <a:spLocks noChangeArrowheads="1"/>
          </p:cNvSpPr>
          <p:nvPr/>
        </p:nvSpPr>
        <p:spPr bwMode="auto">
          <a:xfrm flipH="1">
            <a:off x="6259512" y="1711553"/>
            <a:ext cx="304800" cy="342900"/>
          </a:xfrm>
          <a:prstGeom prst="downArrow">
            <a:avLst>
              <a:gd name="adj1" fmla="val 50000"/>
              <a:gd name="adj2" fmla="val 32156"/>
            </a:avLst>
          </a:prstGeom>
          <a:solidFill>
            <a:srgbClr val="660066"/>
          </a:solidFill>
          <a:ln w="9525">
            <a:solidFill>
              <a:srgbClr val="DDDDDD"/>
            </a:solidFill>
            <a:miter lim="800000"/>
            <a:headEnd/>
            <a:tailEnd/>
          </a:ln>
          <a:effectLst/>
        </p:spPr>
        <p:txBody>
          <a:bodyPr wrap="none" anchor="ctr"/>
          <a:lstStyle/>
          <a:p>
            <a:endParaRPr lang="en-US"/>
          </a:p>
        </p:txBody>
      </p:sp>
      <p:sp>
        <p:nvSpPr>
          <p:cNvPr id="679988" name="Rectangle 52"/>
          <p:cNvSpPr>
            <a:spLocks noChangeArrowheads="1"/>
          </p:cNvSpPr>
          <p:nvPr/>
        </p:nvSpPr>
        <p:spPr bwMode="auto">
          <a:xfrm>
            <a:off x="4970462" y="1584553"/>
            <a:ext cx="152400" cy="152400"/>
          </a:xfrm>
          <a:prstGeom prst="rect">
            <a:avLst/>
          </a:prstGeom>
          <a:solidFill>
            <a:srgbClr val="660066"/>
          </a:solidFill>
          <a:ln w="12700" algn="ctr">
            <a:solidFill>
              <a:schemeClr val="tx1"/>
            </a:solidFill>
            <a:miter lim="800000"/>
            <a:headEnd/>
            <a:tailEnd/>
          </a:ln>
          <a:effectLst/>
        </p:spPr>
        <p:txBody>
          <a:bodyPr wrap="none" lIns="90488" tIns="44450" rIns="90488" bIns="44450" anchor="ctr"/>
          <a:lstStyle/>
          <a:p>
            <a:endParaRPr lang="en-US"/>
          </a:p>
        </p:txBody>
      </p:sp>
      <p:sp>
        <p:nvSpPr>
          <p:cNvPr id="679989" name="Rectangle 53"/>
          <p:cNvSpPr>
            <a:spLocks noChangeArrowheads="1"/>
          </p:cNvSpPr>
          <p:nvPr/>
        </p:nvSpPr>
        <p:spPr bwMode="auto">
          <a:xfrm>
            <a:off x="2144712" y="797153"/>
            <a:ext cx="5029200" cy="346075"/>
          </a:xfrm>
          <a:prstGeom prst="rect">
            <a:avLst/>
          </a:prstGeom>
          <a:solidFill>
            <a:srgbClr val="FFFFCC"/>
          </a:solidFill>
          <a:ln w="12700">
            <a:solidFill>
              <a:schemeClr val="tx1"/>
            </a:solidFill>
            <a:miter lim="800000"/>
            <a:headEnd/>
            <a:tailEnd/>
          </a:ln>
          <a:effectLst/>
        </p:spPr>
        <p:txBody>
          <a:bodyPr lIns="90488" tIns="44450" rIns="90488" bIns="44450">
            <a:spAutoFit/>
          </a:bodyPr>
          <a:lstStyle/>
          <a:p>
            <a:pPr algn="ctr" eaLnBrk="0" hangingPunct="0"/>
            <a:r>
              <a:rPr lang="en-US" sz="1600" b="1">
                <a:solidFill>
                  <a:srgbClr val="000000"/>
                </a:solidFill>
              </a:rPr>
              <a:t>PENGHASILAN TERATUR DARI APBN/APBD</a:t>
            </a:r>
          </a:p>
        </p:txBody>
      </p:sp>
      <p:sp>
        <p:nvSpPr>
          <p:cNvPr id="679990" name="AutoShape 54"/>
          <p:cNvSpPr>
            <a:spLocks noChangeArrowheads="1"/>
          </p:cNvSpPr>
          <p:nvPr/>
        </p:nvSpPr>
        <p:spPr bwMode="auto">
          <a:xfrm flipH="1">
            <a:off x="4800600" y="1135291"/>
            <a:ext cx="508000" cy="152400"/>
          </a:xfrm>
          <a:prstGeom prst="downArrow">
            <a:avLst>
              <a:gd name="adj1" fmla="val 50000"/>
              <a:gd name="adj2" fmla="val 50014"/>
            </a:avLst>
          </a:prstGeom>
          <a:solidFill>
            <a:srgbClr val="993366"/>
          </a:solidFill>
          <a:ln w="9525">
            <a:solidFill>
              <a:srgbClr val="DDDDDD"/>
            </a:solidFill>
            <a:miter lim="800000"/>
            <a:headEnd/>
            <a:tailEnd/>
          </a:ln>
          <a:effectLst/>
        </p:spPr>
        <p:txBody>
          <a:bodyPr wrap="none" anchor="ctr"/>
          <a:lstStyle/>
          <a:p>
            <a:endParaRPr lang="en-US"/>
          </a:p>
        </p:txBody>
      </p:sp>
      <p:cxnSp>
        <p:nvCxnSpPr>
          <p:cNvPr id="679995" name="AutoShape 59"/>
          <p:cNvCxnSpPr>
            <a:cxnSpLocks noChangeShapeType="1"/>
          </p:cNvCxnSpPr>
          <p:nvPr/>
        </p:nvCxnSpPr>
        <p:spPr bwMode="auto">
          <a:xfrm rot="5400000">
            <a:off x="-802481" y="2342356"/>
            <a:ext cx="4840288" cy="2524125"/>
          </a:xfrm>
          <a:prstGeom prst="bentConnector4">
            <a:avLst>
              <a:gd name="adj1" fmla="val 1278"/>
              <a:gd name="adj2" fmla="val 109056"/>
            </a:avLst>
          </a:prstGeom>
          <a:noFill/>
          <a:ln w="28575">
            <a:solidFill>
              <a:srgbClr val="000000"/>
            </a:solidFill>
            <a:miter lim="800000"/>
            <a:headEnd/>
            <a:tailEnd type="triangle" w="med" len="med"/>
          </a:ln>
          <a:effectLst/>
        </p:spPr>
      </p:cxnSp>
      <p:sp>
        <p:nvSpPr>
          <p:cNvPr id="679996" name="AutoShape 60"/>
          <p:cNvSpPr>
            <a:spLocks noChangeArrowheads="1"/>
          </p:cNvSpPr>
          <p:nvPr/>
        </p:nvSpPr>
        <p:spPr bwMode="auto">
          <a:xfrm flipH="1">
            <a:off x="6945312" y="5597753"/>
            <a:ext cx="508000" cy="604838"/>
          </a:xfrm>
          <a:prstGeom prst="downArrow">
            <a:avLst>
              <a:gd name="adj1" fmla="val 50000"/>
              <a:gd name="adj2" fmla="val 59548"/>
            </a:avLst>
          </a:prstGeom>
          <a:solidFill>
            <a:srgbClr val="993366"/>
          </a:solidFill>
          <a:ln w="9525">
            <a:solidFill>
              <a:srgbClr val="DDDDDD"/>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0165" name="Object 5"/>
          <p:cNvGraphicFramePr>
            <a:graphicFrameLocks noChangeAspect="1"/>
          </p:cNvGraphicFramePr>
          <p:nvPr/>
        </p:nvGraphicFramePr>
        <p:xfrm>
          <a:off x="2590800" y="0"/>
          <a:ext cx="6248400" cy="6858000"/>
        </p:xfrm>
        <a:graphic>
          <a:graphicData uri="http://schemas.openxmlformats.org/presentationml/2006/ole">
            <p:oleObj spid="_x0000_s36867" name="Worksheet" r:id="rId4" imgW="9915525" imgH="11811000" progId="Excel.Sheet.8">
              <p:embed/>
            </p:oleObj>
          </a:graphicData>
        </a:graphic>
      </p:graphicFrame>
      <p:sp>
        <p:nvSpPr>
          <p:cNvPr id="6" name="Rectangle 5"/>
          <p:cNvSpPr/>
          <p:nvPr/>
        </p:nvSpPr>
        <p:spPr bwMode="auto">
          <a:xfrm>
            <a:off x="609600" y="152400"/>
            <a:ext cx="609600" cy="6400800"/>
          </a:xfrm>
          <a:prstGeom prst="rect">
            <a:avLst/>
          </a:prstGeom>
          <a:solidFill>
            <a:srgbClr val="FFC000"/>
          </a:solidFill>
          <a:ln w="9525" cap="flat" cmpd="sng" algn="ctr">
            <a:solidFill>
              <a:schemeClr val="tx1"/>
            </a:solidFill>
            <a:prstDash val="solid"/>
            <a:round/>
            <a:headEnd type="none" w="med" len="med"/>
            <a:tailEnd type="none" w="med" len="med"/>
          </a:ln>
          <a:effectLst/>
        </p:spPr>
        <p:txBody>
          <a:bodyPr vert="wordArtVert"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BUKTI</a:t>
            </a:r>
            <a:r>
              <a:rPr kumimoji="0" lang="en-US" sz="2400" b="0" i="0" u="none" strike="noStrike" cap="none" normalizeH="0" smtClean="0">
                <a:ln>
                  <a:noFill/>
                </a:ln>
                <a:solidFill>
                  <a:schemeClr val="tx1"/>
                </a:solidFill>
                <a:effectLst/>
                <a:latin typeface="Times New Roman" pitchFamily="18" charset="0"/>
              </a:rPr>
              <a:t> PEMOTONGAN </a:t>
            </a:r>
            <a:endParaRPr kumimoji="0" lang="en-US" sz="2400" b="0" i="0" u="none" strike="noStrike" cap="none" normalizeH="0" baseline="0" smtClean="0">
              <a:ln>
                <a:noFill/>
              </a:ln>
              <a:solidFill>
                <a:schemeClr val="tx1"/>
              </a:solidFill>
              <a:effectLst/>
              <a:latin typeface="Times New Roman" pitchFamily="18" charset="0"/>
            </a:endParaRPr>
          </a:p>
        </p:txBody>
      </p:sp>
      <p:sp>
        <p:nvSpPr>
          <p:cNvPr id="7" name="Rectangle 6"/>
          <p:cNvSpPr/>
          <p:nvPr/>
        </p:nvSpPr>
        <p:spPr bwMode="auto">
          <a:xfrm>
            <a:off x="1371600" y="533400"/>
            <a:ext cx="609600" cy="5715000"/>
          </a:xfrm>
          <a:prstGeom prst="rect">
            <a:avLst/>
          </a:prstGeom>
          <a:solidFill>
            <a:srgbClr val="FF6600"/>
          </a:solidFill>
          <a:ln w="9525" cap="flat" cmpd="sng" algn="ctr">
            <a:solidFill>
              <a:schemeClr val="tx1"/>
            </a:solidFill>
            <a:prstDash val="solid"/>
            <a:round/>
            <a:headEnd type="none" w="med" len="med"/>
            <a:tailEnd type="none" w="med" len="med"/>
          </a:ln>
          <a:effectLst/>
        </p:spPr>
        <p:txBody>
          <a:bodyPr vert="wordArtVert"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TIDAK FINAL</a:t>
            </a:r>
            <a:r>
              <a:rPr kumimoji="0" lang="en-US" sz="2400" b="0" i="0" u="none" strike="noStrike" cap="none" normalizeH="0" smtClean="0">
                <a:ln>
                  <a:noFill/>
                </a:ln>
                <a:solidFill>
                  <a:schemeClr val="tx1"/>
                </a:solidFill>
                <a:effectLst/>
                <a:latin typeface="Times New Roman" pitchFamily="18" charset="0"/>
              </a:rPr>
              <a:t> </a:t>
            </a:r>
            <a:endParaRPr kumimoji="0" lang="en-US" sz="2400" b="0" i="0" u="none" strike="noStrike" cap="none" normalizeH="0" baseline="0" smtClean="0">
              <a:ln>
                <a:noFill/>
              </a:ln>
              <a:solidFill>
                <a:schemeClr val="tx1"/>
              </a:solidFill>
              <a:effectLst/>
              <a:latin typeface="Times New Roman" pitchFamily="18"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68D1C097-EC7C-4AD4-9256-4C5D68F7F874}" type="slidenum">
              <a:rPr lang="en-US"/>
              <a:pPr/>
              <a:t>37</a:t>
            </a:fld>
            <a:endParaRPr lang="en-US"/>
          </a:p>
        </p:txBody>
      </p:sp>
      <p:sp>
        <p:nvSpPr>
          <p:cNvPr id="685058"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685059"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685060" name="Rectangle 4"/>
          <p:cNvSpPr>
            <a:spLocks noChangeArrowheads="1"/>
          </p:cNvSpPr>
          <p:nvPr/>
        </p:nvSpPr>
        <p:spPr bwMode="auto">
          <a:xfrm>
            <a:off x="762000" y="304800"/>
            <a:ext cx="7924800" cy="1219200"/>
          </a:xfrm>
          <a:prstGeom prst="rect">
            <a:avLst/>
          </a:prstGeom>
          <a:solidFill>
            <a:srgbClr val="FFFF99"/>
          </a:solidFill>
          <a:ln w="12700">
            <a:noFill/>
            <a:miter lim="800000"/>
            <a:headEnd/>
            <a:tailEnd/>
          </a:ln>
          <a:effectLst/>
        </p:spPr>
        <p:txBody>
          <a:bodyPr wrap="none" lIns="90488" tIns="44450" rIns="90488" bIns="44450" anchor="ctr"/>
          <a:lstStyle/>
          <a:p>
            <a:pPr algn="ctr" eaLnBrk="0" hangingPunct="0"/>
            <a:r>
              <a:rPr lang="en-US" b="1">
                <a:solidFill>
                  <a:srgbClr val="000066"/>
                </a:solidFill>
                <a:latin typeface="Arial" pitchFamily="34" charset="0"/>
              </a:rPr>
              <a:t>PENGHASILAN YANG DITERIMA OLEH PENERIMA PENGHASILAN </a:t>
            </a:r>
          </a:p>
          <a:p>
            <a:pPr algn="ctr" eaLnBrk="0" hangingPunct="0"/>
            <a:r>
              <a:rPr lang="en-US" sz="2000" b="1" i="1">
                <a:solidFill>
                  <a:srgbClr val="000066"/>
                </a:solidFill>
                <a:latin typeface="Arial" pitchFamily="34" charset="0"/>
              </a:rPr>
              <a:t>SELAIN</a:t>
            </a:r>
            <a:r>
              <a:rPr lang="en-US" b="1">
                <a:solidFill>
                  <a:srgbClr val="000066"/>
                </a:solidFill>
                <a:latin typeface="Arial" pitchFamily="34" charset="0"/>
              </a:rPr>
              <a:t> PEJABAT NEGARA, PNS, ANGGOTA TNI DAN </a:t>
            </a:r>
          </a:p>
          <a:p>
            <a:pPr algn="ctr" eaLnBrk="0" hangingPunct="0"/>
            <a:r>
              <a:rPr lang="en-US" b="1">
                <a:solidFill>
                  <a:srgbClr val="000066"/>
                </a:solidFill>
                <a:latin typeface="Arial" pitchFamily="34" charset="0"/>
              </a:rPr>
              <a:t>PARA PENSIUNAN </a:t>
            </a:r>
          </a:p>
          <a:p>
            <a:pPr algn="ctr" eaLnBrk="0" hangingPunct="0"/>
            <a:r>
              <a:rPr lang="en-US" b="1">
                <a:solidFill>
                  <a:srgbClr val="000066"/>
                </a:solidFill>
                <a:latin typeface="Arial" pitchFamily="34" charset="0"/>
              </a:rPr>
              <a:t>YG DIBEBANKAN KEPADA APBN/APBD</a:t>
            </a:r>
          </a:p>
        </p:txBody>
      </p:sp>
      <p:sp>
        <p:nvSpPr>
          <p:cNvPr id="685061" name="AutoShape 5"/>
          <p:cNvSpPr>
            <a:spLocks noChangeArrowheads="1"/>
          </p:cNvSpPr>
          <p:nvPr/>
        </p:nvSpPr>
        <p:spPr bwMode="auto">
          <a:xfrm>
            <a:off x="312738" y="2633663"/>
            <a:ext cx="3844925" cy="1957387"/>
          </a:xfrm>
          <a:prstGeom prst="roundRect">
            <a:avLst>
              <a:gd name="adj" fmla="val 3273"/>
            </a:avLst>
          </a:prstGeom>
          <a:solidFill>
            <a:srgbClr val="CCFFFF"/>
          </a:solidFill>
          <a:ln w="12700">
            <a:solidFill>
              <a:srgbClr val="CC3300"/>
            </a:solidFill>
            <a:round/>
            <a:headEnd/>
            <a:tailEnd/>
          </a:ln>
          <a:effectLst/>
        </p:spPr>
        <p:txBody>
          <a:bodyPr wrap="none" lIns="90488" tIns="44450" rIns="90488" bIns="44450" anchor="ctr"/>
          <a:lstStyle/>
          <a:p>
            <a:pPr eaLnBrk="0" hangingPunct="0"/>
            <a:r>
              <a:rPr lang="en-US" sz="2000" b="1">
                <a:solidFill>
                  <a:srgbClr val="000066"/>
                </a:solidFill>
                <a:latin typeface="Arial" pitchFamily="34" charset="0"/>
              </a:rPr>
              <a:t>UPAH HARIAN</a:t>
            </a:r>
          </a:p>
          <a:p>
            <a:pPr eaLnBrk="0" hangingPunct="0"/>
            <a:r>
              <a:rPr lang="en-US" sz="2000" b="1">
                <a:solidFill>
                  <a:srgbClr val="000066"/>
                </a:solidFill>
                <a:latin typeface="Arial" pitchFamily="34" charset="0"/>
              </a:rPr>
              <a:t>UPAH MINGGUAN</a:t>
            </a:r>
          </a:p>
          <a:p>
            <a:pPr eaLnBrk="0" hangingPunct="0"/>
            <a:r>
              <a:rPr lang="en-US" sz="2000" b="1">
                <a:solidFill>
                  <a:srgbClr val="000066"/>
                </a:solidFill>
                <a:latin typeface="Arial" pitchFamily="34" charset="0"/>
              </a:rPr>
              <a:t>UPAH SATUAN</a:t>
            </a:r>
          </a:p>
          <a:p>
            <a:pPr eaLnBrk="0" hangingPunct="0"/>
            <a:r>
              <a:rPr lang="en-US" sz="2000" b="1">
                <a:solidFill>
                  <a:srgbClr val="000066"/>
                </a:solidFill>
                <a:latin typeface="Arial" pitchFamily="34" charset="0"/>
              </a:rPr>
              <a:t>UANG SAKU HARIAN</a:t>
            </a:r>
          </a:p>
          <a:p>
            <a:pPr eaLnBrk="0" hangingPunct="0"/>
            <a:r>
              <a:rPr lang="en-US" sz="2000" b="1">
                <a:solidFill>
                  <a:srgbClr val="000066"/>
                </a:solidFill>
                <a:latin typeface="Arial" pitchFamily="34" charset="0"/>
              </a:rPr>
              <a:t>UPAH BORONGAN</a:t>
            </a:r>
          </a:p>
        </p:txBody>
      </p:sp>
      <p:sp>
        <p:nvSpPr>
          <p:cNvPr id="685062" name="AutoShape 6"/>
          <p:cNvSpPr>
            <a:spLocks noChangeArrowheads="1"/>
          </p:cNvSpPr>
          <p:nvPr/>
        </p:nvSpPr>
        <p:spPr bwMode="auto">
          <a:xfrm>
            <a:off x="4656138" y="2619375"/>
            <a:ext cx="4335462" cy="1971675"/>
          </a:xfrm>
          <a:prstGeom prst="roundRect">
            <a:avLst>
              <a:gd name="adj" fmla="val 3931"/>
            </a:avLst>
          </a:prstGeom>
          <a:solidFill>
            <a:srgbClr val="CCFFFF"/>
          </a:solidFill>
          <a:ln w="12700">
            <a:solidFill>
              <a:srgbClr val="CC3300"/>
            </a:solidFill>
            <a:round/>
            <a:headEnd/>
            <a:tailEnd/>
          </a:ln>
          <a:effectLst/>
        </p:spPr>
        <p:txBody>
          <a:bodyPr wrap="none" lIns="90488" tIns="44450" rIns="90488" bIns="44450" anchor="ctr"/>
          <a:lstStyle/>
          <a:p>
            <a:pPr eaLnBrk="0" hangingPunct="0"/>
            <a:r>
              <a:rPr lang="en-US" b="1">
                <a:solidFill>
                  <a:srgbClr val="000066"/>
                </a:solidFill>
                <a:latin typeface="Arial" pitchFamily="34" charset="0"/>
              </a:rPr>
              <a:t>HONORARIUM, UANG SAKU,</a:t>
            </a:r>
          </a:p>
          <a:p>
            <a:pPr eaLnBrk="0" hangingPunct="0"/>
            <a:r>
              <a:rPr lang="en-US" b="1">
                <a:solidFill>
                  <a:srgbClr val="000066"/>
                </a:solidFill>
                <a:latin typeface="Arial" pitchFamily="34" charset="0"/>
              </a:rPr>
              <a:t>HADIAH, PENGHARGAAN, KOMISI, </a:t>
            </a:r>
          </a:p>
          <a:p>
            <a:pPr eaLnBrk="0" hangingPunct="0"/>
            <a:r>
              <a:rPr lang="en-US" b="1">
                <a:solidFill>
                  <a:srgbClr val="000066"/>
                </a:solidFill>
                <a:latin typeface="Arial" pitchFamily="34" charset="0"/>
              </a:rPr>
              <a:t>FEE, DAN PEMBAYARAN </a:t>
            </a:r>
          </a:p>
          <a:p>
            <a:pPr eaLnBrk="0" hangingPunct="0"/>
            <a:r>
              <a:rPr lang="en-US" b="1">
                <a:solidFill>
                  <a:srgbClr val="000066"/>
                </a:solidFill>
                <a:latin typeface="Arial" pitchFamily="34" charset="0"/>
              </a:rPr>
              <a:t>LAIN SBG IMBALAN SEHUBUNGAN</a:t>
            </a:r>
          </a:p>
          <a:p>
            <a:pPr eaLnBrk="0" hangingPunct="0"/>
            <a:r>
              <a:rPr lang="en-US" b="1">
                <a:solidFill>
                  <a:srgbClr val="000066"/>
                </a:solidFill>
                <a:latin typeface="Arial" pitchFamily="34" charset="0"/>
              </a:rPr>
              <a:t>DGN PEKERJAAN, JASA, DAN </a:t>
            </a:r>
          </a:p>
          <a:p>
            <a:pPr eaLnBrk="0" hangingPunct="0"/>
            <a:r>
              <a:rPr lang="en-US" b="1">
                <a:solidFill>
                  <a:srgbClr val="000066"/>
                </a:solidFill>
                <a:latin typeface="Arial" pitchFamily="34" charset="0"/>
              </a:rPr>
              <a:t>KEGIATAN</a:t>
            </a:r>
          </a:p>
        </p:txBody>
      </p:sp>
      <p:sp>
        <p:nvSpPr>
          <p:cNvPr id="685063" name="Rectangle 7"/>
          <p:cNvSpPr>
            <a:spLocks noChangeArrowheads="1"/>
          </p:cNvSpPr>
          <p:nvPr/>
        </p:nvSpPr>
        <p:spPr bwMode="auto">
          <a:xfrm>
            <a:off x="508000" y="5124450"/>
            <a:ext cx="8229600" cy="43815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none" lIns="90488" tIns="44450" rIns="90488" bIns="44450" anchor="ctr"/>
          <a:lstStyle/>
          <a:p>
            <a:pPr algn="ctr" eaLnBrk="0" hangingPunct="0"/>
            <a:r>
              <a:rPr lang="en-US" b="1">
                <a:solidFill>
                  <a:schemeClr val="tx1"/>
                </a:solidFill>
                <a:latin typeface="Arial" pitchFamily="34" charset="0"/>
              </a:rPr>
              <a:t>DIPOTONG PPh Psl 21/26 DARI PENGHASILAN BRUTO</a:t>
            </a:r>
          </a:p>
        </p:txBody>
      </p:sp>
      <p:sp>
        <p:nvSpPr>
          <p:cNvPr id="685064" name="Rectangle 8"/>
          <p:cNvSpPr>
            <a:spLocks noChangeArrowheads="1"/>
          </p:cNvSpPr>
          <p:nvPr/>
        </p:nvSpPr>
        <p:spPr bwMode="auto">
          <a:xfrm>
            <a:off x="2032000" y="2171700"/>
            <a:ext cx="4978400" cy="114300"/>
          </a:xfrm>
          <a:prstGeom prst="rect">
            <a:avLst/>
          </a:prstGeom>
          <a:solidFill>
            <a:srgbClr val="993366"/>
          </a:solidFill>
          <a:ln w="9525">
            <a:solidFill>
              <a:srgbClr val="DDDDDD"/>
            </a:solidFill>
            <a:miter lim="800000"/>
            <a:headEnd/>
            <a:tailEnd/>
          </a:ln>
          <a:effectLst/>
        </p:spPr>
        <p:txBody>
          <a:bodyPr wrap="none" anchor="ctr"/>
          <a:lstStyle/>
          <a:p>
            <a:pPr algn="ctr"/>
            <a:endParaRPr lang="en-US" b="1"/>
          </a:p>
        </p:txBody>
      </p:sp>
      <p:sp>
        <p:nvSpPr>
          <p:cNvPr id="685065" name="AutoShape 9"/>
          <p:cNvSpPr>
            <a:spLocks noChangeArrowheads="1"/>
          </p:cNvSpPr>
          <p:nvPr/>
        </p:nvSpPr>
        <p:spPr bwMode="auto">
          <a:xfrm flipH="1">
            <a:off x="6705600" y="2266950"/>
            <a:ext cx="406400" cy="323850"/>
          </a:xfrm>
          <a:prstGeom prst="downArrow">
            <a:avLst>
              <a:gd name="adj1" fmla="val 50000"/>
              <a:gd name="adj2" fmla="val 35727"/>
            </a:avLst>
          </a:prstGeom>
          <a:solidFill>
            <a:srgbClr val="993366"/>
          </a:solidFill>
          <a:ln w="9525">
            <a:solidFill>
              <a:srgbClr val="DDDDDD"/>
            </a:solidFill>
            <a:miter lim="800000"/>
            <a:headEnd/>
            <a:tailEnd/>
          </a:ln>
          <a:effectLst/>
        </p:spPr>
        <p:txBody>
          <a:bodyPr wrap="none" anchor="ctr"/>
          <a:lstStyle/>
          <a:p>
            <a:endParaRPr lang="en-US"/>
          </a:p>
        </p:txBody>
      </p:sp>
      <p:sp>
        <p:nvSpPr>
          <p:cNvPr id="685066" name="AutoShape 10"/>
          <p:cNvSpPr>
            <a:spLocks noChangeArrowheads="1"/>
          </p:cNvSpPr>
          <p:nvPr/>
        </p:nvSpPr>
        <p:spPr bwMode="auto">
          <a:xfrm flipH="1">
            <a:off x="1930400" y="2266950"/>
            <a:ext cx="406400" cy="323850"/>
          </a:xfrm>
          <a:prstGeom prst="downArrow">
            <a:avLst>
              <a:gd name="adj1" fmla="val 50000"/>
              <a:gd name="adj2" fmla="val 35727"/>
            </a:avLst>
          </a:prstGeom>
          <a:solidFill>
            <a:srgbClr val="993366"/>
          </a:solidFill>
          <a:ln w="9525">
            <a:solidFill>
              <a:srgbClr val="DDDDDD"/>
            </a:solidFill>
            <a:miter lim="800000"/>
            <a:headEnd/>
            <a:tailEnd/>
          </a:ln>
          <a:effectLst/>
        </p:spPr>
        <p:txBody>
          <a:bodyPr wrap="none" anchor="ctr"/>
          <a:lstStyle/>
          <a:p>
            <a:endParaRPr lang="en-US"/>
          </a:p>
        </p:txBody>
      </p:sp>
      <p:sp>
        <p:nvSpPr>
          <p:cNvPr id="685067" name="Rectangle 11"/>
          <p:cNvSpPr>
            <a:spLocks noChangeArrowheads="1"/>
          </p:cNvSpPr>
          <p:nvPr/>
        </p:nvSpPr>
        <p:spPr bwMode="auto">
          <a:xfrm>
            <a:off x="4470400" y="1524000"/>
            <a:ext cx="203200" cy="228600"/>
          </a:xfrm>
          <a:prstGeom prst="rect">
            <a:avLst/>
          </a:prstGeom>
          <a:solidFill>
            <a:srgbClr val="993366"/>
          </a:solidFill>
          <a:ln w="9525">
            <a:solidFill>
              <a:srgbClr val="DDDDDD"/>
            </a:solidFill>
            <a:miter lim="800000"/>
            <a:headEnd/>
            <a:tailEnd/>
          </a:ln>
          <a:effectLst/>
        </p:spPr>
        <p:txBody>
          <a:bodyPr wrap="none" anchor="ctr"/>
          <a:lstStyle/>
          <a:p>
            <a:endParaRPr lang="en-US"/>
          </a:p>
        </p:txBody>
      </p:sp>
      <p:sp>
        <p:nvSpPr>
          <p:cNvPr id="685068" name="AutoShape 12"/>
          <p:cNvSpPr>
            <a:spLocks noChangeArrowheads="1"/>
          </p:cNvSpPr>
          <p:nvPr/>
        </p:nvSpPr>
        <p:spPr bwMode="auto">
          <a:xfrm flipH="1">
            <a:off x="2852738" y="4662488"/>
            <a:ext cx="3540125" cy="333375"/>
          </a:xfrm>
          <a:prstGeom prst="downArrow">
            <a:avLst>
              <a:gd name="adj1" fmla="val 75009"/>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685069" name="AutoShape 13"/>
          <p:cNvSpPr>
            <a:spLocks noChangeArrowheads="1"/>
          </p:cNvSpPr>
          <p:nvPr/>
        </p:nvSpPr>
        <p:spPr bwMode="auto">
          <a:xfrm>
            <a:off x="2667000" y="1752600"/>
            <a:ext cx="3844925" cy="447675"/>
          </a:xfrm>
          <a:prstGeom prst="roundRect">
            <a:avLst>
              <a:gd name="adj" fmla="val 12486"/>
            </a:avLst>
          </a:prstGeom>
          <a:solidFill>
            <a:srgbClr val="DDDDDD"/>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000066"/>
                </a:solidFill>
                <a:latin typeface="Arial" pitchFamily="34" charset="0"/>
              </a:rPr>
              <a:t>Penghasilan teratur dan tidak teratur </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lide Number Placeholder 3"/>
          <p:cNvSpPr>
            <a:spLocks noGrp="1"/>
          </p:cNvSpPr>
          <p:nvPr>
            <p:ph type="sldNum" sz="quarter" idx="12"/>
          </p:nvPr>
        </p:nvSpPr>
        <p:spPr/>
        <p:txBody>
          <a:bodyPr/>
          <a:lstStyle/>
          <a:p>
            <a:fld id="{19C66E4C-3CA0-4C3E-9DD0-39F184B4D450}" type="slidenum">
              <a:rPr lang="en-US"/>
              <a:pPr/>
              <a:t>38</a:t>
            </a:fld>
            <a:endParaRPr lang="en-US"/>
          </a:p>
        </p:txBody>
      </p:sp>
      <p:sp>
        <p:nvSpPr>
          <p:cNvPr id="687106" name="Rectangle 2"/>
          <p:cNvSpPr>
            <a:spLocks noChangeArrowheads="1"/>
          </p:cNvSpPr>
          <p:nvPr/>
        </p:nvSpPr>
        <p:spPr bwMode="auto">
          <a:xfrm>
            <a:off x="3149600" y="6172200"/>
            <a:ext cx="2844800" cy="514350"/>
          </a:xfrm>
          <a:prstGeom prst="rect">
            <a:avLst/>
          </a:prstGeom>
          <a:noFill/>
          <a:ln w="9525">
            <a:noFill/>
            <a:miter lim="800000"/>
            <a:headEnd/>
            <a:tailEnd/>
          </a:ln>
          <a:effectLst/>
        </p:spPr>
        <p:txBody>
          <a:bodyPr wrap="none" anchor="ctr"/>
          <a:lstStyle/>
          <a:p>
            <a:endParaRPr lang="en-US"/>
          </a:p>
        </p:txBody>
      </p:sp>
      <p:sp>
        <p:nvSpPr>
          <p:cNvPr id="687107" name="Rectangle 3"/>
          <p:cNvSpPr>
            <a:spLocks noChangeArrowheads="1"/>
          </p:cNvSpPr>
          <p:nvPr/>
        </p:nvSpPr>
        <p:spPr bwMode="auto">
          <a:xfrm>
            <a:off x="1009010" y="0"/>
            <a:ext cx="6781800" cy="447675"/>
          </a:xfrm>
          <a:prstGeom prst="rect">
            <a:avLst/>
          </a:prstGeom>
          <a:noFill/>
          <a:ln w="12700">
            <a:noFill/>
            <a:miter lim="800000"/>
            <a:headEnd/>
            <a:tailEnd/>
          </a:ln>
          <a:effectLst/>
        </p:spPr>
        <p:txBody>
          <a:bodyPr wrap="none" lIns="90488" tIns="44450" rIns="90488" bIns="44450" anchor="ctr"/>
          <a:lstStyle/>
          <a:p>
            <a:pPr algn="ctr" eaLnBrk="0" hangingPunct="0"/>
            <a:r>
              <a:rPr lang="en-US" sz="2400" b="1" dirty="0" err="1">
                <a:effectLst>
                  <a:outerShdw blurRad="38100" dist="38100" dir="2700000" algn="tl">
                    <a:srgbClr val="000000"/>
                  </a:outerShdw>
                </a:effectLst>
                <a:latin typeface="Arial" pitchFamily="34" charset="0"/>
              </a:rPr>
              <a:t>Penghitungan</a:t>
            </a:r>
            <a:r>
              <a:rPr lang="en-US" sz="2400" b="1" dirty="0">
                <a:effectLst>
                  <a:outerShdw blurRad="38100" dist="38100" dir="2700000" algn="tl">
                    <a:srgbClr val="000000"/>
                  </a:outerShdw>
                </a:effectLst>
                <a:latin typeface="Arial" pitchFamily="34" charset="0"/>
              </a:rPr>
              <a:t> </a:t>
            </a:r>
            <a:r>
              <a:rPr lang="en-US" sz="2400" b="1" dirty="0" err="1">
                <a:effectLst>
                  <a:outerShdw blurRad="38100" dist="38100" dir="2700000" algn="tl">
                    <a:srgbClr val="000000"/>
                  </a:outerShdw>
                </a:effectLst>
                <a:latin typeface="Arial" pitchFamily="34" charset="0"/>
              </a:rPr>
              <a:t>PPh</a:t>
            </a:r>
            <a:r>
              <a:rPr lang="en-US" sz="2400" b="1" dirty="0">
                <a:effectLst>
                  <a:outerShdw blurRad="38100" dist="38100" dir="2700000" algn="tl">
                    <a:srgbClr val="000000"/>
                  </a:outerShdw>
                </a:effectLst>
                <a:latin typeface="Arial" pitchFamily="34" charset="0"/>
              </a:rPr>
              <a:t> </a:t>
            </a:r>
            <a:r>
              <a:rPr lang="en-US" sz="2400" b="1" dirty="0" err="1">
                <a:effectLst>
                  <a:outerShdw blurRad="38100" dist="38100" dir="2700000" algn="tl">
                    <a:srgbClr val="000000"/>
                  </a:outerShdw>
                </a:effectLst>
                <a:latin typeface="Arial" pitchFamily="34" charset="0"/>
              </a:rPr>
              <a:t>Pasal</a:t>
            </a:r>
            <a:r>
              <a:rPr lang="en-US" sz="2400" b="1" dirty="0">
                <a:effectLst>
                  <a:outerShdw blurRad="38100" dist="38100" dir="2700000" algn="tl">
                    <a:srgbClr val="000000"/>
                  </a:outerShdw>
                </a:effectLst>
                <a:latin typeface="Arial" pitchFamily="34" charset="0"/>
              </a:rPr>
              <a:t> 21 </a:t>
            </a:r>
            <a:r>
              <a:rPr lang="en-US" sz="2400" b="1" dirty="0" err="1">
                <a:effectLst>
                  <a:outerShdw blurRad="38100" dist="38100" dir="2700000" algn="tl">
                    <a:srgbClr val="000000"/>
                  </a:outerShdw>
                </a:effectLst>
                <a:latin typeface="Arial" pitchFamily="34" charset="0"/>
              </a:rPr>
              <a:t>Untuk</a:t>
            </a:r>
            <a:r>
              <a:rPr lang="en-US" sz="2400" b="1" dirty="0">
                <a:effectLst>
                  <a:outerShdw blurRad="38100" dist="38100" dir="2700000" algn="tl">
                    <a:srgbClr val="000000"/>
                  </a:outerShdw>
                </a:effectLst>
                <a:latin typeface="Arial" pitchFamily="34" charset="0"/>
              </a:rPr>
              <a:t> </a:t>
            </a:r>
            <a:r>
              <a:rPr lang="en-US" sz="2400" b="1" dirty="0" err="1">
                <a:effectLst>
                  <a:outerShdw blurRad="38100" dist="38100" dir="2700000" algn="tl">
                    <a:srgbClr val="000000"/>
                  </a:outerShdw>
                </a:effectLst>
                <a:latin typeface="Arial" pitchFamily="34" charset="0"/>
              </a:rPr>
              <a:t>Upah</a:t>
            </a:r>
            <a:r>
              <a:rPr lang="en-US" sz="2400" b="1" dirty="0">
                <a:effectLst>
                  <a:outerShdw blurRad="38100" dist="38100" dir="2700000" algn="tl">
                    <a:srgbClr val="000000"/>
                  </a:outerShdw>
                </a:effectLst>
                <a:latin typeface="Arial" pitchFamily="34" charset="0"/>
              </a:rPr>
              <a:t> </a:t>
            </a:r>
            <a:r>
              <a:rPr lang="en-US" sz="2400" b="1" dirty="0" err="1">
                <a:effectLst>
                  <a:outerShdw blurRad="38100" dist="38100" dir="2700000" algn="tl">
                    <a:srgbClr val="000000"/>
                  </a:outerShdw>
                </a:effectLst>
                <a:latin typeface="Arial" pitchFamily="34" charset="0"/>
              </a:rPr>
              <a:t>Harian</a:t>
            </a:r>
            <a:r>
              <a:rPr lang="en-US" sz="2400" b="1" dirty="0">
                <a:effectLst>
                  <a:outerShdw blurRad="38100" dist="38100" dir="2700000" algn="tl">
                    <a:srgbClr val="000000"/>
                  </a:outerShdw>
                </a:effectLst>
                <a:latin typeface="Arial" pitchFamily="34" charset="0"/>
              </a:rPr>
              <a:t>/</a:t>
            </a:r>
            <a:r>
              <a:rPr lang="en-US" sz="2400" b="1" dirty="0" err="1">
                <a:effectLst>
                  <a:outerShdw blurRad="38100" dist="38100" dir="2700000" algn="tl">
                    <a:srgbClr val="000000"/>
                  </a:outerShdw>
                </a:effectLst>
                <a:latin typeface="Arial" pitchFamily="34" charset="0"/>
              </a:rPr>
              <a:t>mingguan</a:t>
            </a:r>
            <a:endParaRPr lang="en-US" sz="2400" b="1" dirty="0">
              <a:effectLst>
                <a:outerShdw blurRad="38100" dist="38100" dir="2700000" algn="tl">
                  <a:srgbClr val="000000"/>
                </a:outerShdw>
              </a:effectLst>
              <a:latin typeface="Arial" pitchFamily="34" charset="0"/>
            </a:endParaRPr>
          </a:p>
        </p:txBody>
      </p:sp>
      <p:sp>
        <p:nvSpPr>
          <p:cNvPr id="687108" name="AutoShape 4"/>
          <p:cNvSpPr>
            <a:spLocks noChangeArrowheads="1"/>
          </p:cNvSpPr>
          <p:nvPr/>
        </p:nvSpPr>
        <p:spPr bwMode="auto">
          <a:xfrm>
            <a:off x="1905000" y="609600"/>
            <a:ext cx="5097463" cy="77152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600" b="1">
                <a:latin typeface="Arial" pitchFamily="34" charset="0"/>
              </a:rPr>
              <a:t>ATAS PENGHASILAN BERUPA UPAH  HARIAN,</a:t>
            </a:r>
          </a:p>
          <a:p>
            <a:pPr algn="ctr" eaLnBrk="0" hangingPunct="0"/>
            <a:r>
              <a:rPr lang="en-US" sz="1600" b="1">
                <a:latin typeface="Arial" pitchFamily="34" charset="0"/>
              </a:rPr>
              <a:t>MINGGUAN,  SATUAN, BORONGAN, DAN </a:t>
            </a:r>
          </a:p>
          <a:p>
            <a:pPr algn="ctr" eaLnBrk="0" hangingPunct="0"/>
            <a:r>
              <a:rPr lang="en-US" sz="1600" b="1">
                <a:latin typeface="Arial" pitchFamily="34" charset="0"/>
              </a:rPr>
              <a:t>UANG SAKU HARIAN</a:t>
            </a:r>
          </a:p>
        </p:txBody>
      </p:sp>
      <p:sp>
        <p:nvSpPr>
          <p:cNvPr id="687109" name="AutoShape 5"/>
          <p:cNvSpPr>
            <a:spLocks noChangeArrowheads="1"/>
          </p:cNvSpPr>
          <p:nvPr/>
        </p:nvSpPr>
        <p:spPr bwMode="auto">
          <a:xfrm>
            <a:off x="838200" y="2133600"/>
            <a:ext cx="2133600" cy="447675"/>
          </a:xfrm>
          <a:prstGeom prst="roundRect">
            <a:avLst>
              <a:gd name="adj" fmla="val 12486"/>
            </a:avLst>
          </a:prstGeom>
          <a:solidFill>
            <a:srgbClr val="FFCCCC"/>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001918"/>
                </a:solidFill>
                <a:latin typeface="Arial" pitchFamily="34" charset="0"/>
              </a:rPr>
              <a:t>TIDAK LEBIH DARI</a:t>
            </a:r>
          </a:p>
          <a:p>
            <a:pPr algn="ctr" eaLnBrk="0" hangingPunct="0"/>
            <a:r>
              <a:rPr lang="en-US" sz="1600" b="1">
                <a:solidFill>
                  <a:srgbClr val="001918"/>
                </a:solidFill>
                <a:latin typeface="Arial" pitchFamily="34" charset="0"/>
              </a:rPr>
              <a:t>Rp 150.000,-</a:t>
            </a:r>
          </a:p>
        </p:txBody>
      </p:sp>
      <p:sp>
        <p:nvSpPr>
          <p:cNvPr id="687110" name="AutoShape 6"/>
          <p:cNvSpPr>
            <a:spLocks noChangeArrowheads="1"/>
          </p:cNvSpPr>
          <p:nvPr/>
        </p:nvSpPr>
        <p:spPr bwMode="auto">
          <a:xfrm flipH="1">
            <a:off x="1508125" y="1871663"/>
            <a:ext cx="711200" cy="228600"/>
          </a:xfrm>
          <a:prstGeom prst="downArrow">
            <a:avLst>
              <a:gd name="adj1" fmla="val 50000"/>
              <a:gd name="adj2" fmla="val 50014"/>
            </a:avLst>
          </a:prstGeom>
          <a:solidFill>
            <a:srgbClr val="993366"/>
          </a:solidFill>
          <a:ln w="9525">
            <a:noFill/>
            <a:miter lim="800000"/>
            <a:headEnd/>
            <a:tailEnd/>
          </a:ln>
          <a:effectLst/>
        </p:spPr>
        <p:txBody>
          <a:bodyPr wrap="none" anchor="ctr"/>
          <a:lstStyle/>
          <a:p>
            <a:endParaRPr lang="en-US"/>
          </a:p>
        </p:txBody>
      </p:sp>
      <p:sp>
        <p:nvSpPr>
          <p:cNvPr id="687111" name="AutoShape 7"/>
          <p:cNvSpPr>
            <a:spLocks noChangeArrowheads="1"/>
          </p:cNvSpPr>
          <p:nvPr/>
        </p:nvSpPr>
        <p:spPr bwMode="auto">
          <a:xfrm>
            <a:off x="838200" y="3663950"/>
            <a:ext cx="2057400" cy="531813"/>
          </a:xfrm>
          <a:prstGeom prst="roundRect">
            <a:avLst>
              <a:gd name="adj" fmla="val 12486"/>
            </a:avLst>
          </a:prstGeom>
          <a:solidFill>
            <a:srgbClr val="FAFEE6"/>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191901"/>
                </a:solidFill>
                <a:latin typeface="Arial" pitchFamily="34" charset="0"/>
              </a:rPr>
              <a:t>TIDAK DIPOTONG</a:t>
            </a:r>
          </a:p>
          <a:p>
            <a:pPr algn="ctr" eaLnBrk="0" hangingPunct="0"/>
            <a:r>
              <a:rPr lang="en-US" sz="1600" b="1">
                <a:solidFill>
                  <a:srgbClr val="191901"/>
                </a:solidFill>
                <a:latin typeface="Arial" pitchFamily="34" charset="0"/>
              </a:rPr>
              <a:t>PPh Ps.21</a:t>
            </a:r>
          </a:p>
        </p:txBody>
      </p:sp>
      <p:sp>
        <p:nvSpPr>
          <p:cNvPr id="687112" name="AutoShape 8"/>
          <p:cNvSpPr>
            <a:spLocks noChangeArrowheads="1"/>
          </p:cNvSpPr>
          <p:nvPr/>
        </p:nvSpPr>
        <p:spPr bwMode="auto">
          <a:xfrm flipH="1">
            <a:off x="4114800" y="1447800"/>
            <a:ext cx="695325" cy="190500"/>
          </a:xfrm>
          <a:prstGeom prst="downArrow">
            <a:avLst>
              <a:gd name="adj1" fmla="val 50000"/>
              <a:gd name="adj2" fmla="val 45014"/>
            </a:avLst>
          </a:prstGeom>
          <a:solidFill>
            <a:srgbClr val="993366"/>
          </a:solidFill>
          <a:ln w="12700">
            <a:solidFill>
              <a:schemeClr val="tx1"/>
            </a:solidFill>
            <a:miter lim="800000"/>
            <a:headEnd/>
            <a:tailEnd/>
          </a:ln>
          <a:effectLst/>
        </p:spPr>
        <p:txBody>
          <a:bodyPr wrap="none" anchor="ctr"/>
          <a:lstStyle/>
          <a:p>
            <a:endParaRPr lang="en-US"/>
          </a:p>
        </p:txBody>
      </p:sp>
      <p:sp>
        <p:nvSpPr>
          <p:cNvPr id="687113" name="AutoShape 9"/>
          <p:cNvSpPr>
            <a:spLocks noChangeArrowheads="1"/>
          </p:cNvSpPr>
          <p:nvPr/>
        </p:nvSpPr>
        <p:spPr bwMode="auto">
          <a:xfrm>
            <a:off x="3132138" y="1662113"/>
            <a:ext cx="2430462" cy="390525"/>
          </a:xfrm>
          <a:prstGeom prst="roundRect">
            <a:avLst>
              <a:gd name="adj" fmla="val 12486"/>
            </a:avLst>
          </a:prstGeom>
          <a:solidFill>
            <a:srgbClr val="FFFF99"/>
          </a:solidFill>
          <a:ln w="12700">
            <a:solidFill>
              <a:schemeClr val="tx1"/>
            </a:solidFill>
            <a:round/>
            <a:headEnd/>
            <a:tailEnd/>
          </a:ln>
          <a:effectLst/>
        </p:spPr>
        <p:txBody>
          <a:bodyPr wrap="none" lIns="90488" tIns="44450" rIns="90488" bIns="44450" anchor="ctr"/>
          <a:lstStyle/>
          <a:p>
            <a:pPr algn="ctr" eaLnBrk="0" hangingPunct="0"/>
            <a:r>
              <a:rPr lang="en-US" b="1">
                <a:latin typeface="Arial" pitchFamily="34" charset="0"/>
              </a:rPr>
              <a:t>DIBAYAR HARIAN</a:t>
            </a:r>
          </a:p>
        </p:txBody>
      </p:sp>
      <p:sp>
        <p:nvSpPr>
          <p:cNvPr id="687114" name="AutoShape 10"/>
          <p:cNvSpPr>
            <a:spLocks noChangeArrowheads="1"/>
          </p:cNvSpPr>
          <p:nvPr/>
        </p:nvSpPr>
        <p:spPr bwMode="auto">
          <a:xfrm>
            <a:off x="5703888" y="2176463"/>
            <a:ext cx="2133600" cy="447675"/>
          </a:xfrm>
          <a:prstGeom prst="roundRect">
            <a:avLst>
              <a:gd name="adj" fmla="val 12486"/>
            </a:avLst>
          </a:prstGeom>
          <a:solidFill>
            <a:srgbClr val="FFCCCC"/>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191901"/>
                </a:solidFill>
                <a:latin typeface="Arial" pitchFamily="34" charset="0"/>
              </a:rPr>
              <a:t>LEBIH DARI</a:t>
            </a:r>
          </a:p>
          <a:p>
            <a:pPr algn="ctr" eaLnBrk="0" hangingPunct="0"/>
            <a:r>
              <a:rPr lang="en-US" sz="1600" b="1">
                <a:solidFill>
                  <a:srgbClr val="191901"/>
                </a:solidFill>
                <a:latin typeface="Arial" pitchFamily="34" charset="0"/>
              </a:rPr>
              <a:t>Rp 150.000,-</a:t>
            </a:r>
          </a:p>
        </p:txBody>
      </p:sp>
      <p:sp>
        <p:nvSpPr>
          <p:cNvPr id="687115" name="AutoShape 11"/>
          <p:cNvSpPr>
            <a:spLocks noChangeArrowheads="1"/>
          </p:cNvSpPr>
          <p:nvPr/>
        </p:nvSpPr>
        <p:spPr bwMode="auto">
          <a:xfrm flipH="1">
            <a:off x="6378575" y="1925638"/>
            <a:ext cx="711200" cy="214312"/>
          </a:xfrm>
          <a:prstGeom prst="downArrow">
            <a:avLst>
              <a:gd name="adj1" fmla="val 50000"/>
              <a:gd name="adj2" fmla="val 50014"/>
            </a:avLst>
          </a:prstGeom>
          <a:solidFill>
            <a:srgbClr val="993366"/>
          </a:solidFill>
          <a:ln w="9525">
            <a:noFill/>
            <a:miter lim="800000"/>
            <a:headEnd/>
            <a:tailEnd/>
          </a:ln>
          <a:effectLst/>
        </p:spPr>
        <p:txBody>
          <a:bodyPr wrap="none" anchor="ctr"/>
          <a:lstStyle/>
          <a:p>
            <a:endParaRPr lang="en-US"/>
          </a:p>
        </p:txBody>
      </p:sp>
      <p:sp>
        <p:nvSpPr>
          <p:cNvPr id="687116" name="AutoShape 12"/>
          <p:cNvSpPr>
            <a:spLocks noChangeArrowheads="1"/>
          </p:cNvSpPr>
          <p:nvPr/>
        </p:nvSpPr>
        <p:spPr bwMode="auto">
          <a:xfrm>
            <a:off x="5703888" y="2878138"/>
            <a:ext cx="2133600" cy="531812"/>
          </a:xfrm>
          <a:prstGeom prst="roundRect">
            <a:avLst>
              <a:gd name="adj" fmla="val 12486"/>
            </a:avLst>
          </a:prstGeom>
          <a:solidFill>
            <a:srgbClr val="CCFF66"/>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191901"/>
                </a:solidFill>
                <a:latin typeface="Arial" pitchFamily="34" charset="0"/>
              </a:rPr>
              <a:t>DIKURANGI</a:t>
            </a:r>
          </a:p>
          <a:p>
            <a:pPr algn="ctr" eaLnBrk="0" hangingPunct="0"/>
            <a:r>
              <a:rPr lang="en-US" sz="1600" b="1">
                <a:solidFill>
                  <a:srgbClr val="191901"/>
                </a:solidFill>
                <a:latin typeface="Arial" pitchFamily="34" charset="0"/>
              </a:rPr>
              <a:t>Rp 150.000,-</a:t>
            </a:r>
          </a:p>
        </p:txBody>
      </p:sp>
      <p:sp>
        <p:nvSpPr>
          <p:cNvPr id="687117" name="AutoShape 13"/>
          <p:cNvSpPr>
            <a:spLocks noChangeArrowheads="1"/>
          </p:cNvSpPr>
          <p:nvPr/>
        </p:nvSpPr>
        <p:spPr bwMode="auto">
          <a:xfrm>
            <a:off x="5703888" y="3678238"/>
            <a:ext cx="2133600" cy="503237"/>
          </a:xfrm>
          <a:prstGeom prst="roundRect">
            <a:avLst>
              <a:gd name="adj" fmla="val 12486"/>
            </a:avLst>
          </a:prstGeom>
          <a:solidFill>
            <a:srgbClr val="FAFEE6"/>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191901"/>
                </a:solidFill>
                <a:latin typeface="Arial" pitchFamily="34" charset="0"/>
              </a:rPr>
              <a:t>DIPOTONG PPh</a:t>
            </a:r>
          </a:p>
          <a:p>
            <a:pPr algn="ctr" eaLnBrk="0" hangingPunct="0"/>
            <a:r>
              <a:rPr lang="en-US" sz="1600" b="1">
                <a:solidFill>
                  <a:srgbClr val="191901"/>
                </a:solidFill>
                <a:latin typeface="Arial" pitchFamily="34" charset="0"/>
              </a:rPr>
              <a:t>TARIF 5%</a:t>
            </a:r>
          </a:p>
        </p:txBody>
      </p:sp>
      <p:sp>
        <p:nvSpPr>
          <p:cNvPr id="687118" name="AutoShape 14"/>
          <p:cNvSpPr>
            <a:spLocks noChangeArrowheads="1"/>
          </p:cNvSpPr>
          <p:nvPr/>
        </p:nvSpPr>
        <p:spPr bwMode="auto">
          <a:xfrm>
            <a:off x="541338" y="4491038"/>
            <a:ext cx="8239125" cy="490537"/>
          </a:xfrm>
          <a:prstGeom prst="roundRect">
            <a:avLst>
              <a:gd name="adj" fmla="val 12486"/>
            </a:avLst>
          </a:prstGeom>
          <a:solidFill>
            <a:schemeClr val="tx1"/>
          </a:solidFill>
          <a:ln w="12700">
            <a:solidFill>
              <a:schemeClr val="tx1"/>
            </a:solidFill>
            <a:round/>
            <a:headEnd/>
            <a:tailEnd/>
          </a:ln>
          <a:effectLst/>
        </p:spPr>
        <p:txBody>
          <a:bodyPr wrap="none" lIns="90488" tIns="44450" rIns="90488" bIns="44450" anchor="ctr"/>
          <a:lstStyle/>
          <a:p>
            <a:pPr algn="ctr" eaLnBrk="0" hangingPunct="0"/>
            <a:r>
              <a:rPr lang="en-US" sz="1400" b="1">
                <a:solidFill>
                  <a:schemeClr val="bg2"/>
                </a:solidFill>
                <a:latin typeface="Arial" pitchFamily="34" charset="0"/>
              </a:rPr>
              <a:t>PADA SAAT TELAH MELEBIHI </a:t>
            </a:r>
          </a:p>
          <a:p>
            <a:pPr algn="ctr" eaLnBrk="0" hangingPunct="0"/>
            <a:r>
              <a:rPr lang="en-US" sz="1400" b="1">
                <a:solidFill>
                  <a:schemeClr val="bg2"/>
                </a:solidFill>
                <a:latin typeface="Arial" pitchFamily="34" charset="0"/>
              </a:rPr>
              <a:t>Rp 1.320.000 DALAM SATU BULAN KALENDER</a:t>
            </a:r>
          </a:p>
        </p:txBody>
      </p:sp>
      <p:sp>
        <p:nvSpPr>
          <p:cNvPr id="687119" name="AutoShape 15"/>
          <p:cNvSpPr>
            <a:spLocks noChangeArrowheads="1"/>
          </p:cNvSpPr>
          <p:nvPr/>
        </p:nvSpPr>
        <p:spPr bwMode="auto">
          <a:xfrm>
            <a:off x="4027488" y="5181600"/>
            <a:ext cx="1154112" cy="914400"/>
          </a:xfrm>
          <a:prstGeom prst="roundRect">
            <a:avLst>
              <a:gd name="adj" fmla="val 12486"/>
            </a:avLst>
          </a:prstGeom>
          <a:solidFill>
            <a:srgbClr val="FFFFFF"/>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000066"/>
                </a:solidFill>
                <a:latin typeface="Arial" pitchFamily="34" charset="0"/>
              </a:rPr>
              <a:t>PKP</a:t>
            </a:r>
          </a:p>
        </p:txBody>
      </p:sp>
      <p:sp>
        <p:nvSpPr>
          <p:cNvPr id="687120" name="AutoShape 16"/>
          <p:cNvSpPr>
            <a:spLocks noChangeArrowheads="1"/>
          </p:cNvSpPr>
          <p:nvPr/>
        </p:nvSpPr>
        <p:spPr bwMode="auto">
          <a:xfrm>
            <a:off x="6477000" y="5029200"/>
            <a:ext cx="1676400" cy="596900"/>
          </a:xfrm>
          <a:prstGeom prst="roundRect">
            <a:avLst>
              <a:gd name="adj" fmla="val 12486"/>
            </a:avLst>
          </a:prstGeom>
          <a:solidFill>
            <a:schemeClr val="tx2"/>
          </a:solidFill>
          <a:ln w="12700">
            <a:solidFill>
              <a:schemeClr val="tx1"/>
            </a:solidFill>
            <a:round/>
            <a:headEnd/>
            <a:tailEnd/>
          </a:ln>
          <a:effectLst/>
        </p:spPr>
        <p:txBody>
          <a:bodyPr wrap="none" lIns="90488" tIns="44450" rIns="90488" bIns="44450" anchor="ctr"/>
          <a:lstStyle/>
          <a:p>
            <a:pPr marL="190500" lvl="1" eaLnBrk="0" hangingPunct="0"/>
            <a:r>
              <a:rPr lang="en-US" sz="1000" b="1">
                <a:solidFill>
                  <a:srgbClr val="000066"/>
                </a:solidFill>
                <a:latin typeface="Arial" pitchFamily="34" charset="0"/>
              </a:rPr>
              <a:t>JIKA PENGHASILAN </a:t>
            </a:r>
          </a:p>
          <a:p>
            <a:pPr marL="190500" lvl="1" eaLnBrk="0" hangingPunct="0"/>
            <a:r>
              <a:rPr lang="en-US" sz="1000" b="1">
                <a:solidFill>
                  <a:srgbClr val="000066"/>
                </a:solidFill>
                <a:latin typeface="Arial" pitchFamily="34" charset="0"/>
              </a:rPr>
              <a:t>KUMULATIF DLM</a:t>
            </a:r>
          </a:p>
          <a:p>
            <a:pPr marL="190500" lvl="1" eaLnBrk="0" hangingPunct="0"/>
            <a:r>
              <a:rPr lang="en-US" sz="1000" b="1">
                <a:solidFill>
                  <a:srgbClr val="000066"/>
                </a:solidFill>
                <a:latin typeface="Arial" pitchFamily="34" charset="0"/>
              </a:rPr>
              <a:t>1 BLN </a:t>
            </a:r>
            <a:r>
              <a:rPr lang="en-US" sz="1000" b="1" u="sng">
                <a:solidFill>
                  <a:srgbClr val="000066"/>
                </a:solidFill>
                <a:latin typeface="Arial" pitchFamily="34" charset="0"/>
              </a:rPr>
              <a:t>&lt;</a:t>
            </a:r>
            <a:r>
              <a:rPr lang="en-US" sz="1000" b="1">
                <a:solidFill>
                  <a:srgbClr val="000066"/>
                </a:solidFill>
                <a:latin typeface="Arial" pitchFamily="34" charset="0"/>
              </a:rPr>
              <a:t> Rp 6.000.000</a:t>
            </a:r>
          </a:p>
        </p:txBody>
      </p:sp>
      <p:sp>
        <p:nvSpPr>
          <p:cNvPr id="687121" name="Rectangle 17"/>
          <p:cNvSpPr>
            <a:spLocks noChangeArrowheads="1"/>
          </p:cNvSpPr>
          <p:nvPr/>
        </p:nvSpPr>
        <p:spPr bwMode="auto">
          <a:xfrm>
            <a:off x="1676400" y="1771650"/>
            <a:ext cx="1447800" cy="142875"/>
          </a:xfrm>
          <a:prstGeom prst="rect">
            <a:avLst/>
          </a:prstGeom>
          <a:solidFill>
            <a:srgbClr val="993366"/>
          </a:solidFill>
          <a:ln w="9525">
            <a:noFill/>
            <a:miter lim="800000"/>
            <a:headEnd/>
            <a:tailEnd/>
          </a:ln>
          <a:effectLst/>
        </p:spPr>
        <p:txBody>
          <a:bodyPr wrap="none" anchor="ctr"/>
          <a:lstStyle/>
          <a:p>
            <a:endParaRPr lang="en-US"/>
          </a:p>
        </p:txBody>
      </p:sp>
      <p:sp>
        <p:nvSpPr>
          <p:cNvPr id="687122" name="Rectangle 18"/>
          <p:cNvSpPr>
            <a:spLocks noChangeArrowheads="1"/>
          </p:cNvSpPr>
          <p:nvPr/>
        </p:nvSpPr>
        <p:spPr bwMode="auto">
          <a:xfrm>
            <a:off x="5562600" y="1828800"/>
            <a:ext cx="1346200" cy="142875"/>
          </a:xfrm>
          <a:prstGeom prst="rect">
            <a:avLst/>
          </a:prstGeom>
          <a:solidFill>
            <a:srgbClr val="993366"/>
          </a:solidFill>
          <a:ln w="9525">
            <a:noFill/>
            <a:miter lim="800000"/>
            <a:headEnd/>
            <a:tailEnd/>
          </a:ln>
          <a:effectLst/>
        </p:spPr>
        <p:txBody>
          <a:bodyPr wrap="none" anchor="ctr"/>
          <a:lstStyle/>
          <a:p>
            <a:endParaRPr lang="en-US"/>
          </a:p>
        </p:txBody>
      </p:sp>
      <p:sp>
        <p:nvSpPr>
          <p:cNvPr id="687123" name="AutoShape 19"/>
          <p:cNvSpPr>
            <a:spLocks noChangeArrowheads="1"/>
          </p:cNvSpPr>
          <p:nvPr/>
        </p:nvSpPr>
        <p:spPr bwMode="auto">
          <a:xfrm flipH="1">
            <a:off x="1506538" y="2662238"/>
            <a:ext cx="695325" cy="933450"/>
          </a:xfrm>
          <a:prstGeom prst="downArrow">
            <a:avLst>
              <a:gd name="adj1" fmla="val 50000"/>
              <a:gd name="adj2" fmla="val 24456"/>
            </a:avLst>
          </a:prstGeom>
          <a:solidFill>
            <a:srgbClr val="993366"/>
          </a:solidFill>
          <a:ln w="12700">
            <a:solidFill>
              <a:schemeClr val="tx1"/>
            </a:solidFill>
            <a:miter lim="800000"/>
            <a:headEnd/>
            <a:tailEnd/>
          </a:ln>
          <a:effectLst/>
        </p:spPr>
        <p:txBody>
          <a:bodyPr wrap="none" anchor="ctr"/>
          <a:lstStyle/>
          <a:p>
            <a:endParaRPr lang="en-US"/>
          </a:p>
        </p:txBody>
      </p:sp>
      <p:sp>
        <p:nvSpPr>
          <p:cNvPr id="687124" name="AutoShape 20"/>
          <p:cNvSpPr>
            <a:spLocks noChangeArrowheads="1"/>
          </p:cNvSpPr>
          <p:nvPr/>
        </p:nvSpPr>
        <p:spPr bwMode="auto">
          <a:xfrm flipH="1">
            <a:off x="6550025" y="2676525"/>
            <a:ext cx="695325" cy="176213"/>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687125" name="AutoShape 21"/>
          <p:cNvSpPr>
            <a:spLocks noChangeArrowheads="1"/>
          </p:cNvSpPr>
          <p:nvPr/>
        </p:nvSpPr>
        <p:spPr bwMode="auto">
          <a:xfrm flipH="1">
            <a:off x="6600825" y="3448050"/>
            <a:ext cx="695325" cy="176213"/>
          </a:xfrm>
          <a:prstGeom prst="downArrow">
            <a:avLst>
              <a:gd name="adj1" fmla="val 50000"/>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687126" name="AutoShape 22"/>
          <p:cNvSpPr>
            <a:spLocks noChangeArrowheads="1"/>
          </p:cNvSpPr>
          <p:nvPr/>
        </p:nvSpPr>
        <p:spPr bwMode="auto">
          <a:xfrm flipH="1">
            <a:off x="1958975" y="4191000"/>
            <a:ext cx="4724400" cy="276225"/>
          </a:xfrm>
          <a:prstGeom prst="downArrow">
            <a:avLst>
              <a:gd name="adj1" fmla="val 75009"/>
              <a:gd name="adj2" fmla="val 50014"/>
            </a:avLst>
          </a:prstGeom>
          <a:solidFill>
            <a:srgbClr val="993366"/>
          </a:solidFill>
          <a:ln w="12700">
            <a:solidFill>
              <a:schemeClr val="tx1"/>
            </a:solidFill>
            <a:miter lim="800000"/>
            <a:headEnd/>
            <a:tailEnd/>
          </a:ln>
          <a:effectLst/>
        </p:spPr>
        <p:txBody>
          <a:bodyPr wrap="none" anchor="ctr"/>
          <a:lstStyle/>
          <a:p>
            <a:endParaRPr lang="en-US"/>
          </a:p>
        </p:txBody>
      </p:sp>
      <p:sp>
        <p:nvSpPr>
          <p:cNvPr id="687127" name="AutoShape 23"/>
          <p:cNvSpPr>
            <a:spLocks noChangeArrowheads="1"/>
          </p:cNvSpPr>
          <p:nvPr/>
        </p:nvSpPr>
        <p:spPr bwMode="auto">
          <a:xfrm flipH="1">
            <a:off x="1752600" y="4995863"/>
            <a:ext cx="695325" cy="176212"/>
          </a:xfrm>
          <a:prstGeom prst="downArrow">
            <a:avLst>
              <a:gd name="adj1" fmla="val 50000"/>
              <a:gd name="adj2" fmla="val 50014"/>
            </a:avLst>
          </a:prstGeom>
          <a:solidFill>
            <a:srgbClr val="FF99CC"/>
          </a:solidFill>
          <a:ln w="12700">
            <a:solidFill>
              <a:srgbClr val="FF00FF"/>
            </a:solidFill>
            <a:miter lim="800000"/>
            <a:headEnd/>
            <a:tailEnd/>
          </a:ln>
          <a:effectLst/>
        </p:spPr>
        <p:txBody>
          <a:bodyPr wrap="none" anchor="ctr"/>
          <a:lstStyle/>
          <a:p>
            <a:endParaRPr lang="en-US"/>
          </a:p>
        </p:txBody>
      </p:sp>
      <p:sp>
        <p:nvSpPr>
          <p:cNvPr id="687128" name="AutoShape 24"/>
          <p:cNvSpPr>
            <a:spLocks noChangeArrowheads="1"/>
          </p:cNvSpPr>
          <p:nvPr/>
        </p:nvSpPr>
        <p:spPr bwMode="auto">
          <a:xfrm>
            <a:off x="3663950" y="5386388"/>
            <a:ext cx="457200" cy="381000"/>
          </a:xfrm>
          <a:prstGeom prst="rightArrow">
            <a:avLst>
              <a:gd name="adj1" fmla="val 50000"/>
              <a:gd name="adj2" fmla="val 60017"/>
            </a:avLst>
          </a:prstGeom>
          <a:solidFill>
            <a:srgbClr val="FF99CC"/>
          </a:solidFill>
          <a:ln w="12700">
            <a:solidFill>
              <a:srgbClr val="FF00FF"/>
            </a:solidFill>
            <a:miter lim="800000"/>
            <a:headEnd/>
            <a:tailEnd/>
          </a:ln>
          <a:effectLst/>
        </p:spPr>
        <p:txBody>
          <a:bodyPr wrap="none" anchor="ctr"/>
          <a:lstStyle/>
          <a:p>
            <a:endParaRPr lang="en-US"/>
          </a:p>
        </p:txBody>
      </p:sp>
      <p:sp>
        <p:nvSpPr>
          <p:cNvPr id="687129" name="AutoShape 25"/>
          <p:cNvSpPr>
            <a:spLocks noChangeArrowheads="1"/>
          </p:cNvSpPr>
          <p:nvPr/>
        </p:nvSpPr>
        <p:spPr bwMode="auto">
          <a:xfrm>
            <a:off x="4003675" y="6334125"/>
            <a:ext cx="4149725" cy="52387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600" b="1">
                <a:latin typeface="Arial" pitchFamily="34" charset="0"/>
              </a:rPr>
              <a:t>DIPERHITUNGKAN PPh Ps.21</a:t>
            </a:r>
          </a:p>
          <a:p>
            <a:pPr algn="ctr" eaLnBrk="0" hangingPunct="0"/>
            <a:r>
              <a:rPr lang="en-US" sz="1600" b="1">
                <a:latin typeface="Arial" pitchFamily="34" charset="0"/>
              </a:rPr>
              <a:t>YANG TELAH DIPOTONG</a:t>
            </a:r>
          </a:p>
        </p:txBody>
      </p:sp>
      <p:sp>
        <p:nvSpPr>
          <p:cNvPr id="687130" name="AutoShape 26"/>
          <p:cNvSpPr>
            <a:spLocks noChangeArrowheads="1"/>
          </p:cNvSpPr>
          <p:nvPr/>
        </p:nvSpPr>
        <p:spPr bwMode="auto">
          <a:xfrm>
            <a:off x="8197850" y="5029200"/>
            <a:ext cx="914400" cy="1358900"/>
          </a:xfrm>
          <a:prstGeom prst="roundRect">
            <a:avLst>
              <a:gd name="adj" fmla="val 8991"/>
            </a:avLst>
          </a:prstGeom>
          <a:solidFill>
            <a:srgbClr val="FF0000"/>
          </a:solidFill>
          <a:ln w="12700">
            <a:solidFill>
              <a:schemeClr val="tx1"/>
            </a:solidFill>
            <a:round/>
            <a:headEnd/>
            <a:tailEnd/>
          </a:ln>
          <a:effectLst/>
        </p:spPr>
        <p:txBody>
          <a:bodyPr lIns="90488" tIns="44450" rIns="90488" bIns="44450">
            <a:spAutoFit/>
          </a:bodyPr>
          <a:lstStyle/>
          <a:p>
            <a:pPr algn="ctr" eaLnBrk="0" hangingPunct="0"/>
            <a:r>
              <a:rPr lang="en-US" sz="1000" b="1">
                <a:solidFill>
                  <a:srgbClr val="000000"/>
                </a:solidFill>
                <a:latin typeface="Arial" pitchFamily="34" charset="0"/>
              </a:rPr>
              <a:t>JIKA WP TDK MEMILIKI NPWP MAKA</a:t>
            </a:r>
          </a:p>
          <a:p>
            <a:pPr algn="ctr" eaLnBrk="0" hangingPunct="0"/>
            <a:r>
              <a:rPr lang="en-US" sz="1000" b="1">
                <a:solidFill>
                  <a:srgbClr val="000000"/>
                </a:solidFill>
                <a:latin typeface="Arial" pitchFamily="34" charset="0"/>
              </a:rPr>
              <a:t>TARIFNYA 20% LEBIH TINGGI</a:t>
            </a:r>
          </a:p>
        </p:txBody>
      </p:sp>
      <p:sp>
        <p:nvSpPr>
          <p:cNvPr id="687131" name="AutoShape 27"/>
          <p:cNvSpPr>
            <a:spLocks noChangeArrowheads="1"/>
          </p:cNvSpPr>
          <p:nvPr/>
        </p:nvSpPr>
        <p:spPr bwMode="auto">
          <a:xfrm>
            <a:off x="7315200" y="457200"/>
            <a:ext cx="1828800" cy="990600"/>
          </a:xfrm>
          <a:prstGeom prst="roundRect">
            <a:avLst>
              <a:gd name="adj" fmla="val 12486"/>
            </a:avLst>
          </a:prstGeom>
          <a:solidFill>
            <a:srgbClr val="FF0000"/>
          </a:solidFill>
          <a:ln w="12700">
            <a:solidFill>
              <a:schemeClr val="tx1"/>
            </a:solidFill>
            <a:round/>
            <a:headEnd/>
            <a:tailEnd/>
          </a:ln>
          <a:effectLst/>
        </p:spPr>
        <p:txBody>
          <a:bodyPr wrap="none" lIns="90488" tIns="44450" rIns="90488" bIns="44450" anchor="ctr"/>
          <a:lstStyle/>
          <a:p>
            <a:pPr algn="ctr" eaLnBrk="0" hangingPunct="0"/>
            <a:r>
              <a:rPr lang="en-US" sz="1200" b="1">
                <a:latin typeface="Arial" pitchFamily="34" charset="0"/>
              </a:rPr>
              <a:t>Tdk termasuk </a:t>
            </a:r>
          </a:p>
          <a:p>
            <a:pPr algn="ctr" eaLnBrk="0" hangingPunct="0"/>
            <a:r>
              <a:rPr lang="en-US" sz="1200" b="1">
                <a:latin typeface="Arial" pitchFamily="34" charset="0"/>
              </a:rPr>
              <a:t>Honorarium atau </a:t>
            </a:r>
          </a:p>
          <a:p>
            <a:pPr algn="ctr" eaLnBrk="0" hangingPunct="0"/>
            <a:r>
              <a:rPr lang="en-US" sz="1200" b="1">
                <a:latin typeface="Arial" pitchFamily="34" charset="0"/>
              </a:rPr>
              <a:t>Komisi yg diterima </a:t>
            </a:r>
          </a:p>
          <a:p>
            <a:pPr algn="ctr" eaLnBrk="0" hangingPunct="0"/>
            <a:r>
              <a:rPr lang="en-US" sz="1200" b="1">
                <a:latin typeface="Arial" pitchFamily="34" charset="0"/>
              </a:rPr>
              <a:t>Penjaja barang &amp;</a:t>
            </a:r>
          </a:p>
          <a:p>
            <a:pPr algn="ctr" eaLnBrk="0" hangingPunct="0"/>
            <a:r>
              <a:rPr lang="en-US" sz="1200" b="1">
                <a:latin typeface="Arial" pitchFamily="34" charset="0"/>
              </a:rPr>
              <a:t>Petugas dinas luar</a:t>
            </a:r>
          </a:p>
        </p:txBody>
      </p:sp>
      <p:sp>
        <p:nvSpPr>
          <p:cNvPr id="687132" name="AutoShape 28"/>
          <p:cNvSpPr>
            <a:spLocks noChangeArrowheads="1"/>
          </p:cNvSpPr>
          <p:nvPr/>
        </p:nvSpPr>
        <p:spPr bwMode="auto">
          <a:xfrm>
            <a:off x="6705600" y="914400"/>
            <a:ext cx="669925" cy="276225"/>
          </a:xfrm>
          <a:prstGeom prst="rightArrow">
            <a:avLst>
              <a:gd name="adj1" fmla="val 50000"/>
              <a:gd name="adj2" fmla="val 121298"/>
            </a:avLst>
          </a:prstGeom>
          <a:solidFill>
            <a:srgbClr val="FF0000"/>
          </a:solidFill>
          <a:ln w="12700">
            <a:solidFill>
              <a:srgbClr val="FF00FF"/>
            </a:solidFill>
            <a:miter lim="800000"/>
            <a:headEnd/>
            <a:tailEnd/>
          </a:ln>
          <a:effectLst/>
        </p:spPr>
        <p:txBody>
          <a:bodyPr wrap="none" anchor="ctr"/>
          <a:lstStyle/>
          <a:p>
            <a:endParaRPr lang="en-US"/>
          </a:p>
        </p:txBody>
      </p:sp>
      <p:sp>
        <p:nvSpPr>
          <p:cNvPr id="687133" name="AutoShape 29"/>
          <p:cNvSpPr>
            <a:spLocks noChangeArrowheads="1"/>
          </p:cNvSpPr>
          <p:nvPr/>
        </p:nvSpPr>
        <p:spPr bwMode="auto">
          <a:xfrm>
            <a:off x="5181600" y="5135563"/>
            <a:ext cx="457200" cy="381000"/>
          </a:xfrm>
          <a:prstGeom prst="rightArrow">
            <a:avLst>
              <a:gd name="adj1" fmla="val 50000"/>
              <a:gd name="adj2" fmla="val 60017"/>
            </a:avLst>
          </a:prstGeom>
          <a:solidFill>
            <a:srgbClr val="FF99CC"/>
          </a:solidFill>
          <a:ln w="12700">
            <a:solidFill>
              <a:srgbClr val="FF00FF"/>
            </a:solidFill>
            <a:miter lim="800000"/>
            <a:headEnd/>
            <a:tailEnd/>
          </a:ln>
          <a:effectLst/>
        </p:spPr>
        <p:txBody>
          <a:bodyPr wrap="none" anchor="ctr"/>
          <a:lstStyle/>
          <a:p>
            <a:endParaRPr lang="en-US"/>
          </a:p>
        </p:txBody>
      </p:sp>
      <p:sp>
        <p:nvSpPr>
          <p:cNvPr id="687135" name="AutoShape 31"/>
          <p:cNvSpPr>
            <a:spLocks noChangeArrowheads="1"/>
          </p:cNvSpPr>
          <p:nvPr/>
        </p:nvSpPr>
        <p:spPr bwMode="auto">
          <a:xfrm>
            <a:off x="5181600" y="5715000"/>
            <a:ext cx="457200" cy="381000"/>
          </a:xfrm>
          <a:prstGeom prst="rightArrow">
            <a:avLst>
              <a:gd name="adj1" fmla="val 50000"/>
              <a:gd name="adj2" fmla="val 60017"/>
            </a:avLst>
          </a:prstGeom>
          <a:solidFill>
            <a:srgbClr val="FF99CC"/>
          </a:solidFill>
          <a:ln w="12700">
            <a:solidFill>
              <a:srgbClr val="FF00FF"/>
            </a:solidFill>
            <a:miter lim="800000"/>
            <a:headEnd/>
            <a:tailEnd/>
          </a:ln>
          <a:effectLst/>
        </p:spPr>
        <p:txBody>
          <a:bodyPr wrap="none" anchor="ctr"/>
          <a:lstStyle/>
          <a:p>
            <a:endParaRPr lang="en-US"/>
          </a:p>
        </p:txBody>
      </p:sp>
      <p:sp>
        <p:nvSpPr>
          <p:cNvPr id="687136" name="AutoShape 32"/>
          <p:cNvSpPr>
            <a:spLocks noChangeArrowheads="1"/>
          </p:cNvSpPr>
          <p:nvPr/>
        </p:nvSpPr>
        <p:spPr bwMode="auto">
          <a:xfrm>
            <a:off x="6477000" y="5651500"/>
            <a:ext cx="1676400" cy="596900"/>
          </a:xfrm>
          <a:prstGeom prst="roundRect">
            <a:avLst>
              <a:gd name="adj" fmla="val 12486"/>
            </a:avLst>
          </a:prstGeom>
          <a:solidFill>
            <a:schemeClr val="tx2"/>
          </a:solidFill>
          <a:ln w="12700">
            <a:solidFill>
              <a:schemeClr val="tx1"/>
            </a:solidFill>
            <a:round/>
            <a:headEnd/>
            <a:tailEnd/>
          </a:ln>
          <a:effectLst/>
        </p:spPr>
        <p:txBody>
          <a:bodyPr wrap="none" lIns="90488" tIns="44450" rIns="90488" bIns="44450" anchor="ctr"/>
          <a:lstStyle/>
          <a:p>
            <a:pPr marL="190500" lvl="1" eaLnBrk="0" hangingPunct="0"/>
            <a:r>
              <a:rPr lang="en-US" sz="1000" b="1">
                <a:solidFill>
                  <a:srgbClr val="000066"/>
                </a:solidFill>
                <a:latin typeface="Arial" pitchFamily="34" charset="0"/>
              </a:rPr>
              <a:t>JIKA PENGHASILAN </a:t>
            </a:r>
          </a:p>
          <a:p>
            <a:pPr marL="190500" lvl="1" eaLnBrk="0" hangingPunct="0"/>
            <a:r>
              <a:rPr lang="en-US" sz="1000" b="1">
                <a:solidFill>
                  <a:srgbClr val="000066"/>
                </a:solidFill>
                <a:latin typeface="Arial" pitchFamily="34" charset="0"/>
              </a:rPr>
              <a:t>KUMULATIF DLM</a:t>
            </a:r>
          </a:p>
          <a:p>
            <a:pPr marL="190500" lvl="1" eaLnBrk="0" hangingPunct="0"/>
            <a:r>
              <a:rPr lang="en-US" sz="1000" b="1">
                <a:solidFill>
                  <a:srgbClr val="000066"/>
                </a:solidFill>
                <a:latin typeface="Arial" pitchFamily="34" charset="0"/>
              </a:rPr>
              <a:t>1 BLN </a:t>
            </a:r>
            <a:r>
              <a:rPr lang="en-US" sz="1000" b="1" u="sng">
                <a:solidFill>
                  <a:srgbClr val="000066"/>
                </a:solidFill>
                <a:latin typeface="Arial" pitchFamily="34" charset="0"/>
              </a:rPr>
              <a:t>&gt;</a:t>
            </a:r>
            <a:r>
              <a:rPr lang="en-US" sz="1000" b="1">
                <a:solidFill>
                  <a:srgbClr val="000066"/>
                </a:solidFill>
                <a:latin typeface="Arial" pitchFamily="34" charset="0"/>
              </a:rPr>
              <a:t> Rp 6.000.000</a:t>
            </a:r>
          </a:p>
        </p:txBody>
      </p:sp>
      <p:sp>
        <p:nvSpPr>
          <p:cNvPr id="687137" name="AutoShape 33"/>
          <p:cNvSpPr>
            <a:spLocks noChangeArrowheads="1"/>
          </p:cNvSpPr>
          <p:nvPr/>
        </p:nvSpPr>
        <p:spPr bwMode="auto">
          <a:xfrm>
            <a:off x="5638800" y="5749925"/>
            <a:ext cx="1066800" cy="381000"/>
          </a:xfrm>
          <a:prstGeom prst="roundRect">
            <a:avLst>
              <a:gd name="adj" fmla="val 12486"/>
            </a:avLst>
          </a:prstGeom>
          <a:solidFill>
            <a:schemeClr val="tx1"/>
          </a:solidFill>
          <a:ln w="12700">
            <a:solidFill>
              <a:schemeClr val="tx1"/>
            </a:solidFill>
            <a:round/>
            <a:headEnd/>
            <a:tailEnd/>
          </a:ln>
          <a:effectLst/>
        </p:spPr>
        <p:txBody>
          <a:bodyPr wrap="none" lIns="90488" tIns="44450" rIns="90488" bIns="44450" anchor="ctr"/>
          <a:lstStyle/>
          <a:p>
            <a:pPr marL="190500" lvl="1" algn="r" eaLnBrk="0" hangingPunct="0"/>
            <a:r>
              <a:rPr lang="en-US" sz="1200" b="1">
                <a:solidFill>
                  <a:schemeClr val="bg1"/>
                </a:solidFill>
                <a:latin typeface="Arial" pitchFamily="34" charset="0"/>
              </a:rPr>
              <a:t>TARIF Psl 17</a:t>
            </a:r>
            <a:endParaRPr lang="en-US" sz="1600" b="1">
              <a:solidFill>
                <a:schemeClr val="bg1"/>
              </a:solidFill>
              <a:latin typeface="Arial" pitchFamily="34" charset="0"/>
            </a:endParaRPr>
          </a:p>
        </p:txBody>
      </p:sp>
      <p:sp>
        <p:nvSpPr>
          <p:cNvPr id="687138" name="AutoShape 34"/>
          <p:cNvSpPr>
            <a:spLocks noChangeArrowheads="1"/>
          </p:cNvSpPr>
          <p:nvPr/>
        </p:nvSpPr>
        <p:spPr bwMode="auto">
          <a:xfrm>
            <a:off x="914400" y="5857875"/>
            <a:ext cx="2514600" cy="685800"/>
          </a:xfrm>
          <a:prstGeom prst="roundRect">
            <a:avLst>
              <a:gd name="adj" fmla="val 12486"/>
            </a:avLst>
          </a:prstGeom>
          <a:solidFill>
            <a:srgbClr val="FFFFCC"/>
          </a:solidFill>
          <a:ln w="12700">
            <a:solidFill>
              <a:schemeClr val="tx1"/>
            </a:solidFill>
            <a:round/>
            <a:headEnd/>
            <a:tailEnd/>
          </a:ln>
          <a:effectLst/>
        </p:spPr>
        <p:txBody>
          <a:bodyPr wrap="none" lIns="90488" tIns="44450" rIns="90488" bIns="44450" anchor="ctr"/>
          <a:lstStyle/>
          <a:p>
            <a:pPr algn="ctr" eaLnBrk="0" hangingPunct="0"/>
            <a:r>
              <a:rPr lang="en-US" sz="1100" b="1">
                <a:solidFill>
                  <a:srgbClr val="000066"/>
                </a:solidFill>
                <a:latin typeface="Arial" pitchFamily="34" charset="0"/>
              </a:rPr>
              <a:t>Iuran Jaminan Hari Tua/</a:t>
            </a:r>
          </a:p>
          <a:p>
            <a:pPr algn="ctr" eaLnBrk="0" hangingPunct="0"/>
            <a:r>
              <a:rPr lang="en-US" sz="1100" b="1">
                <a:solidFill>
                  <a:srgbClr val="000066"/>
                </a:solidFill>
                <a:latin typeface="Arial" pitchFamily="34" charset="0"/>
              </a:rPr>
              <a:t>Iuran Tunjangan Hari Tua</a:t>
            </a:r>
          </a:p>
          <a:p>
            <a:pPr algn="ctr" eaLnBrk="0" hangingPunct="0"/>
            <a:r>
              <a:rPr lang="en-US" sz="1100" b="1">
                <a:solidFill>
                  <a:srgbClr val="000066"/>
                </a:solidFill>
                <a:latin typeface="Arial" pitchFamily="34" charset="0"/>
              </a:rPr>
              <a:t>yg dibayarkan ke Jamsostek, </a:t>
            </a:r>
          </a:p>
          <a:p>
            <a:pPr algn="ctr" eaLnBrk="0" hangingPunct="0"/>
            <a:r>
              <a:rPr lang="en-US" sz="1100" b="1">
                <a:solidFill>
                  <a:srgbClr val="000066"/>
                </a:solidFill>
                <a:latin typeface="Arial" pitchFamily="34" charset="0"/>
              </a:rPr>
              <a:t>bila diwajibkan </a:t>
            </a:r>
          </a:p>
        </p:txBody>
      </p:sp>
      <p:sp>
        <p:nvSpPr>
          <p:cNvPr id="687139" name="AutoShape 35"/>
          <p:cNvSpPr>
            <a:spLocks noChangeArrowheads="1"/>
          </p:cNvSpPr>
          <p:nvPr/>
        </p:nvSpPr>
        <p:spPr bwMode="auto">
          <a:xfrm>
            <a:off x="381000" y="5192713"/>
            <a:ext cx="3276600" cy="674687"/>
          </a:xfrm>
          <a:prstGeom prst="roundRect">
            <a:avLst>
              <a:gd name="adj" fmla="val 12486"/>
            </a:avLst>
          </a:prstGeom>
          <a:solidFill>
            <a:schemeClr val="tx1"/>
          </a:solidFill>
          <a:ln w="12700">
            <a:solidFill>
              <a:schemeClr val="tx1"/>
            </a:solidFill>
            <a:round/>
            <a:headEnd/>
            <a:tailEnd/>
          </a:ln>
          <a:effectLst/>
        </p:spPr>
        <p:txBody>
          <a:bodyPr wrap="none" lIns="90488" tIns="44450" rIns="90488" bIns="44450" anchor="ctr"/>
          <a:lstStyle/>
          <a:p>
            <a:pPr algn="ctr" eaLnBrk="0" hangingPunct="0"/>
            <a:r>
              <a:rPr lang="en-US" sz="1600" b="1">
                <a:solidFill>
                  <a:schemeClr val="bg1"/>
                </a:solidFill>
                <a:latin typeface="Arial" pitchFamily="34" charset="0"/>
              </a:rPr>
              <a:t>DIKURANGI</a:t>
            </a:r>
          </a:p>
          <a:p>
            <a:pPr algn="ctr" eaLnBrk="0" hangingPunct="0"/>
            <a:r>
              <a:rPr lang="en-US" sz="1600" b="1">
                <a:solidFill>
                  <a:schemeClr val="bg1"/>
                </a:solidFill>
                <a:latin typeface="Arial" pitchFamily="34" charset="0"/>
              </a:rPr>
              <a:t>PTKP HARIAN SEBENARNYA +</a:t>
            </a:r>
          </a:p>
        </p:txBody>
      </p:sp>
      <p:sp>
        <p:nvSpPr>
          <p:cNvPr id="687134" name="AutoShape 30"/>
          <p:cNvSpPr>
            <a:spLocks noChangeArrowheads="1"/>
          </p:cNvSpPr>
          <p:nvPr/>
        </p:nvSpPr>
        <p:spPr bwMode="auto">
          <a:xfrm>
            <a:off x="5715000" y="5127625"/>
            <a:ext cx="838200" cy="381000"/>
          </a:xfrm>
          <a:prstGeom prst="roundRect">
            <a:avLst>
              <a:gd name="adj" fmla="val 12486"/>
            </a:avLst>
          </a:prstGeom>
          <a:solidFill>
            <a:schemeClr val="tx1"/>
          </a:solidFill>
          <a:ln w="12700">
            <a:solidFill>
              <a:schemeClr val="tx1"/>
            </a:solidFill>
            <a:round/>
            <a:headEnd/>
            <a:tailEnd/>
          </a:ln>
          <a:effectLst/>
        </p:spPr>
        <p:txBody>
          <a:bodyPr wrap="none" lIns="90488" tIns="44450" rIns="90488" bIns="44450" anchor="ctr"/>
          <a:lstStyle/>
          <a:p>
            <a:pPr marL="190500" lvl="1" algn="r" eaLnBrk="0" hangingPunct="0"/>
            <a:r>
              <a:rPr lang="en-US" sz="1200" b="1">
                <a:solidFill>
                  <a:schemeClr val="bg1"/>
                </a:solidFill>
                <a:latin typeface="Arial" pitchFamily="34" charset="0"/>
              </a:rPr>
              <a:t>TARIF 5%</a:t>
            </a:r>
            <a:endParaRPr lang="en-US" sz="1600" b="1">
              <a:solidFill>
                <a:schemeClr val="bg1"/>
              </a:solidFill>
              <a:latin typeface="Arial" pitchFamily="34" charset="0"/>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3"/>
          <p:cNvSpPr>
            <a:spLocks noGrp="1"/>
          </p:cNvSpPr>
          <p:nvPr>
            <p:ph type="sldNum" sz="quarter" idx="12"/>
          </p:nvPr>
        </p:nvSpPr>
        <p:spPr/>
        <p:txBody>
          <a:bodyPr/>
          <a:lstStyle/>
          <a:p>
            <a:fld id="{9A42B1C1-AF72-43D6-A23A-A3D25B3324AD}" type="slidenum">
              <a:rPr lang="en-US"/>
              <a:pPr/>
              <a:t>39</a:t>
            </a:fld>
            <a:endParaRPr lang="en-US"/>
          </a:p>
        </p:txBody>
      </p:sp>
      <p:sp>
        <p:nvSpPr>
          <p:cNvPr id="689154"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689155"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689156" name="Rectangle 4"/>
          <p:cNvSpPr>
            <a:spLocks noChangeArrowheads="1"/>
          </p:cNvSpPr>
          <p:nvPr/>
        </p:nvSpPr>
        <p:spPr bwMode="auto">
          <a:xfrm>
            <a:off x="820738" y="290513"/>
            <a:ext cx="7502525" cy="447675"/>
          </a:xfrm>
          <a:prstGeom prst="rect">
            <a:avLst/>
          </a:prstGeom>
          <a:solidFill>
            <a:schemeClr val="tx1"/>
          </a:solidFill>
          <a:ln w="12700">
            <a:noFill/>
            <a:miter lim="800000"/>
            <a:headEnd/>
            <a:tailEnd/>
          </a:ln>
          <a:effectLst/>
        </p:spPr>
        <p:txBody>
          <a:bodyPr wrap="none" lIns="90488" tIns="44450" rIns="90488" bIns="44450" anchor="ctr"/>
          <a:lstStyle/>
          <a:p>
            <a:pPr algn="ctr" eaLnBrk="0" hangingPunct="0"/>
            <a:r>
              <a:rPr lang="en-US" sz="2400" b="1">
                <a:solidFill>
                  <a:schemeClr val="bg1"/>
                </a:solidFill>
                <a:latin typeface="Arial" pitchFamily="34" charset="0"/>
              </a:rPr>
              <a:t>Penghitungan PPh Pasal 21</a:t>
            </a:r>
          </a:p>
        </p:txBody>
      </p:sp>
      <p:sp>
        <p:nvSpPr>
          <p:cNvPr id="689157" name="AutoShape 5"/>
          <p:cNvSpPr>
            <a:spLocks noChangeArrowheads="1"/>
          </p:cNvSpPr>
          <p:nvPr/>
        </p:nvSpPr>
        <p:spPr bwMode="auto">
          <a:xfrm>
            <a:off x="1443038" y="833438"/>
            <a:ext cx="6486525" cy="619125"/>
          </a:xfrm>
          <a:prstGeom prst="roundRect">
            <a:avLst>
              <a:gd name="adj" fmla="val 12486"/>
            </a:avLst>
          </a:prstGeom>
          <a:solidFill>
            <a:srgbClr val="FFCCCC"/>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000066"/>
                </a:solidFill>
                <a:latin typeface="Arial" pitchFamily="34" charset="0"/>
              </a:rPr>
              <a:t>ATAS PENGHASILAN BERUPA UPAH  HARIAN, MINGGUAN,</a:t>
            </a:r>
          </a:p>
          <a:p>
            <a:pPr algn="ctr" eaLnBrk="0" hangingPunct="0"/>
            <a:r>
              <a:rPr lang="en-US" sz="1600" b="1">
                <a:solidFill>
                  <a:srgbClr val="000066"/>
                </a:solidFill>
                <a:latin typeface="Arial" pitchFamily="34" charset="0"/>
              </a:rPr>
              <a:t>SATUAN, BORONGAN, DAN UANG SAKU HARIAN</a:t>
            </a:r>
          </a:p>
        </p:txBody>
      </p:sp>
      <p:sp>
        <p:nvSpPr>
          <p:cNvPr id="689158" name="AutoShape 6"/>
          <p:cNvSpPr>
            <a:spLocks noChangeArrowheads="1"/>
          </p:cNvSpPr>
          <p:nvPr/>
        </p:nvSpPr>
        <p:spPr bwMode="auto">
          <a:xfrm flipH="1">
            <a:off x="4183063" y="3132138"/>
            <a:ext cx="842962" cy="219075"/>
          </a:xfrm>
          <a:prstGeom prst="downArrow">
            <a:avLst>
              <a:gd name="adj1" fmla="val 50000"/>
              <a:gd name="adj2" fmla="val 50014"/>
            </a:avLst>
          </a:prstGeom>
          <a:solidFill>
            <a:srgbClr val="006600"/>
          </a:solidFill>
          <a:ln w="12700">
            <a:solidFill>
              <a:schemeClr val="tx1"/>
            </a:solidFill>
            <a:miter lim="800000"/>
            <a:headEnd/>
            <a:tailEnd/>
          </a:ln>
          <a:effectLst/>
        </p:spPr>
        <p:txBody>
          <a:bodyPr wrap="none" anchor="ctr"/>
          <a:lstStyle/>
          <a:p>
            <a:endParaRPr lang="en-US"/>
          </a:p>
        </p:txBody>
      </p:sp>
      <p:sp>
        <p:nvSpPr>
          <p:cNvPr id="689159" name="AutoShape 7"/>
          <p:cNvSpPr>
            <a:spLocks noChangeArrowheads="1"/>
          </p:cNvSpPr>
          <p:nvPr/>
        </p:nvSpPr>
        <p:spPr bwMode="auto">
          <a:xfrm>
            <a:off x="3157538" y="3403600"/>
            <a:ext cx="2895600" cy="390525"/>
          </a:xfrm>
          <a:prstGeom prst="roundRect">
            <a:avLst>
              <a:gd name="adj" fmla="val 12486"/>
            </a:avLst>
          </a:prstGeom>
          <a:solidFill>
            <a:srgbClr val="DDDDDD"/>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000066"/>
                </a:solidFill>
                <a:latin typeface="Arial" pitchFamily="34" charset="0"/>
              </a:rPr>
              <a:t>PKP SEBULAN</a:t>
            </a:r>
          </a:p>
        </p:txBody>
      </p:sp>
      <p:sp>
        <p:nvSpPr>
          <p:cNvPr id="689160" name="AutoShape 8"/>
          <p:cNvSpPr>
            <a:spLocks noChangeArrowheads="1"/>
          </p:cNvSpPr>
          <p:nvPr/>
        </p:nvSpPr>
        <p:spPr bwMode="auto">
          <a:xfrm>
            <a:off x="3143250" y="5160963"/>
            <a:ext cx="2895600" cy="404812"/>
          </a:xfrm>
          <a:prstGeom prst="roundRect">
            <a:avLst>
              <a:gd name="adj" fmla="val 12486"/>
            </a:avLst>
          </a:prstGeom>
          <a:solidFill>
            <a:srgbClr val="DDDDDD"/>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000066"/>
                </a:solidFill>
                <a:latin typeface="Arial" pitchFamily="34" charset="0"/>
              </a:rPr>
              <a:t>PPh SETAHUN</a:t>
            </a:r>
          </a:p>
        </p:txBody>
      </p:sp>
      <p:sp>
        <p:nvSpPr>
          <p:cNvPr id="689161" name="AutoShape 9"/>
          <p:cNvSpPr>
            <a:spLocks noChangeArrowheads="1"/>
          </p:cNvSpPr>
          <p:nvPr/>
        </p:nvSpPr>
        <p:spPr bwMode="auto">
          <a:xfrm flipH="1">
            <a:off x="4224338" y="1476375"/>
            <a:ext cx="695325" cy="276225"/>
          </a:xfrm>
          <a:prstGeom prst="downArrow">
            <a:avLst>
              <a:gd name="adj1" fmla="val 50000"/>
              <a:gd name="adj2" fmla="val 45014"/>
            </a:avLst>
          </a:prstGeom>
          <a:solidFill>
            <a:srgbClr val="006600"/>
          </a:solidFill>
          <a:ln w="12700">
            <a:solidFill>
              <a:schemeClr val="tx1"/>
            </a:solidFill>
            <a:miter lim="800000"/>
            <a:headEnd/>
            <a:tailEnd/>
          </a:ln>
          <a:effectLst/>
        </p:spPr>
        <p:txBody>
          <a:bodyPr wrap="none" anchor="ctr"/>
          <a:lstStyle/>
          <a:p>
            <a:endParaRPr lang="en-US"/>
          </a:p>
        </p:txBody>
      </p:sp>
      <p:sp>
        <p:nvSpPr>
          <p:cNvPr id="689162" name="AutoShape 10"/>
          <p:cNvSpPr>
            <a:spLocks noChangeArrowheads="1"/>
          </p:cNvSpPr>
          <p:nvPr/>
        </p:nvSpPr>
        <p:spPr bwMode="auto">
          <a:xfrm>
            <a:off x="3157538" y="1803400"/>
            <a:ext cx="2895600" cy="56197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b="1">
                <a:latin typeface="Arial" pitchFamily="34" charset="0"/>
              </a:rPr>
              <a:t>DIBAYAR BULANAN</a:t>
            </a:r>
          </a:p>
        </p:txBody>
      </p:sp>
      <p:sp>
        <p:nvSpPr>
          <p:cNvPr id="689163" name="AutoShape 11"/>
          <p:cNvSpPr>
            <a:spLocks noChangeArrowheads="1"/>
          </p:cNvSpPr>
          <p:nvPr/>
        </p:nvSpPr>
        <p:spPr bwMode="auto">
          <a:xfrm>
            <a:off x="3157538" y="2646363"/>
            <a:ext cx="2895600" cy="447675"/>
          </a:xfrm>
          <a:prstGeom prst="roundRect">
            <a:avLst>
              <a:gd name="adj" fmla="val 12486"/>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600" b="1">
                <a:latin typeface="Arial" pitchFamily="34" charset="0"/>
              </a:rPr>
              <a:t>DIKURANGI PTKP SEBULAN</a:t>
            </a:r>
          </a:p>
        </p:txBody>
      </p:sp>
      <p:sp>
        <p:nvSpPr>
          <p:cNvPr id="689164" name="AutoShape 12"/>
          <p:cNvSpPr>
            <a:spLocks noChangeArrowheads="1"/>
          </p:cNvSpPr>
          <p:nvPr/>
        </p:nvSpPr>
        <p:spPr bwMode="auto">
          <a:xfrm>
            <a:off x="3143250" y="4100513"/>
            <a:ext cx="2895600" cy="750887"/>
          </a:xfrm>
          <a:prstGeom prst="roundRect">
            <a:avLst>
              <a:gd name="adj" fmla="val 12486"/>
            </a:avLst>
          </a:prstGeom>
          <a:solidFill>
            <a:srgbClr val="DDDDDD"/>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000066"/>
                </a:solidFill>
                <a:latin typeface="Arial" pitchFamily="34" charset="0"/>
              </a:rPr>
              <a:t>PKP DISETAHUNKAN</a:t>
            </a:r>
          </a:p>
          <a:p>
            <a:pPr algn="ctr" eaLnBrk="0" hangingPunct="0"/>
            <a:r>
              <a:rPr lang="en-US" sz="1600" b="1">
                <a:solidFill>
                  <a:srgbClr val="000066"/>
                </a:solidFill>
                <a:latin typeface="Arial" pitchFamily="34" charset="0"/>
              </a:rPr>
              <a:t>X</a:t>
            </a:r>
          </a:p>
          <a:p>
            <a:pPr algn="ctr" eaLnBrk="0" hangingPunct="0"/>
            <a:r>
              <a:rPr lang="en-US" sz="1600" b="1">
                <a:solidFill>
                  <a:srgbClr val="000066"/>
                </a:solidFill>
                <a:latin typeface="Arial" pitchFamily="34" charset="0"/>
              </a:rPr>
              <a:t>TARIF PPh Ps.17</a:t>
            </a:r>
          </a:p>
        </p:txBody>
      </p:sp>
      <p:sp>
        <p:nvSpPr>
          <p:cNvPr id="689165" name="AutoShape 13"/>
          <p:cNvSpPr>
            <a:spLocks noChangeArrowheads="1"/>
          </p:cNvSpPr>
          <p:nvPr/>
        </p:nvSpPr>
        <p:spPr bwMode="auto">
          <a:xfrm>
            <a:off x="3128963" y="5918200"/>
            <a:ext cx="2895600" cy="504825"/>
          </a:xfrm>
          <a:prstGeom prst="roundRect">
            <a:avLst>
              <a:gd name="adj" fmla="val 12486"/>
            </a:avLst>
          </a:prstGeom>
          <a:solidFill>
            <a:srgbClr val="DDDDDD"/>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000066"/>
                </a:solidFill>
                <a:effectLst>
                  <a:outerShdw blurRad="38100" dist="38100" dir="2700000" algn="tl">
                    <a:srgbClr val="000000"/>
                  </a:outerShdw>
                </a:effectLst>
                <a:latin typeface="Arial" pitchFamily="34" charset="0"/>
              </a:rPr>
              <a:t>PPh SEBULAN</a:t>
            </a:r>
          </a:p>
        </p:txBody>
      </p:sp>
      <p:sp>
        <p:nvSpPr>
          <p:cNvPr id="689166" name="AutoShape 14"/>
          <p:cNvSpPr>
            <a:spLocks noChangeArrowheads="1"/>
          </p:cNvSpPr>
          <p:nvPr/>
        </p:nvSpPr>
        <p:spPr bwMode="auto">
          <a:xfrm flipH="1">
            <a:off x="4197350" y="3832225"/>
            <a:ext cx="842963" cy="219075"/>
          </a:xfrm>
          <a:prstGeom prst="downArrow">
            <a:avLst>
              <a:gd name="adj1" fmla="val 50000"/>
              <a:gd name="adj2" fmla="val 50014"/>
            </a:avLst>
          </a:prstGeom>
          <a:solidFill>
            <a:srgbClr val="006600"/>
          </a:solidFill>
          <a:ln w="12700">
            <a:solidFill>
              <a:schemeClr val="tx1"/>
            </a:solidFill>
            <a:miter lim="800000"/>
            <a:headEnd/>
            <a:tailEnd/>
          </a:ln>
          <a:effectLst/>
        </p:spPr>
        <p:txBody>
          <a:bodyPr wrap="none" anchor="ctr"/>
          <a:lstStyle/>
          <a:p>
            <a:endParaRPr lang="en-US"/>
          </a:p>
        </p:txBody>
      </p:sp>
      <p:sp>
        <p:nvSpPr>
          <p:cNvPr id="689167" name="AutoShape 15"/>
          <p:cNvSpPr>
            <a:spLocks noChangeArrowheads="1"/>
          </p:cNvSpPr>
          <p:nvPr/>
        </p:nvSpPr>
        <p:spPr bwMode="auto">
          <a:xfrm flipH="1">
            <a:off x="4183063" y="4889500"/>
            <a:ext cx="842962" cy="219075"/>
          </a:xfrm>
          <a:prstGeom prst="downArrow">
            <a:avLst>
              <a:gd name="adj1" fmla="val 50000"/>
              <a:gd name="adj2" fmla="val 50014"/>
            </a:avLst>
          </a:prstGeom>
          <a:solidFill>
            <a:srgbClr val="006600"/>
          </a:solidFill>
          <a:ln w="12700">
            <a:solidFill>
              <a:schemeClr val="tx1"/>
            </a:solidFill>
            <a:miter lim="800000"/>
            <a:headEnd/>
            <a:tailEnd/>
          </a:ln>
          <a:effectLst/>
        </p:spPr>
        <p:txBody>
          <a:bodyPr wrap="none" anchor="ctr"/>
          <a:lstStyle/>
          <a:p>
            <a:endParaRPr lang="en-US"/>
          </a:p>
        </p:txBody>
      </p:sp>
      <p:sp>
        <p:nvSpPr>
          <p:cNvPr id="689168" name="AutoShape 16"/>
          <p:cNvSpPr>
            <a:spLocks noChangeArrowheads="1"/>
          </p:cNvSpPr>
          <p:nvPr/>
        </p:nvSpPr>
        <p:spPr bwMode="auto">
          <a:xfrm flipH="1">
            <a:off x="4183063" y="5603875"/>
            <a:ext cx="842962" cy="219075"/>
          </a:xfrm>
          <a:prstGeom prst="downArrow">
            <a:avLst>
              <a:gd name="adj1" fmla="val 50000"/>
              <a:gd name="adj2" fmla="val 50014"/>
            </a:avLst>
          </a:prstGeom>
          <a:solidFill>
            <a:srgbClr val="006600"/>
          </a:solidFill>
          <a:ln w="12700">
            <a:solidFill>
              <a:schemeClr val="tx1"/>
            </a:solidFill>
            <a:miter lim="800000"/>
            <a:headEnd/>
            <a:tailEnd/>
          </a:ln>
          <a:effectLst/>
        </p:spPr>
        <p:txBody>
          <a:bodyPr wrap="none" anchor="ctr"/>
          <a:lstStyle/>
          <a:p>
            <a:endParaRPr lang="en-US"/>
          </a:p>
        </p:txBody>
      </p:sp>
      <p:sp>
        <p:nvSpPr>
          <p:cNvPr id="689169" name="AutoShape 17"/>
          <p:cNvSpPr>
            <a:spLocks noChangeArrowheads="1"/>
          </p:cNvSpPr>
          <p:nvPr/>
        </p:nvSpPr>
        <p:spPr bwMode="auto">
          <a:xfrm flipH="1">
            <a:off x="4170363" y="2397125"/>
            <a:ext cx="842962" cy="190500"/>
          </a:xfrm>
          <a:prstGeom prst="downArrow">
            <a:avLst>
              <a:gd name="adj1" fmla="val 50000"/>
              <a:gd name="adj2" fmla="val 50014"/>
            </a:avLst>
          </a:prstGeom>
          <a:solidFill>
            <a:srgbClr val="006600"/>
          </a:solidFill>
          <a:ln w="12700">
            <a:solidFill>
              <a:schemeClr val="tx1"/>
            </a:solidFill>
            <a:miter lim="800000"/>
            <a:headEnd/>
            <a:tailEnd/>
          </a:ln>
          <a:effectLst/>
        </p:spPr>
        <p:txBody>
          <a:bodyPr wrap="none" anchor="ctr"/>
          <a:lstStyle/>
          <a:p>
            <a:endParaRPr lang="en-US"/>
          </a:p>
        </p:txBody>
      </p:sp>
      <p:sp>
        <p:nvSpPr>
          <p:cNvPr id="689170" name="AutoShape 18"/>
          <p:cNvSpPr>
            <a:spLocks noChangeArrowheads="1"/>
          </p:cNvSpPr>
          <p:nvPr/>
        </p:nvSpPr>
        <p:spPr bwMode="auto">
          <a:xfrm>
            <a:off x="147638" y="4114800"/>
            <a:ext cx="2830512" cy="774700"/>
          </a:xfrm>
          <a:prstGeom prst="roundRect">
            <a:avLst>
              <a:gd name="adj" fmla="val 8991"/>
            </a:avLst>
          </a:prstGeom>
          <a:solidFill>
            <a:srgbClr val="FF0000"/>
          </a:solidFill>
          <a:ln w="12700">
            <a:solidFill>
              <a:schemeClr val="tx1"/>
            </a:solidFill>
            <a:round/>
            <a:headEnd/>
            <a:tailEnd/>
          </a:ln>
          <a:effectLst/>
        </p:spPr>
        <p:txBody>
          <a:bodyPr lIns="90488" tIns="44450" rIns="90488" bIns="44450">
            <a:spAutoFit/>
          </a:bodyPr>
          <a:lstStyle/>
          <a:p>
            <a:pPr algn="ctr" eaLnBrk="0" hangingPunct="0"/>
            <a:r>
              <a:rPr lang="en-US" sz="1400" b="1">
                <a:solidFill>
                  <a:srgbClr val="000000"/>
                </a:solidFill>
                <a:latin typeface="Arial" pitchFamily="34" charset="0"/>
              </a:rPr>
              <a:t>JIKA WP TDK MEMILIKI NPWP MAKA</a:t>
            </a:r>
          </a:p>
          <a:p>
            <a:pPr algn="ctr" eaLnBrk="0" hangingPunct="0"/>
            <a:r>
              <a:rPr lang="en-US" sz="1400" b="1">
                <a:solidFill>
                  <a:srgbClr val="000000"/>
                </a:solidFill>
                <a:latin typeface="Arial" pitchFamily="34" charset="0"/>
              </a:rPr>
              <a:t>TARIFNYA 20% LEBIH TINGGI</a:t>
            </a:r>
          </a:p>
        </p:txBody>
      </p:sp>
      <p:sp>
        <p:nvSpPr>
          <p:cNvPr id="689171" name="AutoShape 19"/>
          <p:cNvSpPr>
            <a:spLocks noChangeArrowheads="1"/>
          </p:cNvSpPr>
          <p:nvPr/>
        </p:nvSpPr>
        <p:spPr bwMode="auto">
          <a:xfrm>
            <a:off x="2971800" y="4287838"/>
            <a:ext cx="228600" cy="457200"/>
          </a:xfrm>
          <a:prstGeom prst="leftArrow">
            <a:avLst>
              <a:gd name="adj1" fmla="val 50000"/>
              <a:gd name="adj2" fmla="val 25000"/>
            </a:avLst>
          </a:prstGeom>
          <a:solidFill>
            <a:schemeClr val="accent1"/>
          </a:solidFill>
          <a:ln w="12700" algn="ctr">
            <a:solidFill>
              <a:schemeClr val="tx1"/>
            </a:solidFill>
            <a:miter lim="800000"/>
            <a:headEnd/>
            <a:tailEnd/>
          </a:ln>
          <a:effectLst/>
        </p:spPr>
        <p:txBody>
          <a:bodyPr wrap="none" lIns="90488" tIns="44450" rIns="90488" bIns="44450" anchor="ctr"/>
          <a:lstStyle/>
          <a:p>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3"/>
          <p:cNvGrpSpPr>
            <a:grpSpLocks/>
          </p:cNvGrpSpPr>
          <p:nvPr/>
        </p:nvGrpSpPr>
        <p:grpSpPr bwMode="auto">
          <a:xfrm>
            <a:off x="3657600" y="0"/>
            <a:ext cx="1371600" cy="1295400"/>
            <a:chOff x="1456" y="896"/>
            <a:chExt cx="456" cy="456"/>
          </a:xfrm>
        </p:grpSpPr>
        <p:grpSp>
          <p:nvGrpSpPr>
            <p:cNvPr id="7" name="Group 24"/>
            <p:cNvGrpSpPr>
              <a:grpSpLocks/>
            </p:cNvGrpSpPr>
            <p:nvPr/>
          </p:nvGrpSpPr>
          <p:grpSpPr bwMode="auto">
            <a:xfrm>
              <a:off x="1456" y="896"/>
              <a:ext cx="456" cy="456"/>
              <a:chOff x="1456" y="896"/>
              <a:chExt cx="832" cy="832"/>
            </a:xfrm>
          </p:grpSpPr>
          <p:sp>
            <p:nvSpPr>
              <p:cNvPr id="56" name="AutoShape 25"/>
              <p:cNvSpPr>
                <a:spLocks noChangeArrowheads="1"/>
              </p:cNvSpPr>
              <p:nvPr/>
            </p:nvSpPr>
            <p:spPr bwMode="auto">
              <a:xfrm>
                <a:off x="1456" y="912"/>
                <a:ext cx="832" cy="816"/>
              </a:xfrm>
              <a:prstGeom prst="plus">
                <a:avLst>
                  <a:gd name="adj" fmla="val 39708"/>
                </a:avLst>
              </a:prstGeom>
              <a:gradFill rotWithShape="1">
                <a:gsLst>
                  <a:gs pos="0">
                    <a:schemeClr val="accent1"/>
                  </a:gs>
                  <a:gs pos="100000">
                    <a:schemeClr val="accent1">
                      <a:gamma/>
                      <a:shade val="46275"/>
                      <a:invGamma/>
                    </a:schemeClr>
                  </a:gs>
                </a:gsLst>
                <a:lin ang="0" scaled="1"/>
              </a:gradFill>
              <a:ln w="9525">
                <a:solidFill>
                  <a:srgbClr val="FFFF00"/>
                </a:solidFill>
                <a:miter lim="800000"/>
                <a:headEnd/>
                <a:tailEnd/>
              </a:ln>
              <a:effectLst/>
            </p:spPr>
            <p:txBody>
              <a:bodyPr wrap="none" anchor="ctr"/>
              <a:lstStyle/>
              <a:p>
                <a:pPr eaLnBrk="1" hangingPunct="1">
                  <a:defRPr/>
                </a:pPr>
                <a:endParaRPr lang="en-US">
                  <a:latin typeface="Comic Sans MS" pitchFamily="66" charset="0"/>
                  <a:cs typeface="Arial" charset="0"/>
                </a:endParaRPr>
              </a:p>
            </p:txBody>
          </p:sp>
          <p:sp>
            <p:nvSpPr>
              <p:cNvPr id="57" name="AutoShape 26"/>
              <p:cNvSpPr>
                <a:spLocks noChangeArrowheads="1"/>
              </p:cNvSpPr>
              <p:nvPr/>
            </p:nvSpPr>
            <p:spPr bwMode="auto">
              <a:xfrm rot="2777441">
                <a:off x="1456" y="904"/>
                <a:ext cx="832" cy="816"/>
              </a:xfrm>
              <a:prstGeom prst="plus">
                <a:avLst>
                  <a:gd name="adj" fmla="val 39708"/>
                </a:avLst>
              </a:prstGeom>
              <a:gradFill rotWithShape="1">
                <a:gsLst>
                  <a:gs pos="0">
                    <a:schemeClr val="accent1"/>
                  </a:gs>
                  <a:gs pos="100000">
                    <a:srgbClr val="184776"/>
                  </a:gs>
                </a:gsLst>
                <a:lin ang="0" scaled="1"/>
              </a:gradFill>
              <a:ln w="9525">
                <a:solidFill>
                  <a:srgbClr val="FFFF00"/>
                </a:solidFill>
                <a:miter lim="800000"/>
                <a:headEnd/>
                <a:tailEnd/>
              </a:ln>
            </p:spPr>
            <p:txBody>
              <a:bodyPr rot="10800000" vert="eaVert" wrap="none" anchor="ctr"/>
              <a:lstStyle/>
              <a:p>
                <a:pPr eaLnBrk="1" hangingPunct="1"/>
                <a:endParaRPr lang="en-US">
                  <a:latin typeface="Comic Sans MS" pitchFamily="66" charset="0"/>
                  <a:cs typeface="Arial" charset="0"/>
                </a:endParaRPr>
              </a:p>
            </p:txBody>
          </p:sp>
        </p:grpSp>
        <p:sp>
          <p:nvSpPr>
            <p:cNvPr id="54" name="Oval 27"/>
            <p:cNvSpPr>
              <a:spLocks noChangeArrowheads="1"/>
            </p:cNvSpPr>
            <p:nvPr/>
          </p:nvSpPr>
          <p:spPr bwMode="auto">
            <a:xfrm>
              <a:off x="1512" y="960"/>
              <a:ext cx="336" cy="336"/>
            </a:xfrm>
            <a:prstGeom prst="ellipse">
              <a:avLst/>
            </a:prstGeom>
            <a:gradFill rotWithShape="1">
              <a:gsLst>
                <a:gs pos="0">
                  <a:schemeClr val="accent1"/>
                </a:gs>
                <a:gs pos="100000">
                  <a:schemeClr val="accent1">
                    <a:gamma/>
                    <a:shade val="46275"/>
                    <a:invGamma/>
                  </a:schemeClr>
                </a:gs>
              </a:gsLst>
              <a:lin ang="0" scaled="1"/>
            </a:gradFill>
            <a:ln w="9525">
              <a:solidFill>
                <a:srgbClr val="FFFF00"/>
              </a:solidFill>
              <a:round/>
              <a:headEnd/>
              <a:tailEnd/>
            </a:ln>
            <a:effectLst/>
          </p:spPr>
          <p:txBody>
            <a:bodyPr wrap="none" anchor="ctr"/>
            <a:lstStyle/>
            <a:p>
              <a:pPr eaLnBrk="1" hangingPunct="1">
                <a:defRPr/>
              </a:pPr>
              <a:endParaRPr lang="en-US">
                <a:latin typeface="Comic Sans MS" pitchFamily="66" charset="0"/>
                <a:cs typeface="Arial" charset="0"/>
              </a:endParaRPr>
            </a:p>
          </p:txBody>
        </p:sp>
        <p:sp>
          <p:nvSpPr>
            <p:cNvPr id="55" name="Oval 28"/>
            <p:cNvSpPr>
              <a:spLocks noChangeArrowheads="1"/>
            </p:cNvSpPr>
            <p:nvPr/>
          </p:nvSpPr>
          <p:spPr bwMode="auto">
            <a:xfrm>
              <a:off x="1584" y="1032"/>
              <a:ext cx="192" cy="184"/>
            </a:xfrm>
            <a:prstGeom prst="ellipse">
              <a:avLst/>
            </a:prstGeom>
            <a:gradFill rotWithShape="1">
              <a:gsLst>
                <a:gs pos="0">
                  <a:schemeClr val="accent1">
                    <a:gamma/>
                    <a:shade val="46275"/>
                    <a:invGamma/>
                  </a:schemeClr>
                </a:gs>
                <a:gs pos="100000">
                  <a:schemeClr val="accent1"/>
                </a:gs>
              </a:gsLst>
              <a:lin ang="2700000" scaled="1"/>
            </a:gradFill>
            <a:ln w="9525">
              <a:solidFill>
                <a:srgbClr val="FFFF00"/>
              </a:solidFill>
              <a:round/>
              <a:headEnd/>
              <a:tailEnd/>
            </a:ln>
            <a:effectLst/>
          </p:spPr>
          <p:txBody>
            <a:bodyPr wrap="none" anchor="ctr"/>
            <a:lstStyle/>
            <a:p>
              <a:pPr eaLnBrk="1" hangingPunct="1">
                <a:defRPr/>
              </a:pPr>
              <a:endParaRPr lang="en-US">
                <a:latin typeface="Comic Sans MS" pitchFamily="66" charset="0"/>
                <a:cs typeface="Arial" charset="0"/>
              </a:endParaRPr>
            </a:p>
          </p:txBody>
        </p:sp>
      </p:grpSp>
      <p:sp>
        <p:nvSpPr>
          <p:cNvPr id="2" name="Footer Placeholder 1"/>
          <p:cNvSpPr>
            <a:spLocks noGrp="1"/>
          </p:cNvSpPr>
          <p:nvPr>
            <p:ph type="ftr" sz="quarter" idx="11"/>
          </p:nvPr>
        </p:nvSpPr>
        <p:spPr/>
        <p:txBody>
          <a:bodyPr/>
          <a:lstStyle/>
          <a:p>
            <a:r>
              <a:rPr lang="en-US" smtClean="0"/>
              <a:t>ATEP ADYA BARATA</a:t>
            </a:r>
            <a:endParaRPr lang="en-US"/>
          </a:p>
        </p:txBody>
      </p:sp>
      <p:sp>
        <p:nvSpPr>
          <p:cNvPr id="3" name="5-Point Star 2"/>
          <p:cNvSpPr/>
          <p:nvPr/>
        </p:nvSpPr>
        <p:spPr>
          <a:xfrm>
            <a:off x="4114800" y="381000"/>
            <a:ext cx="457200" cy="457200"/>
          </a:xfrm>
          <a:prstGeom prst="star5">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3"/>
          <p:cNvGrpSpPr/>
          <p:nvPr/>
        </p:nvGrpSpPr>
        <p:grpSpPr>
          <a:xfrm>
            <a:off x="1367284" y="381000"/>
            <a:ext cx="1756916" cy="990601"/>
            <a:chOff x="1409551" y="1726129"/>
            <a:chExt cx="1756916" cy="1087615"/>
          </a:xfrm>
        </p:grpSpPr>
        <p:sp>
          <p:nvSpPr>
            <p:cNvPr id="5" name="Rounded Rectangle 4"/>
            <p:cNvSpPr/>
            <p:nvPr/>
          </p:nvSpPr>
          <p:spPr>
            <a:xfrm>
              <a:off x="1409551" y="1726130"/>
              <a:ext cx="1756916" cy="1087614"/>
            </a:xfrm>
            <a:prstGeom prst="roundRect">
              <a:avLst>
                <a:gd name="adj" fmla="val 10000"/>
              </a:avLst>
            </a:prstGeom>
            <a:solidFill>
              <a:srgbClr val="C00000"/>
            </a:solidFill>
          </p:spPr>
          <p:style>
            <a:lnRef idx="3">
              <a:schemeClr val="lt1">
                <a:hueOff val="0"/>
                <a:satOff val="0"/>
                <a:lumOff val="0"/>
                <a:alphaOff val="0"/>
              </a:schemeClr>
            </a:lnRef>
            <a:fillRef idx="1">
              <a:scrgbClr r="0" g="0" b="0"/>
            </a:fillRef>
            <a:effectRef idx="1">
              <a:schemeClr val="accent4">
                <a:hueOff val="0"/>
                <a:satOff val="0"/>
                <a:lumOff val="0"/>
                <a:alphaOff val="0"/>
              </a:schemeClr>
            </a:effectRef>
            <a:fontRef idx="minor">
              <a:schemeClr val="lt1"/>
            </a:fontRef>
          </p:style>
        </p:sp>
        <p:sp>
          <p:nvSpPr>
            <p:cNvPr id="6" name="Rounded Rectangle 4"/>
            <p:cNvSpPr/>
            <p:nvPr/>
          </p:nvSpPr>
          <p:spPr>
            <a:xfrm>
              <a:off x="1443857" y="1726129"/>
              <a:ext cx="1688304" cy="83073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400" kern="1200" dirty="0" smtClean="0">
                  <a:latin typeface="Arial Black" pitchFamily="34" charset="0"/>
                </a:rPr>
                <a:t>CAHAYA  </a:t>
              </a:r>
            </a:p>
            <a:p>
              <a:pPr lvl="0" algn="ctr" defTabSz="800100">
                <a:lnSpc>
                  <a:spcPct val="90000"/>
                </a:lnSpc>
                <a:spcBef>
                  <a:spcPct val="0"/>
                </a:spcBef>
                <a:spcAft>
                  <a:spcPct val="35000"/>
                </a:spcAft>
              </a:pPr>
              <a:r>
                <a:rPr lang="en-US" sz="1400" kern="1200" dirty="0" smtClean="0">
                  <a:solidFill>
                    <a:srgbClr val="FFFF00"/>
                  </a:solidFill>
                  <a:latin typeface="Arial Black" pitchFamily="34" charset="0"/>
                </a:rPr>
                <a:t>MALAIKAT</a:t>
              </a:r>
              <a:endParaRPr lang="en-US" sz="1400" kern="1200" dirty="0">
                <a:solidFill>
                  <a:srgbClr val="FFFF00"/>
                </a:solidFill>
                <a:latin typeface="Arial Black" pitchFamily="34" charset="0"/>
              </a:endParaRPr>
            </a:p>
          </p:txBody>
        </p:sp>
      </p:grpSp>
      <p:grpSp>
        <p:nvGrpSpPr>
          <p:cNvPr id="13" name="Group 6"/>
          <p:cNvGrpSpPr/>
          <p:nvPr/>
        </p:nvGrpSpPr>
        <p:grpSpPr>
          <a:xfrm>
            <a:off x="5562600" y="381000"/>
            <a:ext cx="1756916" cy="990600"/>
            <a:chOff x="5977532" y="1642467"/>
            <a:chExt cx="1756916" cy="1171277"/>
          </a:xfrm>
        </p:grpSpPr>
        <p:sp>
          <p:nvSpPr>
            <p:cNvPr id="8" name="Rounded Rectangle 7"/>
            <p:cNvSpPr/>
            <p:nvPr/>
          </p:nvSpPr>
          <p:spPr>
            <a:xfrm>
              <a:off x="5977532" y="1642467"/>
              <a:ext cx="1756916" cy="1171277"/>
            </a:xfrm>
            <a:prstGeom prst="roundRect">
              <a:avLst>
                <a:gd name="adj" fmla="val 10000"/>
              </a:avLst>
            </a:prstGeom>
            <a:solidFill>
              <a:srgbClr val="C00000"/>
            </a:solidFill>
          </p:spPr>
          <p:style>
            <a:lnRef idx="3">
              <a:schemeClr val="lt1">
                <a:hueOff val="0"/>
                <a:satOff val="0"/>
                <a:lumOff val="0"/>
                <a:alphaOff val="0"/>
              </a:schemeClr>
            </a:lnRef>
            <a:fillRef idx="1">
              <a:scrgbClr r="0" g="0" b="0"/>
            </a:fillRef>
            <a:effectRef idx="1">
              <a:schemeClr val="accent4">
                <a:hueOff val="0"/>
                <a:satOff val="0"/>
                <a:lumOff val="0"/>
                <a:alphaOff val="0"/>
              </a:schemeClr>
            </a:effectRef>
            <a:fontRef idx="minor">
              <a:schemeClr val="lt1"/>
            </a:fontRef>
          </p:style>
        </p:sp>
        <p:sp>
          <p:nvSpPr>
            <p:cNvPr id="9" name="Rounded Rectangle 4"/>
            <p:cNvSpPr/>
            <p:nvPr/>
          </p:nvSpPr>
          <p:spPr>
            <a:xfrm>
              <a:off x="6011838" y="1676773"/>
              <a:ext cx="1688304" cy="110266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kern="1200" dirty="0" smtClean="0">
                  <a:latin typeface="Arial Black" pitchFamily="34" charset="0"/>
                </a:rPr>
                <a:t>API </a:t>
              </a:r>
              <a:endParaRPr lang="en-US" sz="1600" kern="1200" dirty="0" smtClean="0">
                <a:latin typeface="Arial Black" pitchFamily="34" charset="0"/>
              </a:endParaRPr>
            </a:p>
            <a:p>
              <a:pPr lvl="0" algn="ctr" defTabSz="889000">
                <a:lnSpc>
                  <a:spcPct val="90000"/>
                </a:lnSpc>
                <a:spcBef>
                  <a:spcPct val="0"/>
                </a:spcBef>
                <a:spcAft>
                  <a:spcPct val="35000"/>
                </a:spcAft>
              </a:pPr>
              <a:r>
                <a:rPr lang="en-US" sz="1400" dirty="0" smtClean="0">
                  <a:solidFill>
                    <a:srgbClr val="FFFF00"/>
                  </a:solidFill>
                  <a:latin typeface="Arial Black" pitchFamily="34" charset="0"/>
                </a:rPr>
                <a:t>MAHLUK</a:t>
              </a:r>
            </a:p>
            <a:p>
              <a:pPr lvl="0" algn="ctr" defTabSz="889000">
                <a:lnSpc>
                  <a:spcPct val="90000"/>
                </a:lnSpc>
                <a:spcBef>
                  <a:spcPct val="0"/>
                </a:spcBef>
                <a:spcAft>
                  <a:spcPct val="35000"/>
                </a:spcAft>
              </a:pPr>
              <a:r>
                <a:rPr lang="en-US" sz="1400" kern="1200" dirty="0" smtClean="0">
                  <a:solidFill>
                    <a:srgbClr val="FFFF00"/>
                  </a:solidFill>
                  <a:latin typeface="Arial Black" pitchFamily="34" charset="0"/>
                </a:rPr>
                <a:t>GHAIB LAINNYA</a:t>
              </a:r>
              <a:endParaRPr lang="en-US" sz="1400" kern="1200" dirty="0">
                <a:solidFill>
                  <a:srgbClr val="FFFF00"/>
                </a:solidFill>
                <a:latin typeface="Arial Black" pitchFamily="34" charset="0"/>
              </a:endParaRPr>
            </a:p>
          </p:txBody>
        </p:sp>
      </p:grpSp>
      <p:grpSp>
        <p:nvGrpSpPr>
          <p:cNvPr id="14" name="Group 9"/>
          <p:cNvGrpSpPr/>
          <p:nvPr/>
        </p:nvGrpSpPr>
        <p:grpSpPr>
          <a:xfrm>
            <a:off x="2819400" y="1502230"/>
            <a:ext cx="3276600" cy="783770"/>
            <a:chOff x="3693541" y="1642467"/>
            <a:chExt cx="1828800" cy="1003951"/>
          </a:xfrm>
        </p:grpSpPr>
        <p:sp>
          <p:nvSpPr>
            <p:cNvPr id="11" name="Rounded Rectangle 10"/>
            <p:cNvSpPr/>
            <p:nvPr/>
          </p:nvSpPr>
          <p:spPr>
            <a:xfrm>
              <a:off x="3693541" y="1642467"/>
              <a:ext cx="1756916" cy="976064"/>
            </a:xfrm>
            <a:prstGeom prst="roundRect">
              <a:avLst>
                <a:gd name="adj" fmla="val 10000"/>
              </a:avLst>
            </a:prstGeom>
            <a:solidFill>
              <a:srgbClr val="FF0000"/>
            </a:solidFill>
          </p:spPr>
          <p:style>
            <a:lnRef idx="3">
              <a:schemeClr val="lt1">
                <a:hueOff val="0"/>
                <a:satOff val="0"/>
                <a:lumOff val="0"/>
                <a:alphaOff val="0"/>
              </a:schemeClr>
            </a:lnRef>
            <a:fillRef idx="1">
              <a:scrgbClr r="0" g="0" b="0"/>
            </a:fillRef>
            <a:effectRef idx="1">
              <a:schemeClr val="accent4">
                <a:hueOff val="0"/>
                <a:satOff val="0"/>
                <a:lumOff val="0"/>
                <a:alphaOff val="0"/>
              </a:schemeClr>
            </a:effectRef>
            <a:fontRef idx="minor">
              <a:schemeClr val="lt1"/>
            </a:fontRef>
          </p:style>
        </p:sp>
        <p:sp>
          <p:nvSpPr>
            <p:cNvPr id="12" name="Rounded Rectangle 4"/>
            <p:cNvSpPr/>
            <p:nvPr/>
          </p:nvSpPr>
          <p:spPr>
            <a:xfrm>
              <a:off x="3693541" y="1676773"/>
              <a:ext cx="1828800" cy="96964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ts val="0"/>
                </a:spcAft>
              </a:pPr>
              <a:r>
                <a:rPr lang="en-US" sz="1400" kern="1200" dirty="0" smtClean="0">
                  <a:latin typeface="Arial Black" pitchFamily="34" charset="0"/>
                </a:rPr>
                <a:t>TANAH/DEBU</a:t>
              </a:r>
            </a:p>
            <a:p>
              <a:pPr lvl="0" algn="ctr" defTabSz="622300">
                <a:lnSpc>
                  <a:spcPct val="90000"/>
                </a:lnSpc>
                <a:spcBef>
                  <a:spcPct val="0"/>
                </a:spcBef>
                <a:spcAft>
                  <a:spcPts val="0"/>
                </a:spcAft>
              </a:pPr>
              <a:r>
                <a:rPr lang="en-US" sz="1400" kern="1200" dirty="0" smtClean="0">
                  <a:solidFill>
                    <a:srgbClr val="FFFF00"/>
                  </a:solidFill>
                  <a:latin typeface="Arial Black" pitchFamily="34" charset="0"/>
                </a:rPr>
                <a:t>MANUSIA</a:t>
              </a:r>
            </a:p>
            <a:p>
              <a:pPr lvl="0" algn="ctr" defTabSz="622300">
                <a:lnSpc>
                  <a:spcPct val="90000"/>
                </a:lnSpc>
                <a:spcBef>
                  <a:spcPct val="0"/>
                </a:spcBef>
                <a:spcAft>
                  <a:spcPts val="0"/>
                </a:spcAft>
              </a:pPr>
              <a:r>
                <a:rPr lang="en-US" sz="1400" kern="1200" dirty="0" smtClean="0">
                  <a:solidFill>
                    <a:srgbClr val="FFFF00"/>
                  </a:solidFill>
                  <a:latin typeface="Arial Black" pitchFamily="34" charset="0"/>
                </a:rPr>
                <a:t>ADAM</a:t>
              </a:r>
              <a:r>
                <a:rPr lang="en-US" sz="1400" dirty="0" smtClean="0">
                  <a:solidFill>
                    <a:srgbClr val="FFFF00"/>
                  </a:solidFill>
                  <a:latin typeface="Arial Black" pitchFamily="34" charset="0"/>
                </a:rPr>
                <a:t>, </a:t>
              </a:r>
              <a:r>
                <a:rPr lang="en-US" sz="1400" kern="1200" dirty="0" smtClean="0">
                  <a:solidFill>
                    <a:srgbClr val="FFFF00"/>
                  </a:solidFill>
                  <a:latin typeface="Arial Black" pitchFamily="34" charset="0"/>
                </a:rPr>
                <a:t>HAWA</a:t>
              </a:r>
              <a:endParaRPr lang="en-US" sz="1400" kern="1200" dirty="0">
                <a:solidFill>
                  <a:srgbClr val="FFFF00"/>
                </a:solidFill>
                <a:latin typeface="Arial Black" pitchFamily="34" charset="0"/>
              </a:endParaRPr>
            </a:p>
          </p:txBody>
        </p:sp>
      </p:grpSp>
      <p:cxnSp>
        <p:nvCxnSpPr>
          <p:cNvPr id="18" name="Straight Arrow Connector 17"/>
          <p:cNvCxnSpPr/>
          <p:nvPr/>
        </p:nvCxnSpPr>
        <p:spPr>
          <a:xfrm rot="5400000">
            <a:off x="4076700" y="1027906"/>
            <a:ext cx="533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3" idx="4"/>
            <a:endCxn id="9" idx="1"/>
          </p:cNvCxnSpPr>
          <p:nvPr/>
        </p:nvCxnSpPr>
        <p:spPr>
          <a:xfrm>
            <a:off x="4572000" y="555634"/>
            <a:ext cx="1024906" cy="3206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3" idx="1"/>
            <a:endCxn id="5" idx="3"/>
          </p:cNvCxnSpPr>
          <p:nvPr/>
        </p:nvCxnSpPr>
        <p:spPr>
          <a:xfrm rot="10800000" flipV="1">
            <a:off x="3124200" y="555634"/>
            <a:ext cx="990600" cy="3206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3" name="Picture 22">
            <a:hlinkClick r:id="rId2" action="ppaction://hlinksldjump"/>
          </p:cNvPr>
          <p:cNvPicPr/>
          <p:nvPr/>
        </p:nvPicPr>
        <p:blipFill>
          <a:blip r:embed="rId3" cstate="print"/>
          <a:srcRect/>
          <a:stretch>
            <a:fillRect/>
          </a:stretch>
        </p:blipFill>
        <p:spPr bwMode="auto">
          <a:xfrm>
            <a:off x="4038600" y="3352800"/>
            <a:ext cx="1371600" cy="1219200"/>
          </a:xfrm>
          <a:prstGeom prst="rect">
            <a:avLst/>
          </a:prstGeom>
          <a:noFill/>
          <a:ln w="9525">
            <a:noFill/>
            <a:miter lim="800000"/>
            <a:headEnd/>
            <a:tailEnd/>
          </a:ln>
        </p:spPr>
      </p:pic>
      <p:pic>
        <p:nvPicPr>
          <p:cNvPr id="24" name="Picture 23">
            <a:hlinkClick r:id="rId4" action="ppaction://hlinksldjump"/>
          </p:cNvPr>
          <p:cNvPicPr/>
          <p:nvPr/>
        </p:nvPicPr>
        <p:blipFill>
          <a:blip r:embed="rId5"/>
          <a:srcRect/>
          <a:stretch>
            <a:fillRect/>
          </a:stretch>
        </p:blipFill>
        <p:spPr bwMode="auto">
          <a:xfrm>
            <a:off x="3124200" y="3657600"/>
            <a:ext cx="914400" cy="838200"/>
          </a:xfrm>
          <a:prstGeom prst="rect">
            <a:avLst/>
          </a:prstGeom>
          <a:noFill/>
          <a:ln w="9525">
            <a:noFill/>
            <a:miter lim="800000"/>
            <a:headEnd/>
            <a:tailEnd/>
          </a:ln>
        </p:spPr>
      </p:pic>
      <p:pic>
        <p:nvPicPr>
          <p:cNvPr id="25" name="Picture 24">
            <a:hlinkClick r:id="rId6" action="ppaction://hlinksldjump"/>
          </p:cNvPr>
          <p:cNvPicPr/>
          <p:nvPr/>
        </p:nvPicPr>
        <p:blipFill>
          <a:blip r:embed="rId7"/>
          <a:srcRect/>
          <a:stretch>
            <a:fillRect/>
          </a:stretch>
        </p:blipFill>
        <p:spPr bwMode="auto">
          <a:xfrm>
            <a:off x="6172200" y="2438400"/>
            <a:ext cx="914400" cy="838200"/>
          </a:xfrm>
          <a:prstGeom prst="rect">
            <a:avLst/>
          </a:prstGeom>
          <a:noFill/>
          <a:ln w="9525">
            <a:noFill/>
            <a:miter lim="800000"/>
            <a:headEnd/>
            <a:tailEnd/>
          </a:ln>
        </p:spPr>
      </p:pic>
      <p:pic>
        <p:nvPicPr>
          <p:cNvPr id="26" name="Picture 25">
            <a:hlinkClick r:id="rId8" action="ppaction://hlinksldjump"/>
          </p:cNvPr>
          <p:cNvPicPr/>
          <p:nvPr/>
        </p:nvPicPr>
        <p:blipFill>
          <a:blip r:embed="rId9"/>
          <a:srcRect/>
          <a:stretch>
            <a:fillRect/>
          </a:stretch>
        </p:blipFill>
        <p:spPr bwMode="auto">
          <a:xfrm>
            <a:off x="7543800" y="2819400"/>
            <a:ext cx="762000" cy="914400"/>
          </a:xfrm>
          <a:prstGeom prst="rect">
            <a:avLst/>
          </a:prstGeom>
          <a:noFill/>
          <a:ln w="9525">
            <a:noFill/>
            <a:miter lim="800000"/>
            <a:headEnd/>
            <a:tailEnd/>
          </a:ln>
        </p:spPr>
      </p:pic>
      <p:pic>
        <p:nvPicPr>
          <p:cNvPr id="32" name="Picture 31">
            <a:hlinkClick r:id="rId10" action="ppaction://hlinksldjump"/>
          </p:cNvPr>
          <p:cNvPicPr/>
          <p:nvPr/>
        </p:nvPicPr>
        <p:blipFill>
          <a:blip r:embed="rId11" cstate="print"/>
          <a:srcRect/>
          <a:stretch>
            <a:fillRect/>
          </a:stretch>
        </p:blipFill>
        <p:spPr bwMode="auto">
          <a:xfrm>
            <a:off x="228600" y="5181600"/>
            <a:ext cx="1752600" cy="1219200"/>
          </a:xfrm>
          <a:prstGeom prst="rect">
            <a:avLst/>
          </a:prstGeom>
          <a:noFill/>
          <a:ln w="9525">
            <a:noFill/>
            <a:miter lim="800000"/>
            <a:headEnd/>
            <a:tailEnd/>
          </a:ln>
        </p:spPr>
      </p:pic>
      <p:pic>
        <p:nvPicPr>
          <p:cNvPr id="33" name="Picture 32">
            <a:hlinkClick r:id="rId12" action="ppaction://hlinksldjump"/>
          </p:cNvPr>
          <p:cNvPicPr/>
          <p:nvPr/>
        </p:nvPicPr>
        <p:blipFill>
          <a:blip r:embed="rId13" cstate="print"/>
          <a:srcRect/>
          <a:stretch>
            <a:fillRect/>
          </a:stretch>
        </p:blipFill>
        <p:spPr bwMode="auto">
          <a:xfrm>
            <a:off x="2209800" y="5181600"/>
            <a:ext cx="1752600" cy="1295400"/>
          </a:xfrm>
          <a:prstGeom prst="rect">
            <a:avLst/>
          </a:prstGeom>
          <a:noFill/>
          <a:ln w="9525">
            <a:noFill/>
            <a:miter lim="800000"/>
            <a:headEnd/>
            <a:tailEnd/>
          </a:ln>
        </p:spPr>
      </p:pic>
      <p:pic>
        <p:nvPicPr>
          <p:cNvPr id="34" name="Picture 33">
            <a:hlinkClick r:id="rId14" action="ppaction://hlinksldjump"/>
          </p:cNvPr>
          <p:cNvPicPr/>
          <p:nvPr/>
        </p:nvPicPr>
        <p:blipFill>
          <a:blip r:embed="rId15"/>
          <a:srcRect/>
          <a:stretch>
            <a:fillRect/>
          </a:stretch>
        </p:blipFill>
        <p:spPr bwMode="auto">
          <a:xfrm>
            <a:off x="4191000" y="5181600"/>
            <a:ext cx="1752600" cy="1295400"/>
          </a:xfrm>
          <a:prstGeom prst="rect">
            <a:avLst/>
          </a:prstGeom>
          <a:noFill/>
          <a:ln w="9525">
            <a:noFill/>
            <a:miter lim="800000"/>
            <a:headEnd/>
            <a:tailEnd/>
          </a:ln>
        </p:spPr>
      </p:pic>
      <p:pic>
        <p:nvPicPr>
          <p:cNvPr id="35" name="Picture 34">
            <a:hlinkClick r:id="rId14" action="ppaction://hlinksldjump"/>
          </p:cNvPr>
          <p:cNvPicPr/>
          <p:nvPr/>
        </p:nvPicPr>
        <p:blipFill>
          <a:blip r:embed="rId16" cstate="print"/>
          <a:srcRect/>
          <a:stretch>
            <a:fillRect/>
          </a:stretch>
        </p:blipFill>
        <p:spPr bwMode="auto">
          <a:xfrm>
            <a:off x="6553200" y="5105400"/>
            <a:ext cx="2057400" cy="1447800"/>
          </a:xfrm>
          <a:prstGeom prst="rect">
            <a:avLst/>
          </a:prstGeom>
          <a:noFill/>
          <a:ln w="9525">
            <a:noFill/>
            <a:miter lim="800000"/>
            <a:headEnd/>
            <a:tailEnd/>
          </a:ln>
        </p:spPr>
      </p:pic>
      <p:sp>
        <p:nvSpPr>
          <p:cNvPr id="36" name="Striped Right Arrow 35"/>
          <p:cNvSpPr/>
          <p:nvPr/>
        </p:nvSpPr>
        <p:spPr>
          <a:xfrm>
            <a:off x="1981200" y="5230368"/>
            <a:ext cx="228600" cy="48463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Striped Right Arrow 36"/>
          <p:cNvSpPr/>
          <p:nvPr/>
        </p:nvSpPr>
        <p:spPr>
          <a:xfrm>
            <a:off x="3962400" y="5230368"/>
            <a:ext cx="228600" cy="48463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triped Right Arrow 37"/>
          <p:cNvSpPr/>
          <p:nvPr/>
        </p:nvSpPr>
        <p:spPr>
          <a:xfrm>
            <a:off x="6172200" y="5306568"/>
            <a:ext cx="228600" cy="48463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38">
            <a:hlinkClick r:id="rId17" action="ppaction://hlinksldjump"/>
          </p:cNvPr>
          <p:cNvPicPr/>
          <p:nvPr/>
        </p:nvPicPr>
        <p:blipFill>
          <a:blip r:embed="rId18"/>
          <a:srcRect/>
          <a:stretch>
            <a:fillRect/>
          </a:stretch>
        </p:blipFill>
        <p:spPr bwMode="auto">
          <a:xfrm>
            <a:off x="2895600" y="1524000"/>
            <a:ext cx="914400" cy="1447800"/>
          </a:xfrm>
          <a:prstGeom prst="rect">
            <a:avLst/>
          </a:prstGeom>
          <a:noFill/>
          <a:ln w="9525">
            <a:noFill/>
            <a:miter lim="800000"/>
            <a:headEnd/>
            <a:tailEnd/>
          </a:ln>
        </p:spPr>
      </p:pic>
      <p:sp>
        <p:nvSpPr>
          <p:cNvPr id="40" name="TextBox 39"/>
          <p:cNvSpPr txBox="1"/>
          <p:nvPr/>
        </p:nvSpPr>
        <p:spPr>
          <a:xfrm>
            <a:off x="3120111" y="3048000"/>
            <a:ext cx="2366289" cy="369332"/>
          </a:xfrm>
          <a:prstGeom prst="rect">
            <a:avLst/>
          </a:prstGeom>
          <a:noFill/>
        </p:spPr>
        <p:txBody>
          <a:bodyPr wrap="none" rtlCol="0">
            <a:spAutoFit/>
          </a:bodyPr>
          <a:lstStyle/>
          <a:p>
            <a:r>
              <a:rPr lang="en-US" dirty="0" smtClean="0"/>
              <a:t>IBRAHIM, AS --ASALAM</a:t>
            </a:r>
            <a:endParaRPr lang="en-US" dirty="0"/>
          </a:p>
        </p:txBody>
      </p:sp>
      <p:sp>
        <p:nvSpPr>
          <p:cNvPr id="41" name="TextBox 40"/>
          <p:cNvSpPr txBox="1"/>
          <p:nvPr/>
        </p:nvSpPr>
        <p:spPr>
          <a:xfrm>
            <a:off x="381000" y="4888468"/>
            <a:ext cx="1170513" cy="369332"/>
          </a:xfrm>
          <a:prstGeom prst="rect">
            <a:avLst/>
          </a:prstGeom>
          <a:noFill/>
        </p:spPr>
        <p:txBody>
          <a:bodyPr wrap="none" rtlCol="0">
            <a:spAutoFit/>
          </a:bodyPr>
          <a:lstStyle/>
          <a:p>
            <a:r>
              <a:rPr lang="en-US" dirty="0" smtClean="0"/>
              <a:t>MUSA, AS </a:t>
            </a:r>
            <a:endParaRPr lang="en-US" dirty="0"/>
          </a:p>
        </p:txBody>
      </p:sp>
      <p:sp>
        <p:nvSpPr>
          <p:cNvPr id="42" name="TextBox 41"/>
          <p:cNvSpPr txBox="1"/>
          <p:nvPr/>
        </p:nvSpPr>
        <p:spPr>
          <a:xfrm>
            <a:off x="2465029" y="4888468"/>
            <a:ext cx="1192571" cy="369332"/>
          </a:xfrm>
          <a:prstGeom prst="rect">
            <a:avLst/>
          </a:prstGeom>
          <a:noFill/>
        </p:spPr>
        <p:txBody>
          <a:bodyPr wrap="none" rtlCol="0">
            <a:spAutoFit/>
          </a:bodyPr>
          <a:lstStyle/>
          <a:p>
            <a:r>
              <a:rPr lang="en-US" dirty="0" smtClean="0"/>
              <a:t>DAUD,  AS </a:t>
            </a:r>
            <a:endParaRPr lang="en-US" dirty="0"/>
          </a:p>
        </p:txBody>
      </p:sp>
      <p:sp>
        <p:nvSpPr>
          <p:cNvPr id="43" name="TextBox 42"/>
          <p:cNvSpPr txBox="1"/>
          <p:nvPr/>
        </p:nvSpPr>
        <p:spPr>
          <a:xfrm>
            <a:off x="3962400" y="4888468"/>
            <a:ext cx="1994777" cy="369332"/>
          </a:xfrm>
          <a:prstGeom prst="rect">
            <a:avLst/>
          </a:prstGeom>
          <a:noFill/>
        </p:spPr>
        <p:txBody>
          <a:bodyPr wrap="none" rtlCol="0">
            <a:spAutoFit/>
          </a:bodyPr>
          <a:lstStyle/>
          <a:p>
            <a:r>
              <a:rPr lang="en-US" dirty="0" smtClean="0"/>
              <a:t>ISA AL  MASEHA,AS</a:t>
            </a:r>
            <a:endParaRPr lang="en-US" dirty="0"/>
          </a:p>
        </p:txBody>
      </p:sp>
      <p:sp>
        <p:nvSpPr>
          <p:cNvPr id="44" name="TextBox 43"/>
          <p:cNvSpPr txBox="1"/>
          <p:nvPr/>
        </p:nvSpPr>
        <p:spPr>
          <a:xfrm>
            <a:off x="6019800" y="4888468"/>
            <a:ext cx="2974276" cy="369332"/>
          </a:xfrm>
          <a:prstGeom prst="rect">
            <a:avLst/>
          </a:prstGeom>
          <a:noFill/>
        </p:spPr>
        <p:txBody>
          <a:bodyPr wrap="none" rtlCol="0">
            <a:spAutoFit/>
          </a:bodyPr>
          <a:lstStyle/>
          <a:p>
            <a:r>
              <a:rPr lang="en-US" dirty="0" smtClean="0"/>
              <a:t>MUHAMMAD, SAW, AL  AMIN</a:t>
            </a:r>
            <a:endParaRPr lang="en-US" dirty="0"/>
          </a:p>
        </p:txBody>
      </p:sp>
      <p:sp>
        <p:nvSpPr>
          <p:cNvPr id="64" name="TextBox 63"/>
          <p:cNvSpPr txBox="1"/>
          <p:nvPr/>
        </p:nvSpPr>
        <p:spPr>
          <a:xfrm>
            <a:off x="0" y="1524000"/>
            <a:ext cx="2605970" cy="1631216"/>
          </a:xfrm>
          <a:prstGeom prst="rect">
            <a:avLst/>
          </a:prstGeom>
          <a:noFill/>
        </p:spPr>
        <p:txBody>
          <a:bodyPr wrap="none" rtlCol="0">
            <a:spAutoFit/>
          </a:bodyPr>
          <a:lstStyle/>
          <a:p>
            <a:pPr algn="ctr"/>
            <a:r>
              <a:rPr lang="en-US" sz="1600" dirty="0" smtClean="0"/>
              <a:t>UNTUK KESELAMATAN </a:t>
            </a:r>
          </a:p>
          <a:p>
            <a:pPr algn="ctr"/>
            <a:r>
              <a:rPr lang="en-US" sz="1600" dirty="0" smtClean="0"/>
              <a:t>DI DUNIA, TUHAN  TELAH</a:t>
            </a:r>
          </a:p>
          <a:p>
            <a:pPr algn="ctr"/>
            <a:r>
              <a:rPr lang="en-US" sz="1600" dirty="0" smtClean="0"/>
              <a:t>MEMBERIKAN  CONTOH</a:t>
            </a:r>
          </a:p>
          <a:p>
            <a:pPr algn="ctr"/>
            <a:r>
              <a:rPr lang="en-US" sz="1600" dirty="0" smtClean="0"/>
              <a:t>EKONOMI DAN MANAJEMEN</a:t>
            </a:r>
          </a:p>
          <a:p>
            <a:pPr algn="ctr"/>
            <a:r>
              <a:rPr lang="en-US" sz="1600" dirty="0" smtClean="0"/>
              <a:t>UNTUK DIKREASIKAN </a:t>
            </a:r>
          </a:p>
          <a:p>
            <a:pPr algn="ctr"/>
            <a:r>
              <a:rPr lang="en-US" sz="1600" dirty="0" smtClean="0"/>
              <a:t>OLEH MANUSIA DI DUNIA</a:t>
            </a:r>
            <a:endParaRPr lang="en-US" sz="1600" dirty="0"/>
          </a:p>
        </p:txBody>
      </p:sp>
      <p:sp>
        <p:nvSpPr>
          <p:cNvPr id="66" name="TextBox 65"/>
          <p:cNvSpPr txBox="1"/>
          <p:nvPr/>
        </p:nvSpPr>
        <p:spPr>
          <a:xfrm>
            <a:off x="564712" y="4645223"/>
            <a:ext cx="806888" cy="307777"/>
          </a:xfrm>
          <a:prstGeom prst="rect">
            <a:avLst/>
          </a:prstGeom>
          <a:solidFill>
            <a:srgbClr val="00B050"/>
          </a:solidFill>
        </p:spPr>
        <p:txBody>
          <a:bodyPr wrap="none" rtlCol="0">
            <a:spAutoFit/>
          </a:bodyPr>
          <a:lstStyle/>
          <a:p>
            <a:r>
              <a:rPr lang="en-US" sz="1400" dirty="0" smtClean="0">
                <a:solidFill>
                  <a:srgbClr val="FFFF00"/>
                </a:solidFill>
              </a:rPr>
              <a:t>ASALAM</a:t>
            </a:r>
            <a:endParaRPr lang="en-US" sz="1400" dirty="0">
              <a:solidFill>
                <a:srgbClr val="FFFF00"/>
              </a:solidFill>
            </a:endParaRPr>
          </a:p>
        </p:txBody>
      </p:sp>
      <p:sp>
        <p:nvSpPr>
          <p:cNvPr id="67" name="Rectangle 66"/>
          <p:cNvSpPr/>
          <p:nvPr/>
        </p:nvSpPr>
        <p:spPr>
          <a:xfrm>
            <a:off x="2622112" y="4645223"/>
            <a:ext cx="806888" cy="307777"/>
          </a:xfrm>
          <a:prstGeom prst="rect">
            <a:avLst/>
          </a:prstGeom>
          <a:solidFill>
            <a:srgbClr val="00B050"/>
          </a:solidFill>
        </p:spPr>
        <p:txBody>
          <a:bodyPr wrap="none">
            <a:spAutoFit/>
          </a:bodyPr>
          <a:lstStyle/>
          <a:p>
            <a:r>
              <a:rPr lang="en-US" sz="1400" dirty="0" smtClean="0">
                <a:solidFill>
                  <a:srgbClr val="FFFF00"/>
                </a:solidFill>
              </a:rPr>
              <a:t>ASALAM</a:t>
            </a:r>
            <a:endParaRPr lang="en-US" sz="1400" dirty="0">
              <a:solidFill>
                <a:srgbClr val="FFFF00"/>
              </a:solidFill>
            </a:endParaRPr>
          </a:p>
        </p:txBody>
      </p:sp>
      <p:sp>
        <p:nvSpPr>
          <p:cNvPr id="68" name="Rectangle 67"/>
          <p:cNvSpPr/>
          <p:nvPr/>
        </p:nvSpPr>
        <p:spPr>
          <a:xfrm>
            <a:off x="4495800" y="4645223"/>
            <a:ext cx="806888" cy="307777"/>
          </a:xfrm>
          <a:prstGeom prst="rect">
            <a:avLst/>
          </a:prstGeom>
          <a:solidFill>
            <a:srgbClr val="00B050"/>
          </a:solidFill>
        </p:spPr>
        <p:txBody>
          <a:bodyPr wrap="none">
            <a:spAutoFit/>
          </a:bodyPr>
          <a:lstStyle/>
          <a:p>
            <a:r>
              <a:rPr lang="en-US" sz="1400" dirty="0" smtClean="0">
                <a:solidFill>
                  <a:srgbClr val="FFFF00"/>
                </a:solidFill>
              </a:rPr>
              <a:t>ASALAM</a:t>
            </a:r>
            <a:endParaRPr lang="en-US" sz="1400" dirty="0">
              <a:solidFill>
                <a:srgbClr val="FFFF00"/>
              </a:solidFill>
            </a:endParaRPr>
          </a:p>
        </p:txBody>
      </p:sp>
      <p:sp>
        <p:nvSpPr>
          <p:cNvPr id="69" name="Rectangle 68"/>
          <p:cNvSpPr/>
          <p:nvPr/>
        </p:nvSpPr>
        <p:spPr>
          <a:xfrm>
            <a:off x="6889312" y="4645223"/>
            <a:ext cx="806888" cy="307777"/>
          </a:xfrm>
          <a:prstGeom prst="rect">
            <a:avLst/>
          </a:prstGeom>
          <a:solidFill>
            <a:srgbClr val="00B050"/>
          </a:solidFill>
        </p:spPr>
        <p:txBody>
          <a:bodyPr wrap="none">
            <a:spAutoFit/>
          </a:bodyPr>
          <a:lstStyle/>
          <a:p>
            <a:r>
              <a:rPr lang="en-US" sz="1400" dirty="0" smtClean="0">
                <a:solidFill>
                  <a:srgbClr val="FFFF00"/>
                </a:solidFill>
              </a:rPr>
              <a:t>ASALAM</a:t>
            </a:r>
            <a:endParaRPr lang="en-US" sz="1400" dirty="0">
              <a:solidFill>
                <a:srgbClr val="FFFF00"/>
              </a:solidFill>
            </a:endParaRPr>
          </a:p>
        </p:txBody>
      </p:sp>
      <p:sp>
        <p:nvSpPr>
          <p:cNvPr id="70" name="TextBox 69"/>
          <p:cNvSpPr txBox="1"/>
          <p:nvPr/>
        </p:nvSpPr>
        <p:spPr>
          <a:xfrm>
            <a:off x="6248400" y="3276600"/>
            <a:ext cx="803425" cy="369332"/>
          </a:xfrm>
          <a:prstGeom prst="rect">
            <a:avLst/>
          </a:prstGeom>
          <a:noFill/>
        </p:spPr>
        <p:txBody>
          <a:bodyPr wrap="none" rtlCol="0">
            <a:spAutoFit/>
          </a:bodyPr>
          <a:lstStyle/>
          <a:p>
            <a:r>
              <a:rPr lang="en-US" sz="1400" dirty="0" smtClean="0">
                <a:solidFill>
                  <a:srgbClr val="FFC000"/>
                </a:solidFill>
              </a:rPr>
              <a:t>BRAHM</a:t>
            </a:r>
            <a:r>
              <a:rPr lang="en-US" dirty="0" smtClean="0"/>
              <a:t> </a:t>
            </a:r>
            <a:endParaRPr lang="en-US" dirty="0"/>
          </a:p>
        </p:txBody>
      </p:sp>
      <p:sp>
        <p:nvSpPr>
          <p:cNvPr id="71" name="TextBox 70"/>
          <p:cNvSpPr txBox="1"/>
          <p:nvPr/>
        </p:nvSpPr>
        <p:spPr>
          <a:xfrm>
            <a:off x="7543800" y="3657600"/>
            <a:ext cx="792205" cy="369332"/>
          </a:xfrm>
          <a:prstGeom prst="rect">
            <a:avLst/>
          </a:prstGeom>
          <a:noFill/>
        </p:spPr>
        <p:txBody>
          <a:bodyPr wrap="none" rtlCol="0">
            <a:spAutoFit/>
          </a:bodyPr>
          <a:lstStyle/>
          <a:p>
            <a:r>
              <a:rPr lang="en-US" sz="1400" b="1" dirty="0" smtClean="0">
                <a:solidFill>
                  <a:srgbClr val="92D050"/>
                </a:solidFill>
              </a:rPr>
              <a:t>BUDHA</a:t>
            </a:r>
            <a:r>
              <a:rPr lang="en-US"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endCondLst>
                                    <p:cond evt="onNext" delay="0">
                                      <p:tgtEl>
                                        <p:sldTgt/>
                                      </p:tgtEl>
                                    </p:cond>
                                  </p:end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5E43ACB8-6F99-483E-BBEA-BE634A87BD1C}" type="slidenum">
              <a:rPr lang="en-US"/>
              <a:pPr/>
              <a:t>40</a:t>
            </a:fld>
            <a:endParaRPr lang="en-US"/>
          </a:p>
        </p:txBody>
      </p:sp>
      <p:sp>
        <p:nvSpPr>
          <p:cNvPr id="804866" name="AutoShape 40"/>
          <p:cNvSpPr>
            <a:spLocks noChangeArrowheads="1"/>
          </p:cNvSpPr>
          <p:nvPr/>
        </p:nvSpPr>
        <p:spPr bwMode="auto">
          <a:xfrm>
            <a:off x="3048000" y="2679700"/>
            <a:ext cx="3124200" cy="533400"/>
          </a:xfrm>
          <a:prstGeom prst="downArrow">
            <a:avLst>
              <a:gd name="adj1" fmla="val 50000"/>
              <a:gd name="adj2" fmla="val 50051"/>
            </a:avLst>
          </a:prstGeom>
          <a:solidFill>
            <a:srgbClr val="FFCC99"/>
          </a:solidFill>
          <a:ln w="9525">
            <a:noFill/>
            <a:miter lim="800000"/>
            <a:headEnd/>
            <a:tailEnd/>
          </a:ln>
        </p:spPr>
        <p:txBody>
          <a:bodyPr wrap="none" anchor="ctr"/>
          <a:lstStyle/>
          <a:p>
            <a:pPr algn="ctr" eaLnBrk="0" hangingPunct="0"/>
            <a:endParaRPr lang="en-US" sz="4000" b="1">
              <a:solidFill>
                <a:srgbClr val="000066"/>
              </a:solidFill>
              <a:latin typeface="Arial" pitchFamily="34" charset="0"/>
            </a:endParaRPr>
          </a:p>
        </p:txBody>
      </p:sp>
      <p:sp>
        <p:nvSpPr>
          <p:cNvPr id="804867" name="Rectangle 37"/>
          <p:cNvSpPr>
            <a:spLocks noChangeArrowheads="1"/>
          </p:cNvSpPr>
          <p:nvPr/>
        </p:nvSpPr>
        <p:spPr bwMode="auto">
          <a:xfrm>
            <a:off x="1447800" y="3429000"/>
            <a:ext cx="6172200" cy="1016000"/>
          </a:xfrm>
          <a:prstGeom prst="rect">
            <a:avLst/>
          </a:prstGeom>
          <a:solidFill>
            <a:srgbClr val="FFFFFF"/>
          </a:solidFill>
          <a:ln w="12700">
            <a:solidFill>
              <a:schemeClr val="tx1"/>
            </a:solidFill>
            <a:miter lim="800000"/>
            <a:headEnd/>
            <a:tailEnd/>
          </a:ln>
        </p:spPr>
        <p:txBody>
          <a:bodyPr lIns="90488" tIns="44450" rIns="90488" bIns="44450">
            <a:spAutoFit/>
          </a:bodyPr>
          <a:lstStyle/>
          <a:p>
            <a:pPr algn="ctr" eaLnBrk="0" hangingPunct="0"/>
            <a:r>
              <a:rPr lang="en-US" sz="2000" b="1" dirty="0">
                <a:solidFill>
                  <a:srgbClr val="111111"/>
                </a:solidFill>
                <a:latin typeface="Arial" pitchFamily="34" charset="0"/>
              </a:rPr>
              <a:t>UANG SAKU, UANG</a:t>
            </a:r>
          </a:p>
          <a:p>
            <a:pPr algn="ctr" eaLnBrk="0" hangingPunct="0"/>
            <a:r>
              <a:rPr lang="en-US" sz="2000" b="1" dirty="0">
                <a:solidFill>
                  <a:srgbClr val="111111"/>
                </a:solidFill>
                <a:latin typeface="Arial" pitchFamily="34" charset="0"/>
              </a:rPr>
              <a:t>REPRESENTASI, UANG RAPAT, HONORARIUM, HADIAH DAN PENGHARGAAN</a:t>
            </a:r>
          </a:p>
        </p:txBody>
      </p:sp>
      <p:sp>
        <p:nvSpPr>
          <p:cNvPr id="804868" name="AutoShape 4"/>
          <p:cNvSpPr>
            <a:spLocks noChangeArrowheads="1"/>
          </p:cNvSpPr>
          <p:nvPr/>
        </p:nvSpPr>
        <p:spPr bwMode="auto">
          <a:xfrm>
            <a:off x="3276600" y="533400"/>
            <a:ext cx="2438400" cy="457200"/>
          </a:xfrm>
          <a:prstGeom prst="roundRect">
            <a:avLst>
              <a:gd name="adj" fmla="val 16667"/>
            </a:avLst>
          </a:prstGeom>
          <a:solidFill>
            <a:srgbClr val="CCECFF"/>
          </a:solidFill>
          <a:ln w="12700" algn="ctr">
            <a:solidFill>
              <a:schemeClr val="tx1"/>
            </a:solidFill>
            <a:round/>
            <a:headEnd/>
            <a:tailEnd/>
          </a:ln>
          <a:effectLst/>
        </p:spPr>
        <p:txBody>
          <a:bodyPr wrap="none" lIns="90488" tIns="44450" rIns="90488" bIns="44450" anchor="ctr"/>
          <a:lstStyle/>
          <a:p>
            <a:pPr algn="ctr"/>
            <a:r>
              <a:rPr lang="en-US" b="1">
                <a:solidFill>
                  <a:srgbClr val="111111"/>
                </a:solidFill>
                <a:latin typeface="Arial" pitchFamily="34" charset="0"/>
              </a:rPr>
              <a:t>PESERTA KEGIATAN</a:t>
            </a:r>
          </a:p>
        </p:txBody>
      </p:sp>
      <p:sp>
        <p:nvSpPr>
          <p:cNvPr id="804869" name="Rectangle 5"/>
          <p:cNvSpPr>
            <a:spLocks noChangeArrowheads="1"/>
          </p:cNvSpPr>
          <p:nvPr/>
        </p:nvSpPr>
        <p:spPr bwMode="auto">
          <a:xfrm>
            <a:off x="1447800" y="990600"/>
            <a:ext cx="5791200" cy="1676400"/>
          </a:xfrm>
          <a:prstGeom prst="rect">
            <a:avLst/>
          </a:prstGeom>
          <a:solidFill>
            <a:srgbClr val="FFFFFF"/>
          </a:solidFill>
          <a:ln w="12700" algn="ctr">
            <a:solidFill>
              <a:schemeClr val="tx1"/>
            </a:solidFill>
            <a:miter lim="800000"/>
            <a:headEnd/>
            <a:tailEnd/>
          </a:ln>
          <a:effectLst/>
        </p:spPr>
        <p:txBody>
          <a:bodyPr wrap="none" lIns="90488" tIns="44450" rIns="90488" bIns="44450" anchor="ctr"/>
          <a:lstStyle/>
          <a:p>
            <a:pPr marL="342900" indent="-342900">
              <a:buFontTx/>
              <a:buAutoNum type="arabicPeriod"/>
            </a:pPr>
            <a:r>
              <a:rPr lang="en-US" sz="1600" b="1">
                <a:solidFill>
                  <a:srgbClr val="111111"/>
                </a:solidFill>
                <a:latin typeface="Arial" pitchFamily="34" charset="0"/>
              </a:rPr>
              <a:t>PESERTA PERLOMBAAN DALAM SEGALA BIDANG;</a:t>
            </a:r>
          </a:p>
          <a:p>
            <a:pPr marL="342900" indent="-342900">
              <a:buFontTx/>
              <a:buAutoNum type="arabicPeriod"/>
            </a:pPr>
            <a:r>
              <a:rPr lang="en-US" sz="1600" b="1">
                <a:solidFill>
                  <a:srgbClr val="111111"/>
                </a:solidFill>
                <a:latin typeface="Arial" pitchFamily="34" charset="0"/>
              </a:rPr>
              <a:t>PESERTA RAPAT, KONFERENSI,SIDANG,PERTEMUAN</a:t>
            </a:r>
          </a:p>
          <a:p>
            <a:pPr marL="342900" indent="-342900"/>
            <a:r>
              <a:rPr lang="en-US" sz="1600" b="1">
                <a:solidFill>
                  <a:srgbClr val="111111"/>
                </a:solidFill>
                <a:latin typeface="Arial" pitchFamily="34" charset="0"/>
              </a:rPr>
              <a:t>	DAN KUNJUNGAN KERJA;</a:t>
            </a:r>
          </a:p>
          <a:p>
            <a:pPr marL="342900" indent="-342900">
              <a:buFontTx/>
              <a:buAutoNum type="arabicPeriod" startAt="3"/>
            </a:pPr>
            <a:r>
              <a:rPr lang="en-US" sz="1600" b="1">
                <a:solidFill>
                  <a:srgbClr val="111111"/>
                </a:solidFill>
                <a:latin typeface="Arial" pitchFamily="34" charset="0"/>
              </a:rPr>
              <a:t>PESERTA/ANGGOTA DALAM SUATU KEPANITIAAN;</a:t>
            </a:r>
          </a:p>
          <a:p>
            <a:pPr marL="342900" indent="-342900">
              <a:buFontTx/>
              <a:buAutoNum type="arabicPeriod" startAt="3"/>
            </a:pPr>
            <a:r>
              <a:rPr lang="en-US" sz="1600" b="1">
                <a:solidFill>
                  <a:srgbClr val="111111"/>
                </a:solidFill>
                <a:latin typeface="Arial" pitchFamily="34" charset="0"/>
              </a:rPr>
              <a:t>PESERTA PENDIDIKAN,PELATIHAN &amp; MAGANG;</a:t>
            </a:r>
          </a:p>
          <a:p>
            <a:pPr marL="342900" indent="-342900">
              <a:buFontTx/>
              <a:buAutoNum type="arabicPeriod" startAt="3"/>
            </a:pPr>
            <a:r>
              <a:rPr lang="en-US" sz="1600" b="1">
                <a:solidFill>
                  <a:srgbClr val="111111"/>
                </a:solidFill>
                <a:latin typeface="Arial" pitchFamily="34" charset="0"/>
              </a:rPr>
              <a:t>PESERTA KEGIATAN LAINNYA</a:t>
            </a:r>
          </a:p>
        </p:txBody>
      </p:sp>
      <p:sp>
        <p:nvSpPr>
          <p:cNvPr id="804870" name="Rectangle 6"/>
          <p:cNvSpPr>
            <a:spLocks noChangeArrowheads="1"/>
          </p:cNvSpPr>
          <p:nvPr/>
        </p:nvSpPr>
        <p:spPr bwMode="auto">
          <a:xfrm rot="-2574590">
            <a:off x="279400" y="890588"/>
            <a:ext cx="2133600" cy="381000"/>
          </a:xfrm>
          <a:prstGeom prst="rect">
            <a:avLst/>
          </a:prstGeom>
          <a:solidFill>
            <a:srgbClr val="99CCFF"/>
          </a:solidFill>
          <a:ln w="12700" algn="ctr">
            <a:solidFill>
              <a:schemeClr val="tx1"/>
            </a:solidFill>
            <a:miter lim="800000"/>
            <a:headEnd/>
            <a:tailEnd/>
          </a:ln>
          <a:effectLst/>
        </p:spPr>
        <p:txBody>
          <a:bodyPr wrap="none" lIns="90488" tIns="44450" rIns="90488" bIns="44450" anchor="ctr"/>
          <a:lstStyle/>
          <a:p>
            <a:pPr algn="ctr"/>
            <a:r>
              <a:rPr lang="en-US" sz="1000" b="1">
                <a:solidFill>
                  <a:srgbClr val="111111"/>
                </a:solidFill>
              </a:rPr>
              <a:t>SELAIN PNS/TNI/POLRI/</a:t>
            </a:r>
          </a:p>
          <a:p>
            <a:pPr algn="ctr"/>
            <a:r>
              <a:rPr lang="en-US" sz="1000" b="1">
                <a:solidFill>
                  <a:srgbClr val="111111"/>
                </a:solidFill>
              </a:rPr>
              <a:t>PEJABAT NEGARA/PENSIUNAN</a:t>
            </a:r>
          </a:p>
        </p:txBody>
      </p:sp>
      <p:sp>
        <p:nvSpPr>
          <p:cNvPr id="804871" name="Text Box 7"/>
          <p:cNvSpPr txBox="1">
            <a:spLocks noChangeArrowheads="1"/>
          </p:cNvSpPr>
          <p:nvPr/>
        </p:nvSpPr>
        <p:spPr bwMode="auto">
          <a:xfrm>
            <a:off x="4114800" y="2720975"/>
            <a:ext cx="1052513" cy="454025"/>
          </a:xfrm>
          <a:prstGeom prst="rect">
            <a:avLst/>
          </a:prstGeom>
          <a:noFill/>
          <a:ln w="12700" algn="ctr">
            <a:noFill/>
            <a:miter lim="800000"/>
            <a:headEnd/>
            <a:tailEnd/>
          </a:ln>
          <a:effectLst/>
        </p:spPr>
        <p:txBody>
          <a:bodyPr wrap="none" lIns="90488" tIns="44450" rIns="90488" bIns="44450">
            <a:spAutoFit/>
          </a:bodyPr>
          <a:lstStyle/>
          <a:p>
            <a:r>
              <a:rPr lang="en-US" sz="1200" b="1">
                <a:solidFill>
                  <a:srgbClr val="111111"/>
                </a:solidFill>
                <a:latin typeface="Arial" pitchFamily="34" charset="0"/>
              </a:rPr>
              <a:t>MENERIMA </a:t>
            </a:r>
          </a:p>
          <a:p>
            <a:r>
              <a:rPr lang="en-US" sz="1200" b="1">
                <a:solidFill>
                  <a:srgbClr val="111111"/>
                </a:solidFill>
                <a:latin typeface="Arial" pitchFamily="34" charset="0"/>
              </a:rPr>
              <a:t>IMBALAN :</a:t>
            </a:r>
          </a:p>
        </p:txBody>
      </p:sp>
      <p:sp>
        <p:nvSpPr>
          <p:cNvPr id="804872" name="AutoShape 8"/>
          <p:cNvSpPr>
            <a:spLocks noChangeArrowheads="1"/>
          </p:cNvSpPr>
          <p:nvPr/>
        </p:nvSpPr>
        <p:spPr bwMode="auto">
          <a:xfrm>
            <a:off x="2692400" y="5181600"/>
            <a:ext cx="4114800" cy="1143000"/>
          </a:xfrm>
          <a:prstGeom prst="roundRect">
            <a:avLst>
              <a:gd name="adj" fmla="val 12486"/>
            </a:avLst>
          </a:prstGeom>
          <a:solidFill>
            <a:schemeClr val="tx2"/>
          </a:solidFill>
          <a:ln w="12700">
            <a:solidFill>
              <a:schemeClr val="tx1"/>
            </a:solidFill>
            <a:round/>
            <a:headEnd/>
            <a:tailEnd/>
          </a:ln>
          <a:effectLst/>
        </p:spPr>
        <p:txBody>
          <a:bodyPr wrap="none" lIns="90488" tIns="44450" rIns="90488" bIns="44450" anchor="ctr"/>
          <a:lstStyle/>
          <a:p>
            <a:pPr algn="ctr" eaLnBrk="0" hangingPunct="0"/>
            <a:r>
              <a:rPr lang="en-US" sz="1400" b="1">
                <a:solidFill>
                  <a:srgbClr val="111111"/>
                </a:solidFill>
                <a:latin typeface="Arial" pitchFamily="34" charset="0"/>
              </a:rPr>
              <a:t>DIPOTONG PPH PS.21 DGN TARIF</a:t>
            </a:r>
          </a:p>
          <a:p>
            <a:pPr algn="ctr" eaLnBrk="0" hangingPunct="0"/>
            <a:r>
              <a:rPr lang="en-US" sz="1400" b="1">
                <a:solidFill>
                  <a:srgbClr val="111111"/>
                </a:solidFill>
                <a:latin typeface="Arial" pitchFamily="34" charset="0"/>
              </a:rPr>
              <a:t>PASAL 17 AYAT (1) HURUF a DARI JUMLAH</a:t>
            </a:r>
          </a:p>
          <a:p>
            <a:pPr algn="ctr" eaLnBrk="0" hangingPunct="0"/>
            <a:r>
              <a:rPr lang="en-US" sz="1400" b="1">
                <a:solidFill>
                  <a:srgbClr val="111111"/>
                </a:solidFill>
                <a:latin typeface="Arial" pitchFamily="34" charset="0"/>
              </a:rPr>
              <a:t>PENGHASILAN BRUTO UTK SETIAP KALI</a:t>
            </a:r>
          </a:p>
          <a:p>
            <a:pPr algn="ctr" eaLnBrk="0" hangingPunct="0"/>
            <a:r>
              <a:rPr lang="en-US" sz="1400" b="1">
                <a:solidFill>
                  <a:srgbClr val="111111"/>
                </a:solidFill>
                <a:latin typeface="Arial" pitchFamily="34" charset="0"/>
              </a:rPr>
              <a:t>PEMBAYARAN YG BERSIFAT UTUH &amp; TDK</a:t>
            </a:r>
          </a:p>
          <a:p>
            <a:pPr algn="ctr" eaLnBrk="0" hangingPunct="0"/>
            <a:r>
              <a:rPr lang="en-US" sz="1400" b="1">
                <a:solidFill>
                  <a:srgbClr val="111111"/>
                </a:solidFill>
                <a:latin typeface="Arial" pitchFamily="34" charset="0"/>
              </a:rPr>
              <a:t>DIPECAH</a:t>
            </a:r>
          </a:p>
        </p:txBody>
      </p:sp>
      <p:sp>
        <p:nvSpPr>
          <p:cNvPr id="804873" name="AutoShape 40"/>
          <p:cNvSpPr>
            <a:spLocks noChangeArrowheads="1"/>
          </p:cNvSpPr>
          <p:nvPr/>
        </p:nvSpPr>
        <p:spPr bwMode="auto">
          <a:xfrm>
            <a:off x="3124200" y="4495800"/>
            <a:ext cx="3124200" cy="533400"/>
          </a:xfrm>
          <a:prstGeom prst="downArrow">
            <a:avLst>
              <a:gd name="adj1" fmla="val 50000"/>
              <a:gd name="adj2" fmla="val 50051"/>
            </a:avLst>
          </a:prstGeom>
          <a:solidFill>
            <a:srgbClr val="99CCFF"/>
          </a:solidFill>
          <a:ln w="9525">
            <a:noFill/>
            <a:miter lim="800000"/>
            <a:headEnd/>
            <a:tailEnd/>
          </a:ln>
        </p:spPr>
        <p:txBody>
          <a:bodyPr wrap="none" anchor="ctr"/>
          <a:lstStyle/>
          <a:p>
            <a:pPr algn="ctr" eaLnBrk="0" hangingPunct="0"/>
            <a:endParaRPr lang="en-US" sz="4000" b="1">
              <a:solidFill>
                <a:srgbClr val="000066"/>
              </a:solidFill>
              <a:latin typeface="Arial"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3"/>
          <p:cNvSpPr>
            <a:spLocks noGrp="1"/>
          </p:cNvSpPr>
          <p:nvPr>
            <p:ph type="sldNum" sz="quarter" idx="12"/>
          </p:nvPr>
        </p:nvSpPr>
        <p:spPr/>
        <p:txBody>
          <a:bodyPr/>
          <a:lstStyle/>
          <a:p>
            <a:fld id="{D56BFABB-9F70-418E-AE2F-15488F262433}" type="slidenum">
              <a:rPr lang="en-US"/>
              <a:pPr/>
              <a:t>41</a:t>
            </a:fld>
            <a:endParaRPr lang="en-US"/>
          </a:p>
        </p:txBody>
      </p:sp>
      <p:sp>
        <p:nvSpPr>
          <p:cNvPr id="801794" name="AutoShape 2"/>
          <p:cNvSpPr>
            <a:spLocks noChangeArrowheads="1"/>
          </p:cNvSpPr>
          <p:nvPr/>
        </p:nvSpPr>
        <p:spPr bwMode="auto">
          <a:xfrm>
            <a:off x="3733800" y="76200"/>
            <a:ext cx="1828800" cy="381000"/>
          </a:xfrm>
          <a:prstGeom prst="roundRect">
            <a:avLst>
              <a:gd name="adj" fmla="val 5444"/>
            </a:avLst>
          </a:prstGeom>
          <a:solidFill>
            <a:srgbClr val="FFFF00"/>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000000"/>
                </a:solidFill>
                <a:latin typeface="Arial" pitchFamily="34" charset="0"/>
              </a:rPr>
              <a:t>BUKAN PEGAWAI</a:t>
            </a:r>
          </a:p>
        </p:txBody>
      </p:sp>
      <p:sp>
        <p:nvSpPr>
          <p:cNvPr id="801795" name="AutoShape 3"/>
          <p:cNvSpPr>
            <a:spLocks noChangeArrowheads="1"/>
          </p:cNvSpPr>
          <p:nvPr/>
        </p:nvSpPr>
        <p:spPr bwMode="auto">
          <a:xfrm flipH="1">
            <a:off x="2286000" y="4405313"/>
            <a:ext cx="1001713" cy="319087"/>
          </a:xfrm>
          <a:prstGeom prst="downArrow">
            <a:avLst>
              <a:gd name="adj1" fmla="val 50000"/>
              <a:gd name="adj2" fmla="val 50014"/>
            </a:avLst>
          </a:prstGeom>
          <a:solidFill>
            <a:srgbClr val="006600"/>
          </a:solidFill>
          <a:ln w="12700">
            <a:solidFill>
              <a:schemeClr val="tx1"/>
            </a:solidFill>
            <a:miter lim="800000"/>
            <a:headEnd/>
            <a:tailEnd/>
          </a:ln>
          <a:effectLst/>
        </p:spPr>
        <p:txBody>
          <a:bodyPr wrap="none" anchor="ctr"/>
          <a:lstStyle/>
          <a:p>
            <a:endParaRPr lang="en-US"/>
          </a:p>
        </p:txBody>
      </p:sp>
      <p:sp>
        <p:nvSpPr>
          <p:cNvPr id="801796" name="Rectangle 4"/>
          <p:cNvSpPr>
            <a:spLocks noChangeArrowheads="1"/>
          </p:cNvSpPr>
          <p:nvPr/>
        </p:nvSpPr>
        <p:spPr bwMode="auto">
          <a:xfrm>
            <a:off x="3149600" y="5964238"/>
            <a:ext cx="2844800" cy="514350"/>
          </a:xfrm>
          <a:prstGeom prst="rect">
            <a:avLst/>
          </a:prstGeom>
          <a:noFill/>
          <a:ln w="9525">
            <a:noFill/>
            <a:miter lim="800000"/>
            <a:headEnd/>
            <a:tailEnd/>
          </a:ln>
          <a:effectLst/>
        </p:spPr>
        <p:txBody>
          <a:bodyPr wrap="none" anchor="ctr"/>
          <a:lstStyle/>
          <a:p>
            <a:endParaRPr lang="en-US"/>
          </a:p>
        </p:txBody>
      </p:sp>
      <p:sp>
        <p:nvSpPr>
          <p:cNvPr id="801797" name="AutoShape 5"/>
          <p:cNvSpPr>
            <a:spLocks noChangeArrowheads="1"/>
          </p:cNvSpPr>
          <p:nvPr/>
        </p:nvSpPr>
        <p:spPr bwMode="auto">
          <a:xfrm>
            <a:off x="1676400" y="5611813"/>
            <a:ext cx="4114800" cy="714375"/>
          </a:xfrm>
          <a:prstGeom prst="roundRect">
            <a:avLst>
              <a:gd name="adj" fmla="val 12486"/>
            </a:avLst>
          </a:prstGeom>
          <a:solidFill>
            <a:schemeClr val="tx2"/>
          </a:solidFill>
          <a:ln w="12700">
            <a:solidFill>
              <a:schemeClr val="tx1"/>
            </a:solidFill>
            <a:round/>
            <a:headEnd/>
            <a:tailEnd/>
          </a:ln>
          <a:effectLst/>
        </p:spPr>
        <p:txBody>
          <a:bodyPr wrap="none" lIns="90488" tIns="44450" rIns="90488" bIns="44450" anchor="ctr"/>
          <a:lstStyle/>
          <a:p>
            <a:pPr algn="ctr" eaLnBrk="0" hangingPunct="0"/>
            <a:r>
              <a:rPr lang="en-US" sz="1400" b="1">
                <a:solidFill>
                  <a:srgbClr val="111111"/>
                </a:solidFill>
                <a:latin typeface="Arial" pitchFamily="34" charset="0"/>
              </a:rPr>
              <a:t>DIPOTONG PPH PS.21 DGN TARIF</a:t>
            </a:r>
          </a:p>
          <a:p>
            <a:pPr algn="ctr" eaLnBrk="0" hangingPunct="0"/>
            <a:r>
              <a:rPr lang="en-US" sz="1400" b="1">
                <a:solidFill>
                  <a:srgbClr val="111111"/>
                </a:solidFill>
                <a:latin typeface="Arial" pitchFamily="34" charset="0"/>
              </a:rPr>
              <a:t>PASAL 17 AYAT (1) HURUF a DARI DASAR </a:t>
            </a:r>
          </a:p>
          <a:p>
            <a:pPr algn="ctr" eaLnBrk="0" hangingPunct="0"/>
            <a:r>
              <a:rPr lang="en-US" sz="1400" b="1">
                <a:solidFill>
                  <a:srgbClr val="111111"/>
                </a:solidFill>
                <a:latin typeface="Arial" pitchFamily="34" charset="0"/>
              </a:rPr>
              <a:t>PENGENAAN &amp; PEMOTONGAN PPh PASAL 21</a:t>
            </a:r>
          </a:p>
        </p:txBody>
      </p:sp>
      <p:sp>
        <p:nvSpPr>
          <p:cNvPr id="801798" name="Rectangle 6"/>
          <p:cNvSpPr>
            <a:spLocks noChangeArrowheads="1"/>
          </p:cNvSpPr>
          <p:nvPr/>
        </p:nvSpPr>
        <p:spPr bwMode="auto">
          <a:xfrm>
            <a:off x="762000" y="3632200"/>
            <a:ext cx="3886200" cy="800100"/>
          </a:xfrm>
          <a:prstGeom prst="rect">
            <a:avLst/>
          </a:prstGeom>
          <a:solidFill>
            <a:srgbClr val="CCFFFF"/>
          </a:solidFill>
          <a:ln w="3175">
            <a:solidFill>
              <a:srgbClr val="000000"/>
            </a:solidFill>
            <a:miter lim="800000"/>
            <a:headEnd/>
            <a:tailEnd/>
          </a:ln>
          <a:effectLst/>
        </p:spPr>
        <p:txBody>
          <a:bodyPr wrap="none" lIns="90488" tIns="44450" rIns="90488" bIns="44450" anchor="ctr"/>
          <a:lstStyle/>
          <a:p>
            <a:pPr algn="ctr" eaLnBrk="0" hangingPunct="0"/>
            <a:r>
              <a:rPr lang="en-US" sz="1200" b="1">
                <a:solidFill>
                  <a:srgbClr val="1C1C1C"/>
                </a:solidFill>
                <a:latin typeface="Arial" pitchFamily="34" charset="0"/>
              </a:rPr>
              <a:t>HONORARIUM, KOMISI, FEE, DAN IMBALAN </a:t>
            </a:r>
          </a:p>
          <a:p>
            <a:pPr algn="ctr" eaLnBrk="0" hangingPunct="0"/>
            <a:r>
              <a:rPr lang="en-US" sz="1200" b="1">
                <a:solidFill>
                  <a:srgbClr val="1C1C1C"/>
                </a:solidFill>
                <a:latin typeface="Arial" pitchFamily="34" charset="0"/>
              </a:rPr>
              <a:t>SEJENISNYA DGN NAMA &amp; DALAM BENTUK </a:t>
            </a:r>
          </a:p>
          <a:p>
            <a:pPr algn="ctr" eaLnBrk="0" hangingPunct="0"/>
            <a:r>
              <a:rPr lang="en-US" sz="1200" b="1">
                <a:solidFill>
                  <a:srgbClr val="1C1C1C"/>
                </a:solidFill>
                <a:latin typeface="Arial" pitchFamily="34" charset="0"/>
              </a:rPr>
              <a:t>APAPUN YG DIBAYARKAN SECARA TDK</a:t>
            </a:r>
          </a:p>
          <a:p>
            <a:pPr algn="ctr" eaLnBrk="0" hangingPunct="0"/>
            <a:r>
              <a:rPr lang="en-US" sz="1200" b="1">
                <a:solidFill>
                  <a:srgbClr val="1C1C1C"/>
                </a:solidFill>
                <a:latin typeface="Arial" pitchFamily="34" charset="0"/>
              </a:rPr>
              <a:t>BERKESINAMBUNGAN</a:t>
            </a:r>
          </a:p>
        </p:txBody>
      </p:sp>
      <p:sp>
        <p:nvSpPr>
          <p:cNvPr id="801799" name="Rectangle 7"/>
          <p:cNvSpPr>
            <a:spLocks noChangeArrowheads="1"/>
          </p:cNvSpPr>
          <p:nvPr/>
        </p:nvSpPr>
        <p:spPr bwMode="auto">
          <a:xfrm>
            <a:off x="1447800" y="3340100"/>
            <a:ext cx="2641600" cy="300038"/>
          </a:xfrm>
          <a:prstGeom prst="rect">
            <a:avLst/>
          </a:prstGeom>
          <a:solidFill>
            <a:srgbClr val="CCFFFF"/>
          </a:solidFill>
          <a:ln w="12700">
            <a:solidFill>
              <a:srgbClr val="000000"/>
            </a:solidFill>
            <a:miter lim="800000"/>
            <a:headEnd/>
            <a:tailEnd/>
          </a:ln>
          <a:effectLst/>
        </p:spPr>
        <p:txBody>
          <a:bodyPr wrap="none" lIns="90488" tIns="44450" rIns="90488" bIns="44450">
            <a:spAutoFit/>
          </a:bodyPr>
          <a:lstStyle/>
          <a:p>
            <a:pPr eaLnBrk="0" hangingPunct="0"/>
            <a:r>
              <a:rPr lang="en-US" sz="1300" b="1">
                <a:solidFill>
                  <a:srgbClr val="1C1C1C"/>
                </a:solidFill>
                <a:latin typeface="Arial" pitchFamily="34" charset="0"/>
              </a:rPr>
              <a:t>MENERIMA IMBALAN BERUPA</a:t>
            </a:r>
          </a:p>
        </p:txBody>
      </p:sp>
      <p:sp>
        <p:nvSpPr>
          <p:cNvPr id="801800" name="AutoShape 8"/>
          <p:cNvSpPr>
            <a:spLocks noChangeArrowheads="1"/>
          </p:cNvSpPr>
          <p:nvPr/>
        </p:nvSpPr>
        <p:spPr bwMode="auto">
          <a:xfrm>
            <a:off x="5943600" y="5564188"/>
            <a:ext cx="304800" cy="685800"/>
          </a:xfrm>
          <a:prstGeom prst="leftArrow">
            <a:avLst>
              <a:gd name="adj1" fmla="val 50000"/>
              <a:gd name="adj2" fmla="val 25000"/>
            </a:avLst>
          </a:prstGeom>
          <a:solidFill>
            <a:schemeClr val="accent1"/>
          </a:solidFill>
          <a:ln w="12700" algn="ctr">
            <a:solidFill>
              <a:schemeClr val="tx1"/>
            </a:solidFill>
            <a:miter lim="800000"/>
            <a:headEnd/>
            <a:tailEnd/>
          </a:ln>
          <a:effectLst/>
        </p:spPr>
        <p:txBody>
          <a:bodyPr wrap="none" lIns="90488" tIns="44450" rIns="90488" bIns="44450" anchor="ctr"/>
          <a:lstStyle/>
          <a:p>
            <a:endParaRPr lang="en-US"/>
          </a:p>
        </p:txBody>
      </p:sp>
      <p:sp>
        <p:nvSpPr>
          <p:cNvPr id="801801" name="AutoShape 9"/>
          <p:cNvSpPr>
            <a:spLocks noChangeArrowheads="1"/>
          </p:cNvSpPr>
          <p:nvPr/>
        </p:nvSpPr>
        <p:spPr bwMode="auto">
          <a:xfrm>
            <a:off x="76200" y="5640388"/>
            <a:ext cx="1447800" cy="989012"/>
          </a:xfrm>
          <a:prstGeom prst="roundRect">
            <a:avLst>
              <a:gd name="adj" fmla="val 8991"/>
            </a:avLst>
          </a:prstGeom>
          <a:solidFill>
            <a:srgbClr val="FF0000"/>
          </a:solidFill>
          <a:ln w="12700">
            <a:solidFill>
              <a:schemeClr val="tx1"/>
            </a:solidFill>
            <a:round/>
            <a:headEnd/>
            <a:tailEnd/>
          </a:ln>
          <a:effectLst/>
        </p:spPr>
        <p:txBody>
          <a:bodyPr lIns="90488" tIns="44450" rIns="90488" bIns="44450">
            <a:spAutoFit/>
          </a:bodyPr>
          <a:lstStyle/>
          <a:p>
            <a:pPr algn="ctr" eaLnBrk="0" hangingPunct="0"/>
            <a:r>
              <a:rPr lang="en-US" sz="1100" b="1">
                <a:solidFill>
                  <a:srgbClr val="000000"/>
                </a:solidFill>
                <a:latin typeface="Arial" pitchFamily="34" charset="0"/>
              </a:rPr>
              <a:t>JIKA WP TDK MEMILIKI NPWP MAKA</a:t>
            </a:r>
          </a:p>
          <a:p>
            <a:pPr algn="ctr" eaLnBrk="0" hangingPunct="0"/>
            <a:r>
              <a:rPr lang="en-US" sz="1100" b="1">
                <a:solidFill>
                  <a:srgbClr val="000000"/>
                </a:solidFill>
                <a:latin typeface="Arial" pitchFamily="34" charset="0"/>
              </a:rPr>
              <a:t>TARIFNYA 20% LEBIH TINGGI</a:t>
            </a:r>
          </a:p>
        </p:txBody>
      </p:sp>
      <p:sp>
        <p:nvSpPr>
          <p:cNvPr id="801802" name="AutoShape 10"/>
          <p:cNvSpPr>
            <a:spLocks noChangeArrowheads="1"/>
          </p:cNvSpPr>
          <p:nvPr/>
        </p:nvSpPr>
        <p:spPr bwMode="auto">
          <a:xfrm>
            <a:off x="6248400" y="6172200"/>
            <a:ext cx="2819400" cy="685800"/>
          </a:xfrm>
          <a:prstGeom prst="roundRect">
            <a:avLst>
              <a:gd name="adj" fmla="val 12486"/>
            </a:avLst>
          </a:prstGeom>
          <a:solidFill>
            <a:schemeClr val="tx2"/>
          </a:solidFill>
          <a:ln w="12700">
            <a:solidFill>
              <a:schemeClr val="tx1"/>
            </a:solidFill>
            <a:round/>
            <a:headEnd/>
            <a:tailEnd/>
          </a:ln>
          <a:effectLst/>
        </p:spPr>
        <p:txBody>
          <a:bodyPr wrap="none" lIns="90488" tIns="44450" rIns="90488" bIns="44450" anchor="ctr"/>
          <a:lstStyle/>
          <a:p>
            <a:pPr eaLnBrk="0" hangingPunct="0"/>
            <a:r>
              <a:rPr lang="en-US" sz="1100" b="1">
                <a:solidFill>
                  <a:srgbClr val="111111"/>
                </a:solidFill>
                <a:latin typeface="Arial" pitchFamily="34" charset="0"/>
              </a:rPr>
              <a:t>*  SYARATNYA BUKAN PEGAWAI</a:t>
            </a:r>
          </a:p>
          <a:p>
            <a:pPr eaLnBrk="0" hangingPunct="0"/>
            <a:r>
              <a:rPr lang="en-US" sz="1100" b="1">
                <a:solidFill>
                  <a:srgbClr val="111111"/>
                </a:solidFill>
                <a:latin typeface="Arial" pitchFamily="34" charset="0"/>
              </a:rPr>
              <a:t>   HARUS MEMILIKI NPWP &amp; TDK</a:t>
            </a:r>
          </a:p>
          <a:p>
            <a:pPr eaLnBrk="0" hangingPunct="0"/>
            <a:r>
              <a:rPr lang="en-US" sz="1100" b="1">
                <a:solidFill>
                  <a:srgbClr val="111111"/>
                </a:solidFill>
                <a:latin typeface="Arial" pitchFamily="34" charset="0"/>
              </a:rPr>
              <a:t>   MENERIMA SUMBER PENGHASILAN</a:t>
            </a:r>
          </a:p>
          <a:p>
            <a:pPr eaLnBrk="0" hangingPunct="0"/>
            <a:r>
              <a:rPr lang="en-US" sz="1100" b="1">
                <a:solidFill>
                  <a:srgbClr val="111111"/>
                </a:solidFill>
                <a:latin typeface="Arial" pitchFamily="34" charset="0"/>
              </a:rPr>
              <a:t>   LAINNYA</a:t>
            </a:r>
          </a:p>
        </p:txBody>
      </p:sp>
      <p:sp>
        <p:nvSpPr>
          <p:cNvPr id="801803" name="Rectangle 11"/>
          <p:cNvSpPr>
            <a:spLocks noChangeArrowheads="1"/>
          </p:cNvSpPr>
          <p:nvPr/>
        </p:nvSpPr>
        <p:spPr bwMode="auto">
          <a:xfrm>
            <a:off x="5715000" y="3357563"/>
            <a:ext cx="2641600" cy="300037"/>
          </a:xfrm>
          <a:prstGeom prst="rect">
            <a:avLst/>
          </a:prstGeom>
          <a:solidFill>
            <a:srgbClr val="CCFFFF"/>
          </a:solidFill>
          <a:ln w="12700">
            <a:solidFill>
              <a:srgbClr val="000000"/>
            </a:solidFill>
            <a:miter lim="800000"/>
            <a:headEnd/>
            <a:tailEnd/>
          </a:ln>
          <a:effectLst/>
        </p:spPr>
        <p:txBody>
          <a:bodyPr wrap="none" lIns="90488" tIns="44450" rIns="90488" bIns="44450">
            <a:spAutoFit/>
          </a:bodyPr>
          <a:lstStyle/>
          <a:p>
            <a:pPr eaLnBrk="0" hangingPunct="0"/>
            <a:r>
              <a:rPr lang="en-US" sz="1300" b="1">
                <a:solidFill>
                  <a:srgbClr val="1C1C1C"/>
                </a:solidFill>
                <a:latin typeface="Arial" pitchFamily="34" charset="0"/>
              </a:rPr>
              <a:t>MENERIMA IMBALAN BERUPA</a:t>
            </a:r>
          </a:p>
        </p:txBody>
      </p:sp>
      <p:sp>
        <p:nvSpPr>
          <p:cNvPr id="801804" name="AutoShape 12"/>
          <p:cNvSpPr>
            <a:spLocks noChangeArrowheads="1"/>
          </p:cNvSpPr>
          <p:nvPr/>
        </p:nvSpPr>
        <p:spPr bwMode="auto">
          <a:xfrm flipH="1">
            <a:off x="6629400" y="4357688"/>
            <a:ext cx="1001713" cy="319087"/>
          </a:xfrm>
          <a:prstGeom prst="downArrow">
            <a:avLst>
              <a:gd name="adj1" fmla="val 50000"/>
              <a:gd name="adj2" fmla="val 50014"/>
            </a:avLst>
          </a:prstGeom>
          <a:solidFill>
            <a:srgbClr val="006600"/>
          </a:solidFill>
          <a:ln w="12700">
            <a:solidFill>
              <a:schemeClr val="tx1"/>
            </a:solidFill>
            <a:miter lim="800000"/>
            <a:headEnd/>
            <a:tailEnd/>
          </a:ln>
          <a:effectLst/>
        </p:spPr>
        <p:txBody>
          <a:bodyPr wrap="none" anchor="ctr"/>
          <a:lstStyle/>
          <a:p>
            <a:endParaRPr lang="en-US"/>
          </a:p>
        </p:txBody>
      </p:sp>
      <p:sp>
        <p:nvSpPr>
          <p:cNvPr id="801805" name="AutoShape 13"/>
          <p:cNvSpPr>
            <a:spLocks noChangeArrowheads="1"/>
          </p:cNvSpPr>
          <p:nvPr/>
        </p:nvSpPr>
        <p:spPr bwMode="auto">
          <a:xfrm>
            <a:off x="5486400" y="4724400"/>
            <a:ext cx="3124200" cy="636588"/>
          </a:xfrm>
          <a:prstGeom prst="roundRect">
            <a:avLst>
              <a:gd name="adj" fmla="val 12486"/>
            </a:avLst>
          </a:prstGeom>
          <a:solidFill>
            <a:srgbClr val="FFCC99"/>
          </a:solidFill>
          <a:ln w="12700">
            <a:solidFill>
              <a:schemeClr val="tx1"/>
            </a:solidFill>
            <a:round/>
            <a:headEnd/>
            <a:tailEnd/>
          </a:ln>
          <a:effectLst/>
        </p:spPr>
        <p:txBody>
          <a:bodyPr wrap="none" lIns="90488" tIns="44450" rIns="90488" bIns="44450" anchor="ctr"/>
          <a:lstStyle/>
          <a:p>
            <a:pPr algn="ctr" eaLnBrk="0" hangingPunct="0"/>
            <a:r>
              <a:rPr lang="en-US" sz="1200" b="1">
                <a:solidFill>
                  <a:srgbClr val="111111"/>
                </a:solidFill>
                <a:latin typeface="Arial" pitchFamily="34" charset="0"/>
              </a:rPr>
              <a:t>DASAR PENGENAAN &amp;PEMOTONGAN </a:t>
            </a:r>
          </a:p>
          <a:p>
            <a:pPr algn="ctr" eaLnBrk="0" hangingPunct="0"/>
            <a:r>
              <a:rPr lang="en-US" sz="1200" b="1">
                <a:solidFill>
                  <a:srgbClr val="111111"/>
                </a:solidFill>
                <a:latin typeface="Arial" pitchFamily="34" charset="0"/>
              </a:rPr>
              <a:t>PPh PASAL 21 ADALAH 50% DARI </a:t>
            </a:r>
          </a:p>
          <a:p>
            <a:pPr algn="ctr" eaLnBrk="0" hangingPunct="0"/>
            <a:r>
              <a:rPr lang="en-US" sz="1200" b="1">
                <a:solidFill>
                  <a:srgbClr val="111111"/>
                </a:solidFill>
                <a:latin typeface="Arial" pitchFamily="34" charset="0"/>
              </a:rPr>
              <a:t>JUMLAH PENGHASILAN BRUTO</a:t>
            </a:r>
          </a:p>
        </p:txBody>
      </p:sp>
      <p:sp>
        <p:nvSpPr>
          <p:cNvPr id="801806" name="Rectangle 14"/>
          <p:cNvSpPr>
            <a:spLocks noChangeArrowheads="1"/>
          </p:cNvSpPr>
          <p:nvPr/>
        </p:nvSpPr>
        <p:spPr bwMode="auto">
          <a:xfrm>
            <a:off x="4724400" y="3632200"/>
            <a:ext cx="4343400" cy="800100"/>
          </a:xfrm>
          <a:prstGeom prst="rect">
            <a:avLst/>
          </a:prstGeom>
          <a:solidFill>
            <a:srgbClr val="CCFFFF"/>
          </a:solidFill>
          <a:ln w="9525">
            <a:solidFill>
              <a:srgbClr val="000000"/>
            </a:solidFill>
            <a:miter lim="800000"/>
            <a:headEnd/>
            <a:tailEnd/>
          </a:ln>
          <a:effectLst/>
        </p:spPr>
        <p:txBody>
          <a:bodyPr wrap="none" lIns="90488" tIns="44450" rIns="90488" bIns="44450" anchor="ctr"/>
          <a:lstStyle/>
          <a:p>
            <a:pPr algn="ctr" eaLnBrk="0" hangingPunct="0"/>
            <a:r>
              <a:rPr lang="en-US" sz="1200" b="1">
                <a:solidFill>
                  <a:srgbClr val="1C1C1C"/>
                </a:solidFill>
                <a:latin typeface="Arial" pitchFamily="34" charset="0"/>
              </a:rPr>
              <a:t>HONORARIUM, KOMISI, FEE, DAN IMBALAN </a:t>
            </a:r>
          </a:p>
          <a:p>
            <a:pPr algn="ctr" eaLnBrk="0" hangingPunct="0"/>
            <a:r>
              <a:rPr lang="en-US" sz="1200" b="1">
                <a:solidFill>
                  <a:srgbClr val="1C1C1C"/>
                </a:solidFill>
                <a:latin typeface="Arial" pitchFamily="34" charset="0"/>
              </a:rPr>
              <a:t>SEJENISNYA DGN NAMA &amp; DALAM BENTUK </a:t>
            </a:r>
          </a:p>
          <a:p>
            <a:pPr algn="ctr" eaLnBrk="0" hangingPunct="0"/>
            <a:r>
              <a:rPr lang="en-US" sz="1200" b="1">
                <a:solidFill>
                  <a:srgbClr val="1C1C1C"/>
                </a:solidFill>
                <a:latin typeface="Arial" pitchFamily="34" charset="0"/>
              </a:rPr>
              <a:t>APAPUN YG DIBAYARKAN </a:t>
            </a:r>
          </a:p>
          <a:p>
            <a:pPr algn="ctr" eaLnBrk="0" hangingPunct="0"/>
            <a:r>
              <a:rPr lang="en-US" sz="1200" b="1">
                <a:solidFill>
                  <a:srgbClr val="1C1C1C"/>
                </a:solidFill>
                <a:latin typeface="Arial" pitchFamily="34" charset="0"/>
              </a:rPr>
              <a:t>BERKESINAMBUNGAN</a:t>
            </a:r>
          </a:p>
        </p:txBody>
      </p:sp>
      <p:sp>
        <p:nvSpPr>
          <p:cNvPr id="801807" name="AutoShape 15"/>
          <p:cNvSpPr>
            <a:spLocks noChangeArrowheads="1"/>
          </p:cNvSpPr>
          <p:nvPr/>
        </p:nvSpPr>
        <p:spPr bwMode="auto">
          <a:xfrm flipH="1">
            <a:off x="6497638" y="5335588"/>
            <a:ext cx="1524000" cy="381000"/>
          </a:xfrm>
          <a:prstGeom prst="downArrow">
            <a:avLst>
              <a:gd name="adj1" fmla="val 75009"/>
              <a:gd name="adj2" fmla="val 50014"/>
            </a:avLst>
          </a:prstGeom>
          <a:solidFill>
            <a:srgbClr val="CC0066"/>
          </a:solidFill>
          <a:ln w="12700">
            <a:solidFill>
              <a:schemeClr val="tx1"/>
            </a:solidFill>
            <a:miter lim="800000"/>
            <a:headEnd/>
            <a:tailEnd/>
          </a:ln>
          <a:effectLst/>
        </p:spPr>
        <p:txBody>
          <a:bodyPr wrap="none" anchor="ctr"/>
          <a:lstStyle/>
          <a:p>
            <a:endParaRPr lang="en-US"/>
          </a:p>
        </p:txBody>
      </p:sp>
      <p:sp>
        <p:nvSpPr>
          <p:cNvPr id="801808" name="AutoShape 16"/>
          <p:cNvSpPr>
            <a:spLocks noChangeArrowheads="1"/>
          </p:cNvSpPr>
          <p:nvPr/>
        </p:nvSpPr>
        <p:spPr bwMode="auto">
          <a:xfrm>
            <a:off x="6324600" y="5716588"/>
            <a:ext cx="1828800" cy="381000"/>
          </a:xfrm>
          <a:prstGeom prst="roundRect">
            <a:avLst>
              <a:gd name="adj" fmla="val 5444"/>
            </a:avLst>
          </a:prstGeom>
          <a:solidFill>
            <a:schemeClr val="bg1"/>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FAFEE6"/>
                </a:solidFill>
                <a:latin typeface="Arial" pitchFamily="34" charset="0"/>
              </a:rPr>
              <a:t>PTKP*</a:t>
            </a:r>
          </a:p>
        </p:txBody>
      </p:sp>
      <p:sp>
        <p:nvSpPr>
          <p:cNvPr id="801809" name="Rectangle 17"/>
          <p:cNvSpPr>
            <a:spLocks noChangeArrowheads="1"/>
          </p:cNvSpPr>
          <p:nvPr/>
        </p:nvSpPr>
        <p:spPr bwMode="auto">
          <a:xfrm>
            <a:off x="6781800" y="5411788"/>
            <a:ext cx="990600" cy="152400"/>
          </a:xfrm>
          <a:prstGeom prst="rect">
            <a:avLst/>
          </a:prstGeom>
          <a:solidFill>
            <a:srgbClr val="FFFF00"/>
          </a:solidFill>
          <a:ln w="12700">
            <a:solidFill>
              <a:srgbClr val="FFFFCC"/>
            </a:solidFill>
            <a:miter lim="800000"/>
            <a:headEnd type="none" w="sm" len="sm"/>
            <a:tailEnd type="none" w="sm" len="sm"/>
          </a:ln>
          <a:effectLst/>
        </p:spPr>
        <p:txBody>
          <a:bodyPr wrap="none" anchor="ctr"/>
          <a:lstStyle/>
          <a:p>
            <a:pPr algn="ctr"/>
            <a:r>
              <a:rPr lang="en-US" sz="1200" b="1">
                <a:solidFill>
                  <a:srgbClr val="191901"/>
                </a:solidFill>
                <a:latin typeface="Arial" pitchFamily="34" charset="0"/>
              </a:rPr>
              <a:t>DIKURANGI</a:t>
            </a:r>
          </a:p>
        </p:txBody>
      </p:sp>
      <p:sp>
        <p:nvSpPr>
          <p:cNvPr id="801810" name="AutoShape 18"/>
          <p:cNvSpPr>
            <a:spLocks noChangeArrowheads="1"/>
          </p:cNvSpPr>
          <p:nvPr/>
        </p:nvSpPr>
        <p:spPr bwMode="auto">
          <a:xfrm flipH="1">
            <a:off x="2362200" y="5319713"/>
            <a:ext cx="1001713" cy="319087"/>
          </a:xfrm>
          <a:prstGeom prst="downArrow">
            <a:avLst>
              <a:gd name="adj1" fmla="val 50000"/>
              <a:gd name="adj2" fmla="val 50014"/>
            </a:avLst>
          </a:prstGeom>
          <a:solidFill>
            <a:srgbClr val="006600"/>
          </a:solidFill>
          <a:ln w="12700">
            <a:solidFill>
              <a:schemeClr val="tx1"/>
            </a:solidFill>
            <a:miter lim="800000"/>
            <a:headEnd/>
            <a:tailEnd/>
          </a:ln>
          <a:effectLst/>
        </p:spPr>
        <p:txBody>
          <a:bodyPr wrap="none" anchor="ctr"/>
          <a:lstStyle/>
          <a:p>
            <a:endParaRPr lang="en-US"/>
          </a:p>
        </p:txBody>
      </p:sp>
      <p:sp>
        <p:nvSpPr>
          <p:cNvPr id="801811" name="AutoShape 19"/>
          <p:cNvSpPr>
            <a:spLocks noChangeArrowheads="1"/>
          </p:cNvSpPr>
          <p:nvPr/>
        </p:nvSpPr>
        <p:spPr bwMode="auto">
          <a:xfrm>
            <a:off x="1219200" y="4724400"/>
            <a:ext cx="3124200" cy="685800"/>
          </a:xfrm>
          <a:prstGeom prst="roundRect">
            <a:avLst>
              <a:gd name="adj" fmla="val 12486"/>
            </a:avLst>
          </a:prstGeom>
          <a:solidFill>
            <a:srgbClr val="FFCC99"/>
          </a:solidFill>
          <a:ln w="12700">
            <a:solidFill>
              <a:schemeClr val="tx1"/>
            </a:solidFill>
            <a:round/>
            <a:headEnd/>
            <a:tailEnd/>
          </a:ln>
          <a:effectLst/>
        </p:spPr>
        <p:txBody>
          <a:bodyPr wrap="none" lIns="90488" tIns="44450" rIns="90488" bIns="44450" anchor="ctr"/>
          <a:lstStyle/>
          <a:p>
            <a:pPr algn="ctr" eaLnBrk="0" hangingPunct="0"/>
            <a:r>
              <a:rPr lang="en-US" sz="1200" b="1">
                <a:solidFill>
                  <a:srgbClr val="111111"/>
                </a:solidFill>
                <a:latin typeface="Arial" pitchFamily="34" charset="0"/>
              </a:rPr>
              <a:t>DASAR PENGENAAN &amp; PEMOTONGAN </a:t>
            </a:r>
          </a:p>
          <a:p>
            <a:pPr algn="ctr" eaLnBrk="0" hangingPunct="0"/>
            <a:r>
              <a:rPr lang="en-US" sz="1200" b="1">
                <a:solidFill>
                  <a:srgbClr val="111111"/>
                </a:solidFill>
                <a:latin typeface="Arial" pitchFamily="34" charset="0"/>
              </a:rPr>
              <a:t>PPh PASAL 21 ADALAH 50% DARI </a:t>
            </a:r>
          </a:p>
          <a:p>
            <a:pPr algn="ctr" eaLnBrk="0" hangingPunct="0"/>
            <a:r>
              <a:rPr lang="en-US" sz="1200" b="1">
                <a:solidFill>
                  <a:srgbClr val="111111"/>
                </a:solidFill>
                <a:latin typeface="Arial" pitchFamily="34" charset="0"/>
              </a:rPr>
              <a:t>JUMLAH PENGHASILAN BRUTO</a:t>
            </a:r>
          </a:p>
        </p:txBody>
      </p:sp>
      <p:sp>
        <p:nvSpPr>
          <p:cNvPr id="801812" name="AutoShape 20"/>
          <p:cNvSpPr>
            <a:spLocks noChangeArrowheads="1"/>
          </p:cNvSpPr>
          <p:nvPr/>
        </p:nvSpPr>
        <p:spPr bwMode="auto">
          <a:xfrm flipH="1">
            <a:off x="685800" y="5487988"/>
            <a:ext cx="1828800" cy="152400"/>
          </a:xfrm>
          <a:prstGeom prst="curvedDownArrow">
            <a:avLst>
              <a:gd name="adj1" fmla="val 247500"/>
              <a:gd name="adj2" fmla="val 487500"/>
              <a:gd name="adj3" fmla="val 33333"/>
            </a:avLst>
          </a:prstGeom>
          <a:solidFill>
            <a:schemeClr val="accent1"/>
          </a:solidFill>
          <a:ln w="12700">
            <a:solidFill>
              <a:schemeClr val="tx1"/>
            </a:solidFill>
            <a:miter lim="800000"/>
            <a:headEnd/>
            <a:tailEnd/>
          </a:ln>
          <a:effectLst/>
        </p:spPr>
        <p:txBody>
          <a:bodyPr wrap="none" lIns="90488" tIns="44450" rIns="90488" bIns="44450" anchor="ctr"/>
          <a:lstStyle/>
          <a:p>
            <a:endParaRPr lang="en-US"/>
          </a:p>
        </p:txBody>
      </p:sp>
      <p:graphicFrame>
        <p:nvGraphicFramePr>
          <p:cNvPr id="801826" name="Group 34"/>
          <p:cNvGraphicFramePr>
            <a:graphicFrameLocks noGrp="1"/>
          </p:cNvGraphicFramePr>
          <p:nvPr/>
        </p:nvGraphicFramePr>
        <p:xfrm>
          <a:off x="838200" y="457200"/>
          <a:ext cx="8305800" cy="2438400"/>
        </p:xfrm>
        <a:graphic>
          <a:graphicData uri="http://schemas.openxmlformats.org/drawingml/2006/table">
            <a:tbl>
              <a:tblPr/>
              <a:tblGrid>
                <a:gridCol w="4343400"/>
                <a:gridCol w="3962400"/>
              </a:tblGrid>
              <a:tr h="24384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n"/>
                        <a:tabLst/>
                      </a:pPr>
                      <a:r>
                        <a:rPr kumimoji="0" lang="en-US" sz="1000" b="1" i="0" u="none" strike="noStrike" cap="none" normalizeH="0" baseline="0" smtClean="0">
                          <a:ln>
                            <a:noFill/>
                          </a:ln>
                          <a:solidFill>
                            <a:srgbClr val="000000"/>
                          </a:solidFill>
                          <a:effectLst/>
                          <a:latin typeface="Tahoma" pitchFamily="34" charset="0"/>
                          <a:cs typeface="Arial" pitchFamily="34" charset="0"/>
                        </a:rPr>
                        <a:t> TENAGA AHLI (PENGACARA, AKUNTAN, ARSITEK,    </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000" b="1" i="0" u="none" strike="noStrike" cap="none" normalizeH="0" baseline="0" smtClean="0">
                          <a:ln>
                            <a:noFill/>
                          </a:ln>
                          <a:solidFill>
                            <a:srgbClr val="000000"/>
                          </a:solidFill>
                          <a:effectLst/>
                          <a:latin typeface="Tahoma" pitchFamily="34" charset="0"/>
                          <a:cs typeface="Arial" pitchFamily="34" charset="0"/>
                        </a:rPr>
                        <a:t>   DOKTER, KONSULTAN, NOTARIS, PENILAI DAN AKTUARIS</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n"/>
                        <a:tabLst/>
                      </a:pPr>
                      <a:r>
                        <a:rPr kumimoji="0" lang="en-US" sz="1000" b="1" i="0" u="none" strike="noStrike" cap="none" normalizeH="0" baseline="0" smtClean="0">
                          <a:ln>
                            <a:noFill/>
                          </a:ln>
                          <a:solidFill>
                            <a:srgbClr val="000000"/>
                          </a:solidFill>
                          <a:effectLst/>
                          <a:latin typeface="Tahoma" pitchFamily="34" charset="0"/>
                          <a:cs typeface="Arial" pitchFamily="34" charset="0"/>
                        </a:rPr>
                        <a:t> PEMAIN MUSIK, PEMBAWA ACARA, PENYANYI, PELAWAK,  </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000" b="1" i="0" u="none" strike="noStrike" cap="none" normalizeH="0" baseline="0" smtClean="0">
                          <a:ln>
                            <a:noFill/>
                          </a:ln>
                          <a:solidFill>
                            <a:srgbClr val="000000"/>
                          </a:solidFill>
                          <a:effectLst/>
                          <a:latin typeface="Tahoma" pitchFamily="34" charset="0"/>
                          <a:cs typeface="Arial" pitchFamily="34" charset="0"/>
                        </a:rPr>
                        <a:t>   BINTANG FILM, BINTANG SINETRON, BINTANG IKLAN, </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000" b="1" i="0" u="none" strike="noStrike" cap="none" normalizeH="0" baseline="0" smtClean="0">
                          <a:ln>
                            <a:noFill/>
                          </a:ln>
                          <a:solidFill>
                            <a:srgbClr val="000000"/>
                          </a:solidFill>
                          <a:effectLst/>
                          <a:latin typeface="Tahoma" pitchFamily="34" charset="0"/>
                          <a:cs typeface="Arial" pitchFamily="34" charset="0"/>
                        </a:rPr>
                        <a:t>   SUTRADARA, KRU FILM, FOTO MODEL, PERAGAWAN/TI, </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000" b="1" i="0" u="none" strike="noStrike" cap="none" normalizeH="0" baseline="0" smtClean="0">
                          <a:ln>
                            <a:noFill/>
                          </a:ln>
                          <a:solidFill>
                            <a:srgbClr val="000000"/>
                          </a:solidFill>
                          <a:effectLst/>
                          <a:latin typeface="Tahoma" pitchFamily="34" charset="0"/>
                          <a:cs typeface="Arial" pitchFamily="34" charset="0"/>
                        </a:rPr>
                        <a:t>   PEMAIN DRAMA, PENARI, PEMAHAT, PELUKIS &amp; SENIMAN </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000" b="1" i="0" u="none" strike="noStrike" cap="none" normalizeH="0" baseline="0" smtClean="0">
                          <a:ln>
                            <a:noFill/>
                          </a:ln>
                          <a:solidFill>
                            <a:srgbClr val="000000"/>
                          </a:solidFill>
                          <a:effectLst/>
                          <a:latin typeface="Tahoma" pitchFamily="34" charset="0"/>
                          <a:cs typeface="Arial" pitchFamily="34" charset="0"/>
                        </a:rPr>
                        <a:t>   LAINNYA</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n"/>
                        <a:tabLst/>
                      </a:pPr>
                      <a:r>
                        <a:rPr kumimoji="0" lang="en-US" sz="1000" b="1" i="0" u="none" strike="noStrike" cap="none" normalizeH="0" baseline="0" smtClean="0">
                          <a:ln>
                            <a:noFill/>
                          </a:ln>
                          <a:solidFill>
                            <a:srgbClr val="000000"/>
                          </a:solidFill>
                          <a:effectLst/>
                          <a:latin typeface="Tahoma" pitchFamily="34" charset="0"/>
                          <a:cs typeface="Arial" pitchFamily="34" charset="0"/>
                        </a:rPr>
                        <a:t> OLAHRAGAWAN;</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n"/>
                        <a:tabLst/>
                      </a:pPr>
                      <a:r>
                        <a:rPr kumimoji="0" lang="en-US" sz="1000" b="1" i="0" u="none" strike="noStrike" cap="none" normalizeH="0" baseline="0" smtClean="0">
                          <a:ln>
                            <a:noFill/>
                          </a:ln>
                          <a:solidFill>
                            <a:srgbClr val="000000"/>
                          </a:solidFill>
                          <a:effectLst/>
                          <a:latin typeface="Tahoma" pitchFamily="34" charset="0"/>
                          <a:cs typeface="Arial" pitchFamily="34" charset="0"/>
                        </a:rPr>
                        <a:t> PENASEHAT, PENGAJAR, PELATIH, PENCERAMAH, </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000" b="1" i="0" u="none" strike="noStrike" cap="none" normalizeH="0" baseline="0" smtClean="0">
                          <a:ln>
                            <a:noFill/>
                          </a:ln>
                          <a:solidFill>
                            <a:srgbClr val="000000"/>
                          </a:solidFill>
                          <a:effectLst/>
                          <a:latin typeface="Tahoma" pitchFamily="34" charset="0"/>
                          <a:cs typeface="Arial" pitchFamily="34" charset="0"/>
                        </a:rPr>
                        <a:t>   PENYULUH &amp; MODERATOR  </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n"/>
                        <a:tabLst/>
                      </a:pPr>
                      <a:r>
                        <a:rPr kumimoji="0" lang="en-US" sz="1000" b="1" i="0" u="none" strike="noStrike" cap="none" normalizeH="0" baseline="0" smtClean="0">
                          <a:ln>
                            <a:noFill/>
                          </a:ln>
                          <a:solidFill>
                            <a:srgbClr val="000000"/>
                          </a:solidFill>
                          <a:effectLst/>
                          <a:latin typeface="Tahoma" pitchFamily="34" charset="0"/>
                          <a:cs typeface="Arial" pitchFamily="34" charset="0"/>
                        </a:rPr>
                        <a:t> PENGARANG, PENELITI, DAN PENERJEMAH;</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n"/>
                        <a:tabLst/>
                      </a:pPr>
                      <a:r>
                        <a:rPr kumimoji="0" lang="en-US" sz="1000" b="1" i="0" u="none" strike="noStrike" cap="none" normalizeH="0" baseline="0" smtClean="0">
                          <a:ln>
                            <a:noFill/>
                          </a:ln>
                          <a:solidFill>
                            <a:srgbClr val="000000"/>
                          </a:solidFill>
                          <a:effectLst/>
                          <a:latin typeface="Tahoma" pitchFamily="34" charset="0"/>
                          <a:cs typeface="Arial" pitchFamily="34" charset="0"/>
                        </a:rPr>
                        <a:t> AGEN IKLAN;</a:t>
                      </a:r>
                    </a:p>
                  </a:txBody>
                  <a:tcPr marL="90488" marR="90488" marT="44450" marB="4445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115888" marR="0" lvl="0" indent="-115888"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n"/>
                        <a:tabLst/>
                      </a:pPr>
                      <a:r>
                        <a:rPr kumimoji="0" lang="en-US" sz="1000" b="1" i="0" u="none" strike="noStrike" cap="none" normalizeH="0" baseline="0" smtClean="0">
                          <a:ln>
                            <a:noFill/>
                          </a:ln>
                          <a:solidFill>
                            <a:srgbClr val="000000"/>
                          </a:solidFill>
                          <a:effectLst/>
                          <a:latin typeface="Tahoma" pitchFamily="34" charset="0"/>
                          <a:cs typeface="Arial" pitchFamily="34" charset="0"/>
                        </a:rPr>
                        <a:t> PEMBERI JASA DLM SEGALA BDG TERMASUK TEKNIK, KOMPUTER DAN SISTEM APLIKASINYA   </a:t>
                      </a:r>
                    </a:p>
                    <a:p>
                      <a:pPr marL="115888" marR="0" lvl="0" indent="-115888"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000" b="1" i="0" u="none" strike="noStrike" cap="none" normalizeH="0" baseline="0" smtClean="0">
                          <a:ln>
                            <a:noFill/>
                          </a:ln>
                          <a:solidFill>
                            <a:srgbClr val="000000"/>
                          </a:solidFill>
                          <a:effectLst/>
                          <a:latin typeface="Tahoma" pitchFamily="34" charset="0"/>
                          <a:cs typeface="Arial" pitchFamily="34" charset="0"/>
                        </a:rPr>
                        <a:t>   TELEKOMUNIKASI,  ELEKTRONIKA, FOTOGRAPHI,   </a:t>
                      </a:r>
                    </a:p>
                    <a:p>
                      <a:pPr marL="115888" marR="0" lvl="0" indent="-115888"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1000" b="1" i="0" u="none" strike="noStrike" cap="none" normalizeH="0" baseline="0" smtClean="0">
                          <a:ln>
                            <a:noFill/>
                          </a:ln>
                          <a:solidFill>
                            <a:srgbClr val="000000"/>
                          </a:solidFill>
                          <a:effectLst/>
                          <a:latin typeface="Tahoma" pitchFamily="34" charset="0"/>
                          <a:cs typeface="Arial" pitchFamily="34" charset="0"/>
                        </a:rPr>
                        <a:t>   EKONOMI DAN SOSIAL SERTA PEMBERIAN JASA KPD SUATU PANITIA </a:t>
                      </a:r>
                    </a:p>
                    <a:p>
                      <a:pPr marL="115888" marR="0" lvl="0" indent="-115888"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n"/>
                        <a:tabLst/>
                      </a:pPr>
                      <a:r>
                        <a:rPr kumimoji="0" lang="en-US" sz="1000" b="1" i="0" u="none" strike="noStrike" cap="none" normalizeH="0" baseline="0" smtClean="0">
                          <a:ln>
                            <a:noFill/>
                          </a:ln>
                          <a:solidFill>
                            <a:srgbClr val="000000"/>
                          </a:solidFill>
                          <a:effectLst/>
                          <a:latin typeface="Tahoma" pitchFamily="34" charset="0"/>
                          <a:cs typeface="Arial" pitchFamily="34" charset="0"/>
                        </a:rPr>
                        <a:t> PENGAWAS, PENGELOLA PROYEK; </a:t>
                      </a:r>
                    </a:p>
                    <a:p>
                      <a:pPr marL="115888" marR="0" lvl="0" indent="-115888"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n"/>
                        <a:tabLst/>
                      </a:pPr>
                      <a:r>
                        <a:rPr kumimoji="0" lang="en-US" sz="1000" b="1" i="0" u="none" strike="noStrike" cap="none" normalizeH="0" baseline="0" smtClean="0">
                          <a:ln>
                            <a:noFill/>
                          </a:ln>
                          <a:solidFill>
                            <a:srgbClr val="000000"/>
                          </a:solidFill>
                          <a:effectLst/>
                          <a:latin typeface="Tahoma" pitchFamily="34" charset="0"/>
                          <a:cs typeface="Arial" pitchFamily="34" charset="0"/>
                        </a:rPr>
                        <a:t> PEMBAWA PESANAN/PENEMU LANGGANAN ATAU YG MENJADI PERANTARA</a:t>
                      </a:r>
                    </a:p>
                    <a:p>
                      <a:pPr marL="115888" marR="0" lvl="0" indent="-115888"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n"/>
                        <a:tabLst/>
                      </a:pPr>
                      <a:r>
                        <a:rPr kumimoji="0" lang="en-US" sz="1000" b="1" i="0" u="none" strike="noStrike" cap="none" normalizeH="0" baseline="0" smtClean="0">
                          <a:ln>
                            <a:noFill/>
                          </a:ln>
                          <a:solidFill>
                            <a:srgbClr val="000000"/>
                          </a:solidFill>
                          <a:effectLst/>
                          <a:latin typeface="Tahoma" pitchFamily="34" charset="0"/>
                          <a:cs typeface="Arial" pitchFamily="34" charset="0"/>
                        </a:rPr>
                        <a:t> PENJAJA BARANG DAGANGAN </a:t>
                      </a:r>
                    </a:p>
                    <a:p>
                      <a:pPr marL="115888" marR="0" lvl="0" indent="-115888"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n"/>
                        <a:tabLst/>
                      </a:pPr>
                      <a:r>
                        <a:rPr kumimoji="0" lang="en-US" sz="1000" b="1" i="0" u="none" strike="noStrike" cap="none" normalizeH="0" baseline="0" smtClean="0">
                          <a:ln>
                            <a:noFill/>
                          </a:ln>
                          <a:solidFill>
                            <a:srgbClr val="000000"/>
                          </a:solidFill>
                          <a:effectLst/>
                          <a:latin typeface="Tahoma" pitchFamily="34" charset="0"/>
                          <a:cs typeface="Arial" pitchFamily="34" charset="0"/>
                        </a:rPr>
                        <a:t> PETUGAS DINAS LUAR ASURANSI;</a:t>
                      </a:r>
                    </a:p>
                    <a:p>
                      <a:pPr marL="115888" marR="0" lvl="0" indent="-115888" algn="l" defTabSz="914400" rtl="0" eaLnBrk="1" fontAlgn="base" latinLnBrk="0" hangingPunct="1">
                        <a:lnSpc>
                          <a:spcPct val="100000"/>
                        </a:lnSpc>
                        <a:spcBef>
                          <a:spcPct val="20000"/>
                        </a:spcBef>
                        <a:spcAft>
                          <a:spcPct val="0"/>
                        </a:spcAft>
                        <a:buClr>
                          <a:schemeClr val="hlink"/>
                        </a:buClr>
                        <a:buSzPct val="65000"/>
                        <a:buFont typeface="Wingdings" pitchFamily="2" charset="2"/>
                        <a:buChar char="n"/>
                        <a:tabLst/>
                      </a:pPr>
                      <a:r>
                        <a:rPr kumimoji="0" lang="en-US" sz="1000" b="1" i="0" u="none" strike="noStrike" cap="none" normalizeH="0" baseline="0" smtClean="0">
                          <a:ln>
                            <a:noFill/>
                          </a:ln>
                          <a:solidFill>
                            <a:srgbClr val="000000"/>
                          </a:solidFill>
                          <a:effectLst/>
                          <a:latin typeface="Tahoma" pitchFamily="34" charset="0"/>
                          <a:cs typeface="Arial" pitchFamily="34" charset="0"/>
                        </a:rPr>
                        <a:t> DISTRIBUTOR PERUSAHAAN MULTILEVEL  MARKETING ATAU DIRECT SELLING &amp; KEGIATAN SEJENIS LAINNYA</a:t>
                      </a:r>
                    </a:p>
                  </a:txBody>
                  <a:tcPr marL="90488" marR="90488" marT="44450" marB="4445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r>
            </a:tbl>
          </a:graphicData>
        </a:graphic>
      </p:graphicFrame>
      <p:sp>
        <p:nvSpPr>
          <p:cNvPr id="801821" name="Line 29"/>
          <p:cNvSpPr>
            <a:spLocks noChangeShapeType="1"/>
          </p:cNvSpPr>
          <p:nvPr/>
        </p:nvSpPr>
        <p:spPr bwMode="auto">
          <a:xfrm>
            <a:off x="5105400" y="2895600"/>
            <a:ext cx="0" cy="152400"/>
          </a:xfrm>
          <a:prstGeom prst="line">
            <a:avLst/>
          </a:prstGeom>
          <a:noFill/>
          <a:ln w="76200">
            <a:solidFill>
              <a:schemeClr val="tx1"/>
            </a:solidFill>
            <a:round/>
            <a:headEnd/>
            <a:tailEnd/>
          </a:ln>
          <a:effectLst/>
        </p:spPr>
        <p:txBody>
          <a:bodyPr wrap="none" lIns="90488" tIns="44450" rIns="90488" bIns="44450" anchor="ctr"/>
          <a:lstStyle/>
          <a:p>
            <a:endParaRPr lang="en-US"/>
          </a:p>
        </p:txBody>
      </p:sp>
      <p:sp>
        <p:nvSpPr>
          <p:cNvPr id="801822" name="Line 30"/>
          <p:cNvSpPr>
            <a:spLocks noChangeShapeType="1"/>
          </p:cNvSpPr>
          <p:nvPr/>
        </p:nvSpPr>
        <p:spPr bwMode="auto">
          <a:xfrm>
            <a:off x="2819400" y="3060700"/>
            <a:ext cx="4343400" cy="0"/>
          </a:xfrm>
          <a:prstGeom prst="line">
            <a:avLst/>
          </a:prstGeom>
          <a:noFill/>
          <a:ln w="76200">
            <a:solidFill>
              <a:schemeClr val="tx1"/>
            </a:solidFill>
            <a:round/>
            <a:headEnd/>
            <a:tailEnd/>
          </a:ln>
          <a:effectLst/>
        </p:spPr>
        <p:txBody>
          <a:bodyPr wrap="none" lIns="90488" tIns="44450" rIns="90488" bIns="44450" anchor="ctr"/>
          <a:lstStyle/>
          <a:p>
            <a:endParaRPr lang="en-US"/>
          </a:p>
        </p:txBody>
      </p:sp>
      <p:sp>
        <p:nvSpPr>
          <p:cNvPr id="801823" name="Line 31"/>
          <p:cNvSpPr>
            <a:spLocks noChangeShapeType="1"/>
          </p:cNvSpPr>
          <p:nvPr/>
        </p:nvSpPr>
        <p:spPr bwMode="auto">
          <a:xfrm>
            <a:off x="2819400" y="3022600"/>
            <a:ext cx="0" cy="381000"/>
          </a:xfrm>
          <a:prstGeom prst="line">
            <a:avLst/>
          </a:prstGeom>
          <a:noFill/>
          <a:ln w="76200">
            <a:solidFill>
              <a:schemeClr val="tx1"/>
            </a:solidFill>
            <a:round/>
            <a:headEnd/>
            <a:tailEnd type="triangle" w="med" len="med"/>
          </a:ln>
          <a:effectLst/>
        </p:spPr>
        <p:txBody>
          <a:bodyPr wrap="none" lIns="90488" tIns="44450" rIns="90488" bIns="44450" anchor="ctr"/>
          <a:lstStyle/>
          <a:p>
            <a:endParaRPr lang="en-US"/>
          </a:p>
        </p:txBody>
      </p:sp>
      <p:sp>
        <p:nvSpPr>
          <p:cNvPr id="801824" name="Line 32"/>
          <p:cNvSpPr>
            <a:spLocks noChangeShapeType="1"/>
          </p:cNvSpPr>
          <p:nvPr/>
        </p:nvSpPr>
        <p:spPr bwMode="auto">
          <a:xfrm>
            <a:off x="7150100" y="3022600"/>
            <a:ext cx="0" cy="381000"/>
          </a:xfrm>
          <a:prstGeom prst="line">
            <a:avLst/>
          </a:prstGeom>
          <a:noFill/>
          <a:ln w="76200">
            <a:solidFill>
              <a:schemeClr val="tx1"/>
            </a:solidFill>
            <a:round/>
            <a:headEnd/>
            <a:tailEnd type="triangle" w="med" len="med"/>
          </a:ln>
          <a:effectLst/>
        </p:spPr>
        <p:txBody>
          <a:bodyPr wrap="none" lIns="90488" tIns="44450" rIns="90488" bIns="44450" anchor="ctr"/>
          <a:lstStyle/>
          <a:p>
            <a:endParaRPr lang="en-US"/>
          </a:p>
        </p:txBody>
      </p:sp>
      <p:sp>
        <p:nvSpPr>
          <p:cNvPr id="801825" name="Rectangle 33"/>
          <p:cNvSpPr>
            <a:spLocks noChangeArrowheads="1"/>
          </p:cNvSpPr>
          <p:nvPr/>
        </p:nvSpPr>
        <p:spPr bwMode="auto">
          <a:xfrm rot="-2574590">
            <a:off x="-249238" y="404813"/>
            <a:ext cx="1752601" cy="381000"/>
          </a:xfrm>
          <a:prstGeom prst="rect">
            <a:avLst/>
          </a:prstGeom>
          <a:solidFill>
            <a:srgbClr val="99CCFF"/>
          </a:solidFill>
          <a:ln w="12700" algn="ctr">
            <a:solidFill>
              <a:schemeClr val="tx1"/>
            </a:solidFill>
            <a:miter lim="800000"/>
            <a:headEnd/>
            <a:tailEnd/>
          </a:ln>
          <a:effectLst/>
        </p:spPr>
        <p:txBody>
          <a:bodyPr wrap="none" lIns="90488" tIns="44450" rIns="90488" bIns="44450" anchor="ctr"/>
          <a:lstStyle/>
          <a:p>
            <a:pPr algn="ctr"/>
            <a:r>
              <a:rPr lang="en-US" sz="800" b="1">
                <a:solidFill>
                  <a:srgbClr val="111111"/>
                </a:solidFill>
              </a:rPr>
              <a:t>SELAIN PNS/TNI/POLRI/</a:t>
            </a:r>
          </a:p>
          <a:p>
            <a:pPr algn="ctr"/>
            <a:r>
              <a:rPr lang="en-US" sz="800" b="1">
                <a:solidFill>
                  <a:srgbClr val="111111"/>
                </a:solidFill>
              </a:rPr>
              <a:t>PEJABAT NEGARA/PENSIUNAN</a:t>
            </a:r>
          </a:p>
        </p:txBody>
      </p:sp>
    </p:spTree>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47625"/>
            <a:ext cx="9144000" cy="1628775"/>
          </a:xfrm>
          <a:solidFill>
            <a:schemeClr val="bg1"/>
          </a:solidFill>
        </p:spPr>
        <p:txBody>
          <a:bodyPr rtlCol="0">
            <a:noAutofit/>
          </a:bodyPr>
          <a:lstStyle/>
          <a:p>
            <a:pPr algn="ctr" eaLnBrk="1" fontAlgn="auto" hangingPunct="1">
              <a:spcAft>
                <a:spcPts val="0"/>
              </a:spcAft>
              <a:defRPr/>
            </a:pPr>
            <a:r>
              <a:rPr lang="id-ID" sz="2000" b="1" dirty="0" smtClean="0">
                <a:solidFill>
                  <a:schemeClr val="tx1"/>
                </a:solidFill>
                <a:effectLst>
                  <a:outerShdw blurRad="38100" dist="38100" dir="2700000" algn="tl">
                    <a:srgbClr val="000000">
                      <a:alpha val="43137"/>
                    </a:srgbClr>
                  </a:outerShdw>
                </a:effectLst>
                <a:latin typeface="Bookman Old Style" pitchFamily="18" charset="0"/>
              </a:rPr>
              <a:t>Tarif </a:t>
            </a:r>
            <a:r>
              <a:rPr lang="en-US" sz="2000" b="1" dirty="0" smtClean="0">
                <a:solidFill>
                  <a:schemeClr val="tx1"/>
                </a:solidFill>
                <a:effectLst>
                  <a:outerShdw blurRad="38100" dist="38100" dir="2700000" algn="tl">
                    <a:srgbClr val="000000">
                      <a:alpha val="43137"/>
                    </a:srgbClr>
                  </a:outerShdw>
                </a:effectLst>
                <a:latin typeface="Bookman Old Style" pitchFamily="18" charset="0"/>
              </a:rPr>
              <a:t>Final </a:t>
            </a:r>
            <a:r>
              <a:rPr lang="en-US" sz="2400" b="1" dirty="0" smtClean="0">
                <a:solidFill>
                  <a:schemeClr val="tx1"/>
                </a:solidFill>
                <a:effectLst>
                  <a:outerShdw blurRad="38100" dist="38100" dir="2700000" algn="tl">
                    <a:srgbClr val="000000">
                      <a:alpha val="43137"/>
                    </a:srgbClr>
                  </a:outerShdw>
                </a:effectLst>
                <a:latin typeface="Bookman Old Style" pitchFamily="18" charset="0"/>
              </a:rPr>
              <a:t/>
            </a:r>
            <a:br>
              <a:rPr lang="en-US" sz="2400" b="1" dirty="0" smtClean="0">
                <a:solidFill>
                  <a:schemeClr val="tx1"/>
                </a:solidFill>
                <a:effectLst>
                  <a:outerShdw blurRad="38100" dist="38100" dir="2700000" algn="tl">
                    <a:srgbClr val="000000">
                      <a:alpha val="43137"/>
                    </a:srgbClr>
                  </a:outerShdw>
                </a:effectLst>
                <a:latin typeface="Bookman Old Style" pitchFamily="18" charset="0"/>
              </a:rPr>
            </a:br>
            <a:r>
              <a:rPr lang="en-US" sz="2000" b="1" dirty="0" err="1" smtClean="0">
                <a:solidFill>
                  <a:schemeClr val="tx1"/>
                </a:solidFill>
                <a:effectLst>
                  <a:outerShdw blurRad="38100" dist="38100" dir="2700000" algn="tl">
                    <a:srgbClr val="000000">
                      <a:alpha val="43137"/>
                    </a:srgbClr>
                  </a:outerShdw>
                </a:effectLst>
                <a:latin typeface="Bookman Old Style" pitchFamily="18" charset="0"/>
              </a:rPr>
              <a:t>Penghasilan</a:t>
            </a:r>
            <a:r>
              <a:rPr lang="en-US" sz="2000" b="1" dirty="0" smtClean="0">
                <a:solidFill>
                  <a:schemeClr val="tx1"/>
                </a:solidFill>
                <a:effectLst>
                  <a:outerShdw blurRad="38100" dist="38100" dir="2700000" algn="tl">
                    <a:srgbClr val="000000">
                      <a:alpha val="43137"/>
                    </a:srgbClr>
                  </a:outerShdw>
                </a:effectLst>
                <a:latin typeface="Bookman Old Style" pitchFamily="18" charset="0"/>
              </a:rPr>
              <a:t> </a:t>
            </a:r>
            <a:r>
              <a:rPr lang="en-US" sz="2000" b="1" dirty="0" err="1" smtClean="0">
                <a:solidFill>
                  <a:schemeClr val="tx1"/>
                </a:solidFill>
                <a:effectLst>
                  <a:outerShdw blurRad="38100" dist="38100" dir="2700000" algn="tl">
                    <a:srgbClr val="000000">
                      <a:alpha val="43137"/>
                    </a:srgbClr>
                  </a:outerShdw>
                </a:effectLst>
                <a:latin typeface="Bookman Old Style" pitchFamily="18" charset="0"/>
              </a:rPr>
              <a:t>Atas</a:t>
            </a:r>
            <a:r>
              <a:rPr lang="en-US" sz="2000" b="1" dirty="0" smtClean="0">
                <a:solidFill>
                  <a:schemeClr val="tx1"/>
                </a:solidFill>
                <a:effectLst>
                  <a:outerShdw blurRad="38100" dist="38100" dir="2700000" algn="tl">
                    <a:srgbClr val="000000">
                      <a:alpha val="43137"/>
                    </a:srgbClr>
                  </a:outerShdw>
                </a:effectLst>
                <a:latin typeface="Bookman Old Style" pitchFamily="18" charset="0"/>
              </a:rPr>
              <a:t> Honorarium Yang </a:t>
            </a:r>
            <a:r>
              <a:rPr lang="en-US" sz="2000" b="1" dirty="0" err="1" smtClean="0">
                <a:solidFill>
                  <a:schemeClr val="tx1"/>
                </a:solidFill>
                <a:effectLst>
                  <a:outerShdw blurRad="38100" dist="38100" dir="2700000" algn="tl">
                    <a:srgbClr val="000000">
                      <a:alpha val="43137"/>
                    </a:srgbClr>
                  </a:outerShdw>
                </a:effectLst>
                <a:latin typeface="Bookman Old Style" pitchFamily="18" charset="0"/>
              </a:rPr>
              <a:t>Bersumber</a:t>
            </a:r>
            <a:r>
              <a:rPr lang="en-US" sz="2000" b="1" dirty="0" smtClean="0">
                <a:solidFill>
                  <a:schemeClr val="tx1"/>
                </a:solidFill>
                <a:effectLst>
                  <a:outerShdw blurRad="38100" dist="38100" dir="2700000" algn="tl">
                    <a:srgbClr val="000000">
                      <a:alpha val="43137"/>
                    </a:srgbClr>
                  </a:outerShdw>
                </a:effectLst>
                <a:latin typeface="Bookman Old Style" pitchFamily="18" charset="0"/>
              </a:rPr>
              <a:t> </a:t>
            </a:r>
            <a:r>
              <a:rPr lang="en-US" sz="2000" b="1" dirty="0" err="1" smtClean="0">
                <a:solidFill>
                  <a:schemeClr val="tx1"/>
                </a:solidFill>
                <a:effectLst>
                  <a:outerShdw blurRad="38100" dist="38100" dir="2700000" algn="tl">
                    <a:srgbClr val="000000">
                      <a:alpha val="43137"/>
                    </a:srgbClr>
                  </a:outerShdw>
                </a:effectLst>
                <a:latin typeface="Bookman Old Style" pitchFamily="18" charset="0"/>
              </a:rPr>
              <a:t>dari</a:t>
            </a:r>
            <a:r>
              <a:rPr lang="en-US" sz="2000" b="1" dirty="0" smtClean="0">
                <a:solidFill>
                  <a:schemeClr val="tx1"/>
                </a:solidFill>
                <a:effectLst>
                  <a:outerShdw blurRad="38100" dist="38100" dir="2700000" algn="tl">
                    <a:srgbClr val="000000">
                      <a:alpha val="43137"/>
                    </a:srgbClr>
                  </a:outerShdw>
                </a:effectLst>
                <a:latin typeface="Bookman Old Style" pitchFamily="18" charset="0"/>
              </a:rPr>
              <a:t> APBN/APBD</a:t>
            </a:r>
            <a:r>
              <a:rPr lang="id-ID" sz="2000" b="1" dirty="0" smtClean="0">
                <a:solidFill>
                  <a:schemeClr val="tx1"/>
                </a:solidFill>
                <a:effectLst>
                  <a:outerShdw blurRad="38100" dist="38100" dir="2700000" algn="tl">
                    <a:srgbClr val="000000">
                      <a:alpha val="43137"/>
                    </a:srgbClr>
                  </a:outerShdw>
                </a:effectLst>
                <a:latin typeface="Bookman Old Style" pitchFamily="18" charset="0"/>
              </a:rPr>
              <a:t/>
            </a:r>
            <a:br>
              <a:rPr lang="id-ID" sz="2000" b="1" dirty="0" smtClean="0">
                <a:solidFill>
                  <a:schemeClr val="tx1"/>
                </a:solidFill>
                <a:effectLst>
                  <a:outerShdw blurRad="38100" dist="38100" dir="2700000" algn="tl">
                    <a:srgbClr val="000000">
                      <a:alpha val="43137"/>
                    </a:srgbClr>
                  </a:outerShdw>
                </a:effectLst>
                <a:latin typeface="Bookman Old Style" pitchFamily="18" charset="0"/>
              </a:rPr>
            </a:br>
            <a:r>
              <a:rPr lang="en-US" sz="2000" b="1" dirty="0" err="1" smtClean="0">
                <a:solidFill>
                  <a:schemeClr val="tx1"/>
                </a:solidFill>
                <a:effectLst>
                  <a:outerShdw blurRad="38100" dist="38100" dir="2700000" algn="tl">
                    <a:srgbClr val="000000">
                      <a:alpha val="43137"/>
                    </a:srgbClr>
                  </a:outerShdw>
                </a:effectLst>
                <a:latin typeface="Bookman Old Style" pitchFamily="18" charset="0"/>
              </a:rPr>
              <a:t>Mulai</a:t>
            </a:r>
            <a:r>
              <a:rPr lang="en-US" sz="2000" b="1" dirty="0" smtClean="0">
                <a:solidFill>
                  <a:schemeClr val="tx1"/>
                </a:solidFill>
                <a:effectLst>
                  <a:outerShdw blurRad="38100" dist="38100" dir="2700000" algn="tl">
                    <a:srgbClr val="000000">
                      <a:alpha val="43137"/>
                    </a:srgbClr>
                  </a:outerShdw>
                </a:effectLst>
                <a:latin typeface="Bookman Old Style" pitchFamily="18" charset="0"/>
              </a:rPr>
              <a:t> 1 </a:t>
            </a:r>
            <a:r>
              <a:rPr lang="en-US" sz="2000" b="1" dirty="0" err="1" smtClean="0">
                <a:solidFill>
                  <a:schemeClr val="tx1"/>
                </a:solidFill>
                <a:effectLst>
                  <a:outerShdw blurRad="38100" dist="38100" dir="2700000" algn="tl">
                    <a:srgbClr val="000000">
                      <a:alpha val="43137"/>
                    </a:srgbClr>
                  </a:outerShdw>
                </a:effectLst>
                <a:latin typeface="Bookman Old Style" pitchFamily="18" charset="0"/>
              </a:rPr>
              <a:t>Januari</a:t>
            </a:r>
            <a:r>
              <a:rPr lang="en-US" sz="2000" b="1" dirty="0" smtClean="0">
                <a:solidFill>
                  <a:schemeClr val="tx1"/>
                </a:solidFill>
                <a:effectLst>
                  <a:outerShdw blurRad="38100" dist="38100" dir="2700000" algn="tl">
                    <a:srgbClr val="000000">
                      <a:alpha val="43137"/>
                    </a:srgbClr>
                  </a:outerShdw>
                </a:effectLst>
                <a:latin typeface="Bookman Old Style" pitchFamily="18" charset="0"/>
              </a:rPr>
              <a:t> 2011</a:t>
            </a:r>
            <a:r>
              <a:rPr lang="en-US" sz="2400" b="1" dirty="0" smtClean="0">
                <a:solidFill>
                  <a:schemeClr val="tx1"/>
                </a:solidFill>
                <a:effectLst>
                  <a:outerShdw blurRad="38100" dist="38100" dir="2700000" algn="tl">
                    <a:srgbClr val="000000">
                      <a:alpha val="43137"/>
                    </a:srgbClr>
                  </a:outerShdw>
                </a:effectLst>
                <a:latin typeface="Bookman Old Style" pitchFamily="18" charset="0"/>
              </a:rPr>
              <a:t> (PP 80/2010) </a:t>
            </a:r>
            <a:endParaRPr lang="id-ID" sz="2400" b="1" dirty="0">
              <a:solidFill>
                <a:srgbClr val="FF0000"/>
              </a:solidFill>
              <a:effectLst>
                <a:outerShdw blurRad="38100" dist="38100" dir="2700000" algn="tl">
                  <a:srgbClr val="000000">
                    <a:alpha val="43137"/>
                  </a:srgbClr>
                </a:outerShdw>
              </a:effectLst>
              <a:latin typeface="Bookman Old Style" pitchFamily="18" charset="0"/>
            </a:endParaRPr>
          </a:p>
        </p:txBody>
      </p:sp>
      <p:graphicFrame>
        <p:nvGraphicFramePr>
          <p:cNvPr id="6" name="Content Placeholder 5"/>
          <p:cNvGraphicFramePr>
            <a:graphicFrameLocks noGrp="1"/>
          </p:cNvGraphicFramePr>
          <p:nvPr>
            <p:ph idx="4294967295"/>
          </p:nvPr>
        </p:nvGraphicFramePr>
        <p:xfrm>
          <a:off x="152400" y="1752601"/>
          <a:ext cx="8915400" cy="5123394"/>
        </p:xfrm>
        <a:graphic>
          <a:graphicData uri="http://schemas.openxmlformats.org/drawingml/2006/table">
            <a:tbl>
              <a:tblPr firstRow="1" bandRow="1">
                <a:tableStyleId>{8EC20E35-A176-4012-BC5E-935CFFF8708E}</a:tableStyleId>
              </a:tblPr>
              <a:tblGrid>
                <a:gridCol w="625492"/>
                <a:gridCol w="4269171"/>
                <a:gridCol w="1370033"/>
                <a:gridCol w="2650704"/>
              </a:tblGrid>
              <a:tr h="317285">
                <a:tc>
                  <a:txBody>
                    <a:bodyPr/>
                    <a:lstStyle/>
                    <a:p>
                      <a:pPr algn="ctr"/>
                      <a:r>
                        <a:rPr lang="id-ID" sz="1600" dirty="0" smtClean="0">
                          <a:effectLst>
                            <a:outerShdw blurRad="38100" dist="38100" dir="2700000" algn="tl">
                              <a:srgbClr val="000000">
                                <a:alpha val="43137"/>
                              </a:srgbClr>
                            </a:outerShdw>
                          </a:effectLst>
                        </a:rPr>
                        <a:t>NO.</a:t>
                      </a:r>
                      <a:endParaRPr lang="id-ID" sz="1600" dirty="0">
                        <a:effectLst>
                          <a:outerShdw blurRad="38100" dist="38100" dir="2700000" algn="tl">
                            <a:srgbClr val="000000">
                              <a:alpha val="43137"/>
                            </a:srgbClr>
                          </a:outerShdw>
                        </a:effectLst>
                        <a:latin typeface="Clarendon Condensed" pitchFamily="18" charset="0"/>
                      </a:endParaRPr>
                    </a:p>
                  </a:txBody>
                  <a:tcPr anchor="ctr"/>
                </a:tc>
                <a:tc>
                  <a:txBody>
                    <a:bodyPr/>
                    <a:lstStyle/>
                    <a:p>
                      <a:pPr algn="ctr"/>
                      <a:r>
                        <a:rPr lang="en-US" sz="1600" smtClean="0">
                          <a:effectLst>
                            <a:outerShdw blurRad="38100" dist="38100" dir="2700000" algn="tl">
                              <a:srgbClr val="000000">
                                <a:alpha val="43137"/>
                              </a:srgbClr>
                            </a:outerShdw>
                          </a:effectLst>
                        </a:rPr>
                        <a:t>PENERIMA PENGHASILAN</a:t>
                      </a:r>
                      <a:endParaRPr lang="id-ID" sz="1600" dirty="0">
                        <a:effectLst>
                          <a:outerShdw blurRad="38100" dist="38100" dir="2700000" algn="tl">
                            <a:srgbClr val="000000">
                              <a:alpha val="43137"/>
                            </a:srgbClr>
                          </a:outerShdw>
                        </a:effectLst>
                        <a:latin typeface="Clarendon Condensed" pitchFamily="18" charset="0"/>
                      </a:endParaRPr>
                    </a:p>
                  </a:txBody>
                  <a:tcPr anchor="ctr"/>
                </a:tc>
                <a:tc>
                  <a:txBody>
                    <a:bodyPr/>
                    <a:lstStyle/>
                    <a:p>
                      <a:pPr algn="ctr"/>
                      <a:r>
                        <a:rPr lang="id-ID" sz="1600" dirty="0" smtClean="0"/>
                        <a:t>TARIF</a:t>
                      </a:r>
                      <a:endParaRPr lang="id-ID" sz="1600" dirty="0">
                        <a:latin typeface="Clarendon Condensed" pitchFamily="18" charset="0"/>
                      </a:endParaRPr>
                    </a:p>
                  </a:txBody>
                  <a:tcPr/>
                </a:tc>
                <a:tc>
                  <a:txBody>
                    <a:bodyPr/>
                    <a:lstStyle/>
                    <a:p>
                      <a:pPr algn="ctr"/>
                      <a:r>
                        <a:rPr lang="en-US" sz="1600" smtClean="0"/>
                        <a:t>Ket</a:t>
                      </a:r>
                      <a:endParaRPr lang="id-ID" sz="1600" dirty="0">
                        <a:latin typeface="Clarendon Condensed" pitchFamily="18" charset="0"/>
                      </a:endParaRPr>
                    </a:p>
                  </a:txBody>
                  <a:tcPr/>
                </a:tc>
              </a:tr>
              <a:tr h="1499891">
                <a:tc>
                  <a:txBody>
                    <a:bodyPr/>
                    <a:lstStyle/>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400" u="none" strike="noStrike" cap="none" normalizeH="0" baseline="0" dirty="0" smtClean="0">
                          <a:ln>
                            <a:noFill/>
                          </a:ln>
                          <a:effectLst>
                            <a:outerShdw blurRad="38100" dist="38100" dir="2700000" algn="tl">
                              <a:srgbClr val="000000">
                                <a:alpha val="43137"/>
                              </a:srgbClr>
                            </a:outerShdw>
                          </a:effectLst>
                        </a:rPr>
                        <a:t>1.</a:t>
                      </a:r>
                      <a:endParaRPr kumimoji="0" lang="en-US" sz="1400" b="1" i="0" u="none" strike="noStrike" cap="none" normalizeH="0" baseline="0" dirty="0" smtClean="0">
                        <a:ln>
                          <a:noFill/>
                        </a:ln>
                        <a:solidFill>
                          <a:srgbClr val="000000"/>
                        </a:solidFill>
                        <a:effectLst>
                          <a:outerShdw blurRad="38100" dist="38100" dir="2700000" algn="tl">
                            <a:srgbClr val="000000">
                              <a:alpha val="43137"/>
                            </a:srgbClr>
                          </a:outerShdw>
                        </a:effectLst>
                        <a:latin typeface="Clarendon Condensed" pitchFamily="18" charset="0"/>
                        <a:ea typeface="SimSun" pitchFamily="2" charset="-122"/>
                        <a:cs typeface="Arial" charset="0"/>
                      </a:endParaRPr>
                    </a:p>
                  </a:txBody>
                  <a:tcPr marT="182880" marB="182880" anchor="ctr" horzOverflow="overflow">
                    <a:solidFill>
                      <a:schemeClr val="accent1">
                        <a:lumMod val="20000"/>
                        <a:lumOff val="80000"/>
                      </a:schemeClr>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u="none" strike="noStrike" cap="none" normalizeH="0" baseline="0" dirty="0" smtClean="0">
                          <a:ln>
                            <a:noFill/>
                          </a:ln>
                          <a:effectLst>
                            <a:outerShdw blurRad="38100" dist="38100" dir="2700000" algn="tl">
                              <a:srgbClr val="000000">
                                <a:alpha val="43137"/>
                              </a:srgbClr>
                            </a:outerShdw>
                          </a:effectLst>
                        </a:rPr>
                        <a:t>PNS </a:t>
                      </a:r>
                      <a:r>
                        <a:rPr kumimoji="0" lang="en-US" sz="1800" u="none" strike="noStrike" cap="none" normalizeH="0" baseline="0" dirty="0" err="1" smtClean="0">
                          <a:ln>
                            <a:noFill/>
                          </a:ln>
                          <a:effectLst>
                            <a:outerShdw blurRad="38100" dist="38100" dir="2700000" algn="tl">
                              <a:srgbClr val="000000">
                                <a:alpha val="43137"/>
                              </a:srgbClr>
                            </a:outerShdw>
                          </a:effectLst>
                        </a:rPr>
                        <a:t>Golongan</a:t>
                      </a:r>
                      <a:r>
                        <a:rPr kumimoji="0" lang="en-US" sz="1800" u="none" strike="noStrike" cap="none" normalizeH="0" baseline="0" dirty="0" smtClean="0">
                          <a:ln>
                            <a:noFill/>
                          </a:ln>
                          <a:effectLst>
                            <a:outerShdw blurRad="38100" dist="38100" dir="2700000" algn="tl">
                              <a:srgbClr val="000000">
                                <a:alpha val="43137"/>
                              </a:srgbClr>
                            </a:outerShdw>
                          </a:effectLst>
                        </a:rPr>
                        <a:t> I </a:t>
                      </a:r>
                      <a:r>
                        <a:rPr kumimoji="0" lang="en-US" sz="1800" u="none" strike="noStrike" cap="none" normalizeH="0" baseline="0" dirty="0" err="1" smtClean="0">
                          <a:ln>
                            <a:noFill/>
                          </a:ln>
                          <a:effectLst>
                            <a:outerShdw blurRad="38100" dist="38100" dir="2700000" algn="tl">
                              <a:srgbClr val="000000">
                                <a:alpha val="43137"/>
                              </a:srgbClr>
                            </a:outerShdw>
                          </a:effectLst>
                        </a:rPr>
                        <a:t>dan</a:t>
                      </a:r>
                      <a:r>
                        <a:rPr kumimoji="0" lang="en-US" sz="1800" u="none" strike="noStrike" cap="none" normalizeH="0" baseline="0" dirty="0" smtClean="0">
                          <a:ln>
                            <a:noFill/>
                          </a:ln>
                          <a:effectLst>
                            <a:outerShdw blurRad="38100" dist="38100" dir="2700000" algn="tl">
                              <a:srgbClr val="000000">
                                <a:alpha val="43137"/>
                              </a:srgbClr>
                            </a:outerShdw>
                          </a:effectLst>
                        </a:rPr>
                        <a:t> II</a:t>
                      </a:r>
                    </a:p>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kern="1200" dirty="0" err="1" smtClean="0"/>
                        <a:t>Anggota</a:t>
                      </a:r>
                      <a:r>
                        <a:rPr kumimoji="0" lang="en-US" sz="1800" kern="1200" dirty="0" smtClean="0"/>
                        <a:t> TNI </a:t>
                      </a:r>
                      <a:r>
                        <a:rPr kumimoji="0" lang="en-US" sz="1800" kern="1200" dirty="0" err="1" smtClean="0"/>
                        <a:t>dan</a:t>
                      </a:r>
                      <a:r>
                        <a:rPr kumimoji="0" lang="en-US" sz="1800" kern="1200" dirty="0" smtClean="0"/>
                        <a:t> </a:t>
                      </a:r>
                      <a:r>
                        <a:rPr kumimoji="0" lang="en-US" sz="1800" kern="1200" dirty="0" err="1" smtClean="0"/>
                        <a:t>Anggota</a:t>
                      </a:r>
                      <a:r>
                        <a:rPr kumimoji="0" lang="en-US" sz="1800" kern="1200" dirty="0" smtClean="0"/>
                        <a:t> POLRI </a:t>
                      </a:r>
                      <a:r>
                        <a:rPr kumimoji="0" lang="en-US" sz="1800" kern="1200" dirty="0" err="1" smtClean="0"/>
                        <a:t>Golongan</a:t>
                      </a:r>
                      <a:r>
                        <a:rPr kumimoji="0" lang="en-US" sz="1800" kern="1200" dirty="0" smtClean="0"/>
                        <a:t> </a:t>
                      </a:r>
                      <a:r>
                        <a:rPr kumimoji="0" lang="en-US" sz="1800" kern="1200" dirty="0" err="1" smtClean="0"/>
                        <a:t>Pangkat</a:t>
                      </a:r>
                      <a:r>
                        <a:rPr kumimoji="0" lang="en-US" sz="1800" kern="1200" dirty="0" smtClean="0"/>
                        <a:t> </a:t>
                      </a:r>
                      <a:r>
                        <a:rPr kumimoji="0" lang="en-US" sz="1800" kern="1200" dirty="0" err="1" smtClean="0"/>
                        <a:t>Tamtama</a:t>
                      </a:r>
                      <a:r>
                        <a:rPr kumimoji="0" lang="en-US" sz="1800" kern="1200" dirty="0" smtClean="0"/>
                        <a:t> </a:t>
                      </a:r>
                      <a:r>
                        <a:rPr kumimoji="0" lang="en-US" sz="1800" kern="1200" dirty="0" err="1" smtClean="0"/>
                        <a:t>dan</a:t>
                      </a:r>
                      <a:r>
                        <a:rPr kumimoji="0" lang="en-US" sz="1800" kern="1200" dirty="0" smtClean="0"/>
                        <a:t> </a:t>
                      </a:r>
                      <a:r>
                        <a:rPr kumimoji="0" lang="en-US" sz="1800" kern="1200" dirty="0" err="1" smtClean="0"/>
                        <a:t>Bintara</a:t>
                      </a:r>
                      <a:r>
                        <a:rPr kumimoji="0" lang="en-US" sz="1800" kern="1200" dirty="0" smtClean="0"/>
                        <a:t>, </a:t>
                      </a:r>
                      <a:r>
                        <a:rPr kumimoji="0" lang="en-US" sz="1800" kern="1200" dirty="0" err="1" smtClean="0"/>
                        <a:t>dan</a:t>
                      </a:r>
                      <a:r>
                        <a:rPr kumimoji="0" lang="en-US" sz="1800" kern="1200" dirty="0" smtClean="0"/>
                        <a:t> </a:t>
                      </a:r>
                      <a:r>
                        <a:rPr kumimoji="0" lang="en-US" sz="1800" kern="1200" dirty="0" err="1" smtClean="0"/>
                        <a:t>Pensiunannya</a:t>
                      </a:r>
                      <a:endParaRPr kumimoji="0" lang="en-US" sz="1800" kern="1200" dirty="0" smtClean="0">
                        <a:solidFill>
                          <a:schemeClr val="lt1"/>
                        </a:solidFill>
                        <a:latin typeface="Clarendon Condensed" pitchFamily="18" charset="0"/>
                        <a:ea typeface="+mn-ea"/>
                        <a:cs typeface="+mn-cs"/>
                      </a:endParaRPr>
                    </a:p>
                  </a:txBody>
                  <a:tcPr marT="182880" marB="182880" anchor="ctr" horzOverflow="overflow">
                    <a:solidFill>
                      <a:schemeClr val="bg2">
                        <a:lumMod val="20000"/>
                        <a:lumOff val="80000"/>
                      </a:schemeClr>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endParaRPr kumimoji="0" lang="en-US" sz="1800" u="none" strike="noStrike" cap="none" normalizeH="0" baseline="0" dirty="0" smtClean="0">
                        <a:ln>
                          <a:noFill/>
                        </a:ln>
                        <a:effectLst>
                          <a:outerShdw blurRad="38100" dist="38100" dir="2700000" algn="tl">
                            <a:srgbClr val="000000">
                              <a:alpha val="43137"/>
                            </a:srgbClr>
                          </a:outerShdw>
                        </a:effectLst>
                      </a:endParaRPr>
                    </a:p>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u="none" strike="noStrike" cap="none" normalizeH="0" baseline="0" dirty="0" smtClean="0">
                          <a:ln>
                            <a:noFill/>
                          </a:ln>
                          <a:effectLst>
                            <a:outerShdw blurRad="38100" dist="38100" dir="2700000" algn="tl">
                              <a:srgbClr val="000000">
                                <a:alpha val="43137"/>
                              </a:srgbClr>
                            </a:outerShdw>
                          </a:effectLst>
                        </a:rPr>
                        <a:t>0%</a:t>
                      </a:r>
                      <a:endParaRPr kumimoji="0" lang="en-US"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Clarendon Condensed" pitchFamily="18" charset="0"/>
                        <a:ea typeface="SimSun" pitchFamily="2" charset="-122"/>
                        <a:cs typeface="Times New Roman" pitchFamily="18" charset="0"/>
                      </a:endParaRPr>
                    </a:p>
                  </a:txBody>
                  <a:tcPr marT="182880" marB="182880" horzOverflow="overflow">
                    <a:solidFill>
                      <a:schemeClr val="bg2">
                        <a:lumMod val="20000"/>
                        <a:lumOff val="80000"/>
                      </a:schemeClr>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u="none" strike="noStrike" cap="none" normalizeH="0" baseline="0" dirty="0" err="1" smtClean="0">
                          <a:ln>
                            <a:noFill/>
                          </a:ln>
                          <a:effectLst>
                            <a:outerShdw blurRad="38100" dist="38100" dir="2700000" algn="tl">
                              <a:srgbClr val="000000">
                                <a:alpha val="43137"/>
                              </a:srgbClr>
                            </a:outerShdw>
                          </a:effectLst>
                        </a:rPr>
                        <a:t>Dibuat</a:t>
                      </a:r>
                      <a:r>
                        <a:rPr kumimoji="0" lang="en-US" sz="1800" u="none" strike="noStrike" cap="none" normalizeH="0" baseline="0" dirty="0" smtClean="0">
                          <a:ln>
                            <a:noFill/>
                          </a:ln>
                          <a:effectLst>
                            <a:outerShdw blurRad="38100" dist="38100" dir="2700000" algn="tl">
                              <a:srgbClr val="000000">
                                <a:alpha val="43137"/>
                              </a:srgbClr>
                            </a:outerShdw>
                          </a:effectLst>
                        </a:rPr>
                        <a:t> </a:t>
                      </a:r>
                      <a:r>
                        <a:rPr kumimoji="0" lang="en-US" sz="1800" u="none" strike="noStrike" cap="none" normalizeH="0" baseline="0" dirty="0" err="1" smtClean="0">
                          <a:ln>
                            <a:noFill/>
                          </a:ln>
                          <a:effectLst>
                            <a:outerShdw blurRad="38100" dist="38100" dir="2700000" algn="tl">
                              <a:srgbClr val="000000">
                                <a:alpha val="43137"/>
                              </a:srgbClr>
                            </a:outerShdw>
                          </a:effectLst>
                        </a:rPr>
                        <a:t>Bukti</a:t>
                      </a:r>
                      <a:endParaRPr kumimoji="0" lang="en-US" sz="1800" u="none" strike="noStrike" cap="none" normalizeH="0" baseline="0" dirty="0" smtClean="0">
                        <a:ln>
                          <a:noFill/>
                        </a:ln>
                        <a:effectLst>
                          <a:outerShdw blurRad="38100" dist="38100" dir="2700000" algn="tl">
                            <a:srgbClr val="000000">
                              <a:alpha val="43137"/>
                            </a:srgbClr>
                          </a:outerShdw>
                        </a:effectLst>
                      </a:endParaRPr>
                    </a:p>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u="none" strike="noStrike" cap="none" normalizeH="0" baseline="0" dirty="0" err="1" smtClean="0">
                          <a:ln>
                            <a:noFill/>
                          </a:ln>
                          <a:effectLst>
                            <a:outerShdw blurRad="38100" dist="38100" dir="2700000" algn="tl">
                              <a:srgbClr val="000000">
                                <a:alpha val="43137"/>
                              </a:srgbClr>
                            </a:outerShdw>
                          </a:effectLst>
                        </a:rPr>
                        <a:t>Pemotongan</a:t>
                      </a:r>
                      <a:endParaRPr kumimoji="0" lang="en-US" sz="1800" b="1" i="0" u="none" strike="noStrike" cap="none" normalizeH="0" baseline="0" dirty="0" smtClean="0">
                        <a:ln>
                          <a:noFill/>
                        </a:ln>
                        <a:solidFill>
                          <a:schemeClr val="bg1"/>
                        </a:solidFill>
                        <a:effectLst>
                          <a:outerShdw blurRad="38100" dist="38100" dir="2700000" algn="tl">
                            <a:srgbClr val="000000">
                              <a:alpha val="43137"/>
                            </a:srgbClr>
                          </a:outerShdw>
                        </a:effectLst>
                        <a:latin typeface="Clarendon Condensed" pitchFamily="18" charset="0"/>
                        <a:ea typeface="SimSun" pitchFamily="2" charset="-122"/>
                        <a:cs typeface="Times New Roman" pitchFamily="18" charset="0"/>
                      </a:endParaRPr>
                    </a:p>
                  </a:txBody>
                  <a:tcPr marT="182880" marB="182880" anchor="ctr" anchorCtr="1" horzOverflow="overflow">
                    <a:solidFill>
                      <a:schemeClr val="bg2">
                        <a:lumMod val="20000"/>
                        <a:lumOff val="80000"/>
                      </a:schemeClr>
                    </a:solidFill>
                  </a:tcPr>
                </a:tc>
              </a:tr>
              <a:tr h="1499891">
                <a:tc>
                  <a:txBody>
                    <a:bodyPr/>
                    <a:lstStyle/>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tab pos="1524000" algn="r"/>
                          <a:tab pos="1600200" algn="l"/>
                          <a:tab pos="2009775" algn="l"/>
                          <a:tab pos="3124200" algn="r"/>
                        </a:tabLst>
                      </a:pPr>
                      <a:r>
                        <a:rPr kumimoji="0" lang="en-US" sz="1400" u="none" strike="noStrike" cap="none" normalizeH="0" baseline="0" dirty="0" smtClean="0">
                          <a:ln>
                            <a:noFill/>
                          </a:ln>
                          <a:effectLst>
                            <a:outerShdw blurRad="38100" dist="38100" dir="2700000" algn="tl">
                              <a:srgbClr val="000000">
                                <a:alpha val="43137"/>
                              </a:srgbClr>
                            </a:outerShdw>
                          </a:effectLst>
                        </a:rPr>
                        <a:t>2.</a:t>
                      </a:r>
                      <a:endParaRPr kumimoji="0" lang="en-US" sz="1400" b="1" i="0" u="none" strike="noStrike" cap="none" normalizeH="0" baseline="0" dirty="0" smtClean="0">
                        <a:ln>
                          <a:noFill/>
                        </a:ln>
                        <a:solidFill>
                          <a:srgbClr val="000000"/>
                        </a:solidFill>
                        <a:effectLst>
                          <a:outerShdw blurRad="38100" dist="38100" dir="2700000" algn="tl">
                            <a:srgbClr val="000000">
                              <a:alpha val="43137"/>
                            </a:srgbClr>
                          </a:outerShdw>
                        </a:effectLst>
                        <a:latin typeface="Clarendon Condensed" pitchFamily="18" charset="0"/>
                        <a:ea typeface="SimSun" pitchFamily="2" charset="-122"/>
                        <a:cs typeface="Arial" charset="0"/>
                      </a:endParaRPr>
                    </a:p>
                  </a:txBody>
                  <a:tcPr marT="182880" marB="182880" anchor="ctr" horzOverflow="overflow">
                    <a:solidFill>
                      <a:schemeClr val="accent6">
                        <a:lumMod val="20000"/>
                        <a:lumOff val="80000"/>
                      </a:schemeClr>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u="none" strike="noStrike" cap="none" normalizeH="0" baseline="0" dirty="0" smtClean="0">
                          <a:ln>
                            <a:noFill/>
                          </a:ln>
                          <a:effectLst>
                            <a:outerShdw blurRad="38100" dist="38100" dir="2700000" algn="tl">
                              <a:srgbClr val="000000">
                                <a:alpha val="43137"/>
                              </a:srgbClr>
                            </a:outerShdw>
                          </a:effectLst>
                        </a:rPr>
                        <a:t>PNS </a:t>
                      </a:r>
                      <a:r>
                        <a:rPr kumimoji="0" lang="en-US" sz="1800" u="none" strike="noStrike" cap="none" normalizeH="0" baseline="0" dirty="0" err="1" smtClean="0">
                          <a:ln>
                            <a:noFill/>
                          </a:ln>
                          <a:effectLst>
                            <a:outerShdw blurRad="38100" dist="38100" dir="2700000" algn="tl">
                              <a:srgbClr val="000000">
                                <a:alpha val="43137"/>
                              </a:srgbClr>
                            </a:outerShdw>
                          </a:effectLst>
                        </a:rPr>
                        <a:t>Golongan</a:t>
                      </a:r>
                      <a:r>
                        <a:rPr kumimoji="0" lang="en-US" sz="1800" u="none" strike="noStrike" cap="none" normalizeH="0" baseline="0" dirty="0" smtClean="0">
                          <a:ln>
                            <a:noFill/>
                          </a:ln>
                          <a:effectLst>
                            <a:outerShdw blurRad="38100" dist="38100" dir="2700000" algn="tl">
                              <a:srgbClr val="000000">
                                <a:alpha val="43137"/>
                              </a:srgbClr>
                            </a:outerShdw>
                          </a:effectLst>
                        </a:rPr>
                        <a:t> III</a:t>
                      </a:r>
                    </a:p>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kern="1200" dirty="0" err="1" smtClean="0"/>
                        <a:t>Anggota</a:t>
                      </a:r>
                      <a:r>
                        <a:rPr kumimoji="0" lang="en-US" sz="1800" kern="1200" dirty="0" smtClean="0"/>
                        <a:t> TNI </a:t>
                      </a:r>
                      <a:r>
                        <a:rPr kumimoji="0" lang="en-US" sz="1800" kern="1200" dirty="0" err="1" smtClean="0"/>
                        <a:t>dan</a:t>
                      </a:r>
                      <a:r>
                        <a:rPr kumimoji="0" lang="en-US" sz="1800" kern="1200" dirty="0" smtClean="0"/>
                        <a:t> </a:t>
                      </a:r>
                      <a:r>
                        <a:rPr kumimoji="0" lang="en-US" sz="1800" kern="1200" dirty="0" err="1" smtClean="0"/>
                        <a:t>Anggota</a:t>
                      </a:r>
                      <a:r>
                        <a:rPr kumimoji="0" lang="en-US" sz="1800" kern="1200" dirty="0" smtClean="0"/>
                        <a:t> POLRI </a:t>
                      </a:r>
                      <a:r>
                        <a:rPr kumimoji="0" lang="en-US" sz="1800" kern="1200" dirty="0" err="1" smtClean="0"/>
                        <a:t>Golongan</a:t>
                      </a:r>
                      <a:r>
                        <a:rPr kumimoji="0" lang="en-US" sz="1800" kern="1200" dirty="0" smtClean="0"/>
                        <a:t> </a:t>
                      </a:r>
                      <a:r>
                        <a:rPr kumimoji="0" lang="en-US" sz="1800" kern="1200" dirty="0" err="1" smtClean="0"/>
                        <a:t>Pangkat</a:t>
                      </a:r>
                      <a:r>
                        <a:rPr kumimoji="0" lang="en-US" sz="1800" kern="1200" dirty="0" smtClean="0"/>
                        <a:t> </a:t>
                      </a:r>
                      <a:r>
                        <a:rPr kumimoji="0" lang="en-US" sz="1800" kern="1200" dirty="0" err="1" smtClean="0"/>
                        <a:t>Perwira</a:t>
                      </a:r>
                      <a:r>
                        <a:rPr kumimoji="0" lang="en-US" sz="1800" kern="1200" dirty="0" smtClean="0"/>
                        <a:t> </a:t>
                      </a:r>
                      <a:r>
                        <a:rPr kumimoji="0" lang="en-US" sz="1800" kern="1200" dirty="0" err="1" smtClean="0"/>
                        <a:t>Pertama</a:t>
                      </a:r>
                      <a:r>
                        <a:rPr kumimoji="0" lang="en-US" sz="1800" kern="1200" dirty="0" smtClean="0"/>
                        <a:t>, </a:t>
                      </a:r>
                      <a:r>
                        <a:rPr kumimoji="0" lang="en-US" sz="1800" kern="1200" dirty="0" err="1" smtClean="0"/>
                        <a:t>dan</a:t>
                      </a:r>
                      <a:r>
                        <a:rPr kumimoji="0" lang="en-US" sz="1800" kern="1200" dirty="0" smtClean="0"/>
                        <a:t> </a:t>
                      </a:r>
                      <a:r>
                        <a:rPr kumimoji="0" lang="en-US" sz="1800" kern="1200" dirty="0" err="1" smtClean="0"/>
                        <a:t>pensiunannya</a:t>
                      </a:r>
                      <a:endParaRPr kumimoji="0" lang="it-IT"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Clarendon Condensed" pitchFamily="18" charset="0"/>
                        <a:ea typeface="SimSun" pitchFamily="2" charset="-122"/>
                        <a:cs typeface="Times New Roman" pitchFamily="18" charset="0"/>
                      </a:endParaRPr>
                    </a:p>
                  </a:txBody>
                  <a:tcPr marT="182880" marB="182880" anchor="ctr" horzOverflow="overflow">
                    <a:solidFill>
                      <a:schemeClr val="accent6">
                        <a:lumMod val="40000"/>
                        <a:lumOff val="60000"/>
                      </a:schemeClr>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u="none" strike="noStrike" cap="none" normalizeH="0" baseline="0" dirty="0" smtClean="0">
                          <a:ln>
                            <a:noFill/>
                          </a:ln>
                          <a:effectLst>
                            <a:outerShdw blurRad="38100" dist="38100" dir="2700000" algn="tl">
                              <a:srgbClr val="000000">
                                <a:alpha val="43137"/>
                              </a:srgbClr>
                            </a:outerShdw>
                          </a:effectLst>
                        </a:rPr>
                        <a:t>5%</a:t>
                      </a:r>
                      <a:endParaRPr kumimoji="0" lang="en-US"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Clarendon Condensed" pitchFamily="18" charset="0"/>
                        <a:ea typeface="SimSun" pitchFamily="2" charset="-122"/>
                        <a:cs typeface="Times New Roman" pitchFamily="18" charset="0"/>
                      </a:endParaRPr>
                    </a:p>
                  </a:txBody>
                  <a:tcPr marT="182880" marB="182880" horzOverflow="overflow">
                    <a:solidFill>
                      <a:schemeClr val="accent6">
                        <a:lumMod val="40000"/>
                        <a:lumOff val="60000"/>
                      </a:schemeClr>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u="none" strike="noStrike" cap="none" normalizeH="0" baseline="0" dirty="0" err="1" smtClean="0">
                          <a:ln>
                            <a:noFill/>
                          </a:ln>
                          <a:effectLst>
                            <a:outerShdw blurRad="38100" dist="38100" dir="2700000" algn="tl">
                              <a:srgbClr val="000000">
                                <a:alpha val="43137"/>
                              </a:srgbClr>
                            </a:outerShdw>
                          </a:effectLst>
                        </a:rPr>
                        <a:t>Dibuat</a:t>
                      </a:r>
                      <a:r>
                        <a:rPr kumimoji="0" lang="en-US" sz="1800" u="none" strike="noStrike" cap="none" normalizeH="0" baseline="0" dirty="0" smtClean="0">
                          <a:ln>
                            <a:noFill/>
                          </a:ln>
                          <a:effectLst>
                            <a:outerShdw blurRad="38100" dist="38100" dir="2700000" algn="tl">
                              <a:srgbClr val="000000">
                                <a:alpha val="43137"/>
                              </a:srgbClr>
                            </a:outerShdw>
                          </a:effectLst>
                        </a:rPr>
                        <a:t> </a:t>
                      </a:r>
                      <a:r>
                        <a:rPr kumimoji="0" lang="en-US" sz="1800" u="none" strike="noStrike" cap="none" normalizeH="0" baseline="0" dirty="0" err="1" smtClean="0">
                          <a:ln>
                            <a:noFill/>
                          </a:ln>
                          <a:effectLst>
                            <a:outerShdw blurRad="38100" dist="38100" dir="2700000" algn="tl">
                              <a:srgbClr val="000000">
                                <a:alpha val="43137"/>
                              </a:srgbClr>
                            </a:outerShdw>
                          </a:effectLst>
                        </a:rPr>
                        <a:t>Bukti</a:t>
                      </a:r>
                      <a:endParaRPr kumimoji="0" lang="en-US" sz="1800" u="none" strike="noStrike" cap="none" normalizeH="0" baseline="0" dirty="0" smtClean="0">
                        <a:ln>
                          <a:noFill/>
                        </a:ln>
                        <a:effectLst>
                          <a:outerShdw blurRad="38100" dist="38100" dir="2700000" algn="tl">
                            <a:srgbClr val="000000">
                              <a:alpha val="43137"/>
                            </a:srgbClr>
                          </a:outerShdw>
                        </a:effectLst>
                      </a:endParaRPr>
                    </a:p>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u="none" strike="noStrike" cap="none" normalizeH="0" baseline="0" dirty="0" err="1" smtClean="0">
                          <a:ln>
                            <a:noFill/>
                          </a:ln>
                          <a:effectLst>
                            <a:outerShdw blurRad="38100" dist="38100" dir="2700000" algn="tl">
                              <a:srgbClr val="000000">
                                <a:alpha val="43137"/>
                              </a:srgbClr>
                            </a:outerShdw>
                          </a:effectLst>
                        </a:rPr>
                        <a:t>Pemotongan</a:t>
                      </a:r>
                      <a:endParaRPr kumimoji="0" lang="en-US" sz="1800" u="none" strike="noStrike" cap="none" normalizeH="0" baseline="0" dirty="0" smtClean="0">
                        <a:ln>
                          <a:noFill/>
                        </a:ln>
                        <a:effectLst>
                          <a:outerShdw blurRad="38100" dist="38100" dir="2700000" algn="tl">
                            <a:srgbClr val="000000">
                              <a:alpha val="43137"/>
                            </a:srgbClr>
                          </a:outerShdw>
                        </a:effectLst>
                      </a:endParaRPr>
                    </a:p>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endParaRPr kumimoji="0" lang="en-US"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Clarendon Condensed" pitchFamily="18" charset="0"/>
                        <a:ea typeface="SimSun" pitchFamily="2" charset="-122"/>
                        <a:cs typeface="Times New Roman" pitchFamily="18" charset="0"/>
                      </a:endParaRPr>
                    </a:p>
                  </a:txBody>
                  <a:tcPr marT="182880" marB="182880" anchor="ctr" anchorCtr="1" horzOverflow="overflow">
                    <a:solidFill>
                      <a:schemeClr val="accent6">
                        <a:lumMod val="40000"/>
                        <a:lumOff val="60000"/>
                      </a:schemeClr>
                    </a:solidFill>
                  </a:tcPr>
                </a:tc>
              </a:tr>
              <a:tr h="1788332">
                <a:tc>
                  <a:txBody>
                    <a:bodyPr/>
                    <a:lstStyle/>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tab pos="1524000" algn="r"/>
                          <a:tab pos="1600200" algn="l"/>
                          <a:tab pos="2009775" algn="l"/>
                          <a:tab pos="3124200" algn="r"/>
                        </a:tabLst>
                      </a:pPr>
                      <a:r>
                        <a:rPr kumimoji="0" lang="en-US" sz="1400" u="none" strike="noStrike" cap="none" normalizeH="0" baseline="0" smtClean="0">
                          <a:ln>
                            <a:noFill/>
                          </a:ln>
                          <a:effectLst>
                            <a:outerShdw blurRad="38100" dist="38100" dir="2700000" algn="tl">
                              <a:srgbClr val="000000">
                                <a:alpha val="43137"/>
                              </a:srgbClr>
                            </a:outerShdw>
                          </a:effectLst>
                        </a:rPr>
                        <a:t>3.</a:t>
                      </a:r>
                      <a:endParaRPr kumimoji="0" lang="en-US" sz="1400" b="1" i="0" u="none" strike="noStrike" cap="none" normalizeH="0" baseline="0" smtClean="0">
                        <a:ln>
                          <a:noFill/>
                        </a:ln>
                        <a:solidFill>
                          <a:srgbClr val="000000"/>
                        </a:solidFill>
                        <a:effectLst>
                          <a:outerShdw blurRad="38100" dist="38100" dir="2700000" algn="tl">
                            <a:srgbClr val="000000">
                              <a:alpha val="43137"/>
                            </a:srgbClr>
                          </a:outerShdw>
                        </a:effectLst>
                        <a:latin typeface="Clarendon Condensed" pitchFamily="18" charset="0"/>
                        <a:ea typeface="SimSun" pitchFamily="2" charset="-122"/>
                        <a:cs typeface="Arial" charset="0"/>
                      </a:endParaRPr>
                    </a:p>
                  </a:txBody>
                  <a:tcPr marT="182880" marB="182880" anchor="ctr" horzOverflow="overflow"/>
                </a:tc>
                <a:tc>
                  <a:txBody>
                    <a:bodyPr/>
                    <a:lstStyle/>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u="none" strike="noStrike" cap="none" normalizeH="0" baseline="0" dirty="0" err="1" smtClean="0">
                          <a:ln>
                            <a:noFill/>
                          </a:ln>
                          <a:effectLst>
                            <a:outerShdw blurRad="38100" dist="38100" dir="2700000" algn="tl">
                              <a:srgbClr val="000000">
                                <a:alpha val="43137"/>
                              </a:srgbClr>
                            </a:outerShdw>
                          </a:effectLst>
                        </a:rPr>
                        <a:t>Golongan</a:t>
                      </a:r>
                      <a:r>
                        <a:rPr kumimoji="0" lang="en-US" sz="1800" u="none" strike="noStrike" cap="none" normalizeH="0" baseline="0" dirty="0" smtClean="0">
                          <a:ln>
                            <a:noFill/>
                          </a:ln>
                          <a:effectLst>
                            <a:outerShdw blurRad="38100" dist="38100" dir="2700000" algn="tl">
                              <a:srgbClr val="000000">
                                <a:alpha val="43137"/>
                              </a:srgbClr>
                            </a:outerShdw>
                          </a:effectLst>
                        </a:rPr>
                        <a:t> IV</a:t>
                      </a:r>
                    </a:p>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kern="1200" dirty="0" err="1" smtClean="0"/>
                        <a:t>Anggota</a:t>
                      </a:r>
                      <a:r>
                        <a:rPr kumimoji="0" lang="en-US" sz="1800" kern="1200" dirty="0" smtClean="0"/>
                        <a:t> TNI </a:t>
                      </a:r>
                      <a:r>
                        <a:rPr kumimoji="0" lang="en-US" sz="1800" kern="1200" dirty="0" err="1" smtClean="0"/>
                        <a:t>dan</a:t>
                      </a:r>
                      <a:r>
                        <a:rPr kumimoji="0" lang="en-US" sz="1800" kern="1200" dirty="0" smtClean="0"/>
                        <a:t> </a:t>
                      </a:r>
                      <a:r>
                        <a:rPr kumimoji="0" lang="en-US" sz="1800" kern="1200" dirty="0" err="1" smtClean="0"/>
                        <a:t>Anggota</a:t>
                      </a:r>
                      <a:r>
                        <a:rPr kumimoji="0" lang="en-US" sz="1800" kern="1200" dirty="0" smtClean="0"/>
                        <a:t> POLRI </a:t>
                      </a:r>
                      <a:r>
                        <a:rPr kumimoji="0" lang="en-US" sz="1800" kern="1200" dirty="0" err="1" smtClean="0"/>
                        <a:t>Golongan</a:t>
                      </a:r>
                      <a:r>
                        <a:rPr kumimoji="0" lang="en-US" sz="1800" kern="1200" dirty="0" smtClean="0"/>
                        <a:t> </a:t>
                      </a:r>
                      <a:r>
                        <a:rPr kumimoji="0" lang="en-US" sz="1800" kern="1200" dirty="0" err="1" smtClean="0"/>
                        <a:t>Pangkat</a:t>
                      </a:r>
                      <a:r>
                        <a:rPr kumimoji="0" lang="en-US" sz="1800" kern="1200" dirty="0" smtClean="0"/>
                        <a:t> </a:t>
                      </a:r>
                      <a:r>
                        <a:rPr kumimoji="0" lang="en-US" sz="1800" kern="1200" dirty="0" err="1" smtClean="0"/>
                        <a:t>Perwira</a:t>
                      </a:r>
                      <a:r>
                        <a:rPr kumimoji="0" lang="en-US" sz="1800" kern="1200" dirty="0" smtClean="0"/>
                        <a:t> </a:t>
                      </a:r>
                      <a:r>
                        <a:rPr kumimoji="0" lang="en-US" sz="1800" kern="1200" dirty="0" err="1" smtClean="0"/>
                        <a:t>Menengah</a:t>
                      </a:r>
                      <a:r>
                        <a:rPr kumimoji="0" lang="en-US" sz="1800" kern="1200" dirty="0" smtClean="0"/>
                        <a:t> </a:t>
                      </a:r>
                      <a:r>
                        <a:rPr kumimoji="0" lang="en-US" sz="1800" kern="1200" dirty="0" err="1" smtClean="0"/>
                        <a:t>dan</a:t>
                      </a:r>
                      <a:r>
                        <a:rPr kumimoji="0" lang="en-US" sz="1800" kern="1200" dirty="0" smtClean="0"/>
                        <a:t> </a:t>
                      </a:r>
                      <a:r>
                        <a:rPr kumimoji="0" lang="en-US" sz="1800" kern="1200" dirty="0" err="1" smtClean="0"/>
                        <a:t>Perwira</a:t>
                      </a:r>
                      <a:r>
                        <a:rPr kumimoji="0" lang="en-US" sz="1800" kern="1200" dirty="0" smtClean="0"/>
                        <a:t> </a:t>
                      </a:r>
                      <a:r>
                        <a:rPr kumimoji="0" lang="en-US" sz="1800" kern="1200" dirty="0" err="1" smtClean="0"/>
                        <a:t>Tinggi</a:t>
                      </a:r>
                      <a:r>
                        <a:rPr kumimoji="0" lang="en-US" sz="1800" kern="1200" dirty="0" smtClean="0"/>
                        <a:t>, </a:t>
                      </a:r>
                      <a:r>
                        <a:rPr kumimoji="0" lang="en-US" sz="1800" kern="1200" dirty="0" err="1" smtClean="0"/>
                        <a:t>dan</a:t>
                      </a:r>
                      <a:r>
                        <a:rPr kumimoji="0" lang="en-US" sz="1800" kern="1200" dirty="0" smtClean="0"/>
                        <a:t> </a:t>
                      </a:r>
                      <a:r>
                        <a:rPr kumimoji="0" lang="en-US" sz="1800" kern="1200" dirty="0" err="1" smtClean="0"/>
                        <a:t>Pensiunannya</a:t>
                      </a:r>
                      <a:endParaRPr kumimoji="0" lang="en-US"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Clarendon Condensed" pitchFamily="18" charset="0"/>
                        <a:ea typeface="SimSun" pitchFamily="2" charset="-122"/>
                        <a:cs typeface="Times New Roman" pitchFamily="18" charset="0"/>
                      </a:endParaRPr>
                    </a:p>
                  </a:txBody>
                  <a:tcPr marT="182880" marB="182880" anchor="ctr" horzOverflow="overflow">
                    <a:solidFill>
                      <a:schemeClr val="accent4">
                        <a:lumMod val="40000"/>
                        <a:lumOff val="60000"/>
                      </a:schemeClr>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u="none" strike="noStrike" cap="none" normalizeH="0" baseline="0" dirty="0" smtClean="0">
                          <a:ln>
                            <a:noFill/>
                          </a:ln>
                          <a:effectLst>
                            <a:outerShdw blurRad="38100" dist="38100" dir="2700000" algn="tl">
                              <a:srgbClr val="000000">
                                <a:alpha val="43137"/>
                              </a:srgbClr>
                            </a:outerShdw>
                          </a:effectLst>
                        </a:rPr>
                        <a:t>15%</a:t>
                      </a:r>
                      <a:endParaRPr kumimoji="0" lang="en-US"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Clarendon Condensed" pitchFamily="18" charset="0"/>
                        <a:ea typeface="SimSun" pitchFamily="2" charset="-122"/>
                        <a:cs typeface="Times New Roman" pitchFamily="18" charset="0"/>
                      </a:endParaRPr>
                    </a:p>
                  </a:txBody>
                  <a:tcPr marT="182880" marB="182880" horzOverflow="overflow">
                    <a:solidFill>
                      <a:schemeClr val="accent4">
                        <a:lumMod val="40000"/>
                        <a:lumOff val="60000"/>
                      </a:schemeClr>
                    </a:solidFill>
                  </a:tcPr>
                </a:tc>
                <a:tc>
                  <a:txBody>
                    <a:bodyPr/>
                    <a:lstStyle/>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u="none" strike="noStrike" cap="none" normalizeH="0" baseline="0" dirty="0" err="1" smtClean="0">
                          <a:ln>
                            <a:noFill/>
                          </a:ln>
                          <a:effectLst>
                            <a:outerShdw blurRad="38100" dist="38100" dir="2700000" algn="tl">
                              <a:srgbClr val="000000">
                                <a:alpha val="43137"/>
                              </a:srgbClr>
                            </a:outerShdw>
                          </a:effectLst>
                        </a:rPr>
                        <a:t>Dibuat</a:t>
                      </a:r>
                      <a:r>
                        <a:rPr kumimoji="0" lang="en-US" sz="1800" u="none" strike="noStrike" cap="none" normalizeH="0" baseline="0" dirty="0" smtClean="0">
                          <a:ln>
                            <a:noFill/>
                          </a:ln>
                          <a:effectLst>
                            <a:outerShdw blurRad="38100" dist="38100" dir="2700000" algn="tl">
                              <a:srgbClr val="000000">
                                <a:alpha val="43137"/>
                              </a:srgbClr>
                            </a:outerShdw>
                          </a:effectLst>
                        </a:rPr>
                        <a:t> </a:t>
                      </a:r>
                      <a:r>
                        <a:rPr kumimoji="0" lang="en-US" sz="1800" u="none" strike="noStrike" cap="none" normalizeH="0" baseline="0" dirty="0" err="1" smtClean="0">
                          <a:ln>
                            <a:noFill/>
                          </a:ln>
                          <a:effectLst>
                            <a:outerShdw blurRad="38100" dist="38100" dir="2700000" algn="tl">
                              <a:srgbClr val="000000">
                                <a:alpha val="43137"/>
                              </a:srgbClr>
                            </a:outerShdw>
                          </a:effectLst>
                        </a:rPr>
                        <a:t>Bukti</a:t>
                      </a:r>
                      <a:endParaRPr kumimoji="0" lang="en-US" sz="1800" u="none" strike="noStrike" cap="none" normalizeH="0" baseline="0" dirty="0" smtClean="0">
                        <a:ln>
                          <a:noFill/>
                        </a:ln>
                        <a:effectLst>
                          <a:outerShdw blurRad="38100" dist="38100" dir="2700000" algn="tl">
                            <a:srgbClr val="000000">
                              <a:alpha val="43137"/>
                            </a:srgbClr>
                          </a:outerShdw>
                        </a:effectLst>
                      </a:endParaRPr>
                    </a:p>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en-US" sz="1800" u="none" strike="noStrike" cap="none" normalizeH="0" baseline="0" dirty="0" err="1" smtClean="0">
                          <a:ln>
                            <a:noFill/>
                          </a:ln>
                          <a:effectLst>
                            <a:outerShdw blurRad="38100" dist="38100" dir="2700000" algn="tl">
                              <a:srgbClr val="000000">
                                <a:alpha val="43137"/>
                              </a:srgbClr>
                            </a:outerShdw>
                          </a:effectLst>
                        </a:rPr>
                        <a:t>Pemotongan</a:t>
                      </a:r>
                      <a:endParaRPr kumimoji="0" lang="en-US" sz="1800" u="none" strike="noStrike" cap="none" normalizeH="0" baseline="0" dirty="0" smtClean="0">
                        <a:ln>
                          <a:noFill/>
                        </a:ln>
                        <a:effectLst>
                          <a:outerShdw blurRad="38100" dist="38100" dir="2700000" algn="tl">
                            <a:srgbClr val="000000">
                              <a:alpha val="43137"/>
                            </a:srgbClr>
                          </a:outerShdw>
                        </a:effectLst>
                      </a:endParaRPr>
                    </a:p>
                    <a:p>
                      <a:pPr marL="346075" marR="0" lvl="0" indent="-346075" algn="ctr"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endParaRPr kumimoji="0" lang="en-US" sz="1800" b="1" i="0" u="none" strike="noStrike" cap="none" normalizeH="0" baseline="0" dirty="0" smtClean="0">
                        <a:ln>
                          <a:noFill/>
                        </a:ln>
                        <a:solidFill>
                          <a:srgbClr val="000000"/>
                        </a:solidFill>
                        <a:effectLst>
                          <a:outerShdw blurRad="38100" dist="38100" dir="2700000" algn="tl">
                            <a:srgbClr val="000000">
                              <a:alpha val="43137"/>
                            </a:srgbClr>
                          </a:outerShdw>
                        </a:effectLst>
                        <a:latin typeface="Clarendon Condensed" pitchFamily="18" charset="0"/>
                        <a:ea typeface="SimSun" pitchFamily="2" charset="-122"/>
                        <a:cs typeface="Times New Roman" pitchFamily="18" charset="0"/>
                      </a:endParaRPr>
                    </a:p>
                  </a:txBody>
                  <a:tcPr marT="182880" marB="182880" anchor="ctr" anchorCtr="1" horzOverflow="overflow">
                    <a:solidFill>
                      <a:schemeClr val="accent4">
                        <a:lumMod val="40000"/>
                        <a:lumOff val="60000"/>
                      </a:schemeClr>
                    </a:solidFill>
                  </a:tcPr>
                </a:tc>
              </a:tr>
            </a:tbl>
          </a:graphicData>
        </a:graphic>
      </p:graphicFrame>
      <p:sp>
        <p:nvSpPr>
          <p:cNvPr id="4" name="Slide Number Placeholder 3"/>
          <p:cNvSpPr txBox="1">
            <a:spLocks noGrp="1"/>
          </p:cNvSpPr>
          <p:nvPr/>
        </p:nvSpPr>
        <p:spPr>
          <a:xfrm>
            <a:off x="3990975" y="6249988"/>
            <a:ext cx="1162050" cy="365125"/>
          </a:xfrm>
          <a:prstGeom prst="rect">
            <a:avLst/>
          </a:prstGeom>
          <a:noFill/>
        </p:spPr>
        <p:txBody>
          <a:bodyPr anchor="ctr"/>
          <a:lstStyle/>
          <a:p>
            <a:pPr algn="ctr" fontAlgn="auto">
              <a:spcBef>
                <a:spcPts val="0"/>
              </a:spcBef>
              <a:spcAft>
                <a:spcPts val="0"/>
              </a:spcAft>
              <a:defRPr/>
            </a:pPr>
            <a:fld id="{DAE83613-ED61-46D5-AC30-57953DDB0007}" type="slidenum">
              <a:rPr lang="id-ID" sz="1000">
                <a:solidFill>
                  <a:schemeClr val="tx2"/>
                </a:solidFill>
                <a:latin typeface="+mn-lt"/>
                <a:cs typeface="+mn-cs"/>
              </a:rPr>
              <a:pPr algn="ctr" fontAlgn="auto">
                <a:spcBef>
                  <a:spcPts val="0"/>
                </a:spcBef>
                <a:spcAft>
                  <a:spcPts val="0"/>
                </a:spcAft>
                <a:defRPr/>
              </a:pPr>
              <a:t>42</a:t>
            </a:fld>
            <a:endParaRPr lang="id-ID" sz="1000">
              <a:solidFill>
                <a:schemeClr val="tx2"/>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bwMode="auto">
          <a:xfrm>
            <a:off x="0" y="74336"/>
            <a:ext cx="9144000" cy="1080120"/>
          </a:xfrm>
          <a:prstGeom prst="rect">
            <a:avLst/>
          </a:prstGeom>
          <a:solidFill>
            <a:schemeClr val="bg1"/>
          </a:solidFill>
          <a:ln w="9525">
            <a:noFill/>
            <a:miter lim="800000"/>
            <a:headEnd/>
            <a:tailEnd/>
          </a:ln>
        </p:spPr>
        <p:txBody>
          <a:bodyPr vert="horz" wrap="square" lIns="91440" tIns="45720" rIns="91440" bIns="45720" numCol="1" rtlCol="0" anchor="b" anchorCtr="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Broadway" pitchFamily="82" charset="0"/>
                <a:ea typeface="+mj-ea"/>
                <a:cs typeface="+mj-cs"/>
              </a:rPr>
              <a:t/>
            </a:r>
            <a:b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Broadway" pitchFamily="82" charset="0"/>
                <a:ea typeface="+mj-ea"/>
                <a:cs typeface="+mj-cs"/>
              </a:rPr>
            </a:br>
            <a: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Broadway" pitchFamily="82" charset="0"/>
                <a:ea typeface="+mj-ea"/>
                <a:cs typeface="+mj-cs"/>
              </a:rPr>
              <a:t/>
            </a:r>
            <a:b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Broadway" pitchFamily="82" charset="0"/>
                <a:ea typeface="+mj-ea"/>
                <a:cs typeface="+mj-cs"/>
              </a:rPr>
            </a:br>
            <a: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Broadway" pitchFamily="82" charset="0"/>
                <a:ea typeface="+mj-ea"/>
                <a:cs typeface="+mj-cs"/>
              </a:rPr>
              <a:t/>
            </a:r>
            <a:b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Broadway" pitchFamily="82" charset="0"/>
                <a:ea typeface="+mj-ea"/>
                <a:cs typeface="+mj-cs"/>
              </a:rPr>
            </a:br>
            <a: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Broadway" pitchFamily="82" charset="0"/>
                <a:ea typeface="+mj-ea"/>
                <a:cs typeface="+mj-cs"/>
              </a:rPr>
              <a:t/>
            </a:r>
            <a:b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Broadway" pitchFamily="82" charset="0"/>
                <a:ea typeface="+mj-ea"/>
                <a:cs typeface="+mj-cs"/>
              </a:rPr>
            </a:br>
            <a: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Broadway" pitchFamily="82" charset="0"/>
                <a:ea typeface="+mj-ea"/>
                <a:cs typeface="+mj-cs"/>
              </a:rPr>
              <a:t/>
            </a:r>
            <a:b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Broadway" pitchFamily="82" charset="0"/>
                <a:ea typeface="+mj-ea"/>
                <a:cs typeface="+mj-cs"/>
              </a:rPr>
            </a:br>
            <a: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Broadway" pitchFamily="82" charset="0"/>
                <a:ea typeface="+mj-ea"/>
                <a:cs typeface="+mj-cs"/>
              </a:rPr>
              <a:t/>
            </a:r>
            <a:b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Broadway" pitchFamily="82" charset="0"/>
                <a:ea typeface="+mj-ea"/>
                <a:cs typeface="+mj-cs"/>
              </a:rPr>
            </a:br>
            <a:endPar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Broadway" pitchFamily="82"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lang="en-US" sz="2000" b="1" dirty="0" smtClean="0">
              <a:effectLst>
                <a:outerShdw blurRad="38100" dist="38100" dir="2700000" algn="tl">
                  <a:srgbClr val="000000">
                    <a:alpha val="43137"/>
                  </a:srgbClr>
                </a:outerShdw>
              </a:effectLst>
              <a:latin typeface="Broadway" pitchFamily="82"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lang="en-US" sz="2000" b="1" dirty="0" smtClean="0">
              <a:effectLst>
                <a:outerShdw blurRad="38100" dist="38100" dir="2700000" algn="tl">
                  <a:srgbClr val="000000">
                    <a:alpha val="43137"/>
                  </a:srgbClr>
                </a:outerShdw>
              </a:effectLst>
              <a:latin typeface="Broadway" pitchFamily="82"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lang="en-US" sz="2000" b="1" dirty="0" smtClean="0">
              <a:effectLst>
                <a:outerShdw blurRad="38100" dist="38100" dir="2700000" algn="tl">
                  <a:srgbClr val="000000">
                    <a:alpha val="43137"/>
                  </a:srgbClr>
                </a:outerShdw>
              </a:effectLst>
              <a:latin typeface="Broadway" pitchFamily="82"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lang="en-US" sz="2000" b="1" dirty="0" smtClean="0">
              <a:effectLst>
                <a:outerShdw blurRad="38100" dist="38100" dir="2700000" algn="tl">
                  <a:srgbClr val="000000">
                    <a:alpha val="43137"/>
                  </a:srgbClr>
                </a:outerShdw>
              </a:effectLst>
              <a:latin typeface="Broadway" pitchFamily="82"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lang="en-US" sz="2000" b="1" dirty="0" smtClean="0">
              <a:effectLst>
                <a:outerShdw blurRad="38100" dist="38100" dir="2700000" algn="tl">
                  <a:srgbClr val="000000">
                    <a:alpha val="43137"/>
                  </a:srgbClr>
                </a:outerShdw>
              </a:effectLst>
              <a:latin typeface="Broadway" pitchFamily="82"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lang="en-US" sz="2000" b="1" dirty="0" smtClean="0">
              <a:effectLst>
                <a:outerShdw blurRad="38100" dist="38100" dir="2700000" algn="tl">
                  <a:srgbClr val="000000">
                    <a:alpha val="43137"/>
                  </a:srgbClr>
                </a:outerShdw>
              </a:effectLst>
              <a:latin typeface="Broadway" pitchFamily="82"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lang="en-US" sz="2000" b="1" dirty="0" smtClean="0">
              <a:effectLst>
                <a:outerShdw blurRad="38100" dist="38100" dir="2700000" algn="tl">
                  <a:srgbClr val="000000">
                    <a:alpha val="43137"/>
                  </a:srgbClr>
                </a:outerShdw>
              </a:effectLst>
              <a:latin typeface="Broadway" pitchFamily="82"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lang="en-US" sz="2000" b="1" dirty="0" smtClean="0">
              <a:effectLst>
                <a:outerShdw blurRad="38100" dist="38100" dir="2700000" algn="tl">
                  <a:srgbClr val="000000">
                    <a:alpha val="43137"/>
                  </a:srgbClr>
                </a:outerShdw>
              </a:effectLst>
              <a:latin typeface="Broadway" pitchFamily="82"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lang="en-US" sz="2000" b="1" dirty="0" smtClean="0">
              <a:effectLst>
                <a:outerShdw blurRad="38100" dist="38100" dir="2700000" algn="tl">
                  <a:srgbClr val="000000">
                    <a:alpha val="43137"/>
                  </a:srgbClr>
                </a:outerShdw>
              </a:effectLst>
              <a:latin typeface="Broadway" pitchFamily="82"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Bookman Old Style" pitchFamily="18" charset="0"/>
                <a:ea typeface="+mj-ea"/>
                <a:cs typeface="+mj-cs"/>
              </a:rPr>
              <a:t>Hal-Hal Yang </a:t>
            </a:r>
            <a:r>
              <a:rPr kumimoji="0" lang="en-US" sz="2000" b="1" i="0" u="none" strike="noStrike" kern="1200" cap="none" spc="0" normalizeH="0" noProof="0" dirty="0" err="1" smtClean="0">
                <a:ln>
                  <a:noFill/>
                </a:ln>
                <a:solidFill>
                  <a:schemeClr val="tx1"/>
                </a:solidFill>
                <a:effectLst>
                  <a:outerShdw blurRad="38100" dist="38100" dir="2700000" algn="tl">
                    <a:srgbClr val="000000">
                      <a:alpha val="43137"/>
                    </a:srgbClr>
                  </a:outerShdw>
                </a:effectLst>
                <a:uLnTx/>
                <a:uFillTx/>
                <a:latin typeface="Bookman Old Style" pitchFamily="18" charset="0"/>
                <a:ea typeface="+mj-ea"/>
                <a:cs typeface="+mj-cs"/>
              </a:rPr>
              <a:t>Harus</a:t>
            </a:r>
            <a:r>
              <a:rPr kumimoji="0" lang="en-US" sz="2000" b="1"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Bookman Old Style" pitchFamily="18" charset="0"/>
                <a:ea typeface="+mj-ea"/>
                <a:cs typeface="+mj-cs"/>
              </a:rPr>
              <a:t> </a:t>
            </a:r>
            <a:r>
              <a:rPr kumimoji="0" lang="en-US" sz="2000" b="1" i="0" u="none" strike="noStrike" kern="1200" cap="none" spc="0" normalizeH="0" noProof="0" dirty="0" err="1" smtClean="0">
                <a:ln>
                  <a:noFill/>
                </a:ln>
                <a:solidFill>
                  <a:schemeClr val="tx1"/>
                </a:solidFill>
                <a:effectLst>
                  <a:outerShdw blurRad="38100" dist="38100" dir="2700000" algn="tl">
                    <a:srgbClr val="000000">
                      <a:alpha val="43137"/>
                    </a:srgbClr>
                  </a:outerShdw>
                </a:effectLst>
                <a:uLnTx/>
                <a:uFillTx/>
                <a:latin typeface="Bookman Old Style" pitchFamily="18" charset="0"/>
                <a:ea typeface="+mj-ea"/>
                <a:cs typeface="+mj-cs"/>
              </a:rPr>
              <a:t>Diperhatikan</a:t>
            </a:r>
            <a:r>
              <a:rPr kumimoji="0" lang="en-US" sz="2000" b="1"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Bookman Old Style" pitchFamily="18" charset="0"/>
                <a:ea typeface="+mj-ea"/>
                <a:cs typeface="+mj-cs"/>
              </a:rPr>
              <a:t> </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1" dirty="0" err="1" smtClean="0">
                <a:effectLst>
                  <a:outerShdw blurRad="38100" dist="38100" dir="2700000" algn="tl">
                    <a:srgbClr val="000000">
                      <a:alpha val="43137"/>
                    </a:srgbClr>
                  </a:outerShdw>
                </a:effectLst>
                <a:latin typeface="Bookman Old Style" pitchFamily="18" charset="0"/>
                <a:ea typeface="+mj-ea"/>
                <a:cs typeface="+mj-cs"/>
              </a:rPr>
              <a:t>Dalam</a:t>
            </a:r>
            <a:r>
              <a:rPr lang="en-US" sz="2000" b="1" dirty="0" smtClean="0">
                <a:effectLst>
                  <a:outerShdw blurRad="38100" dist="38100" dir="2700000" algn="tl">
                    <a:srgbClr val="000000">
                      <a:alpha val="43137"/>
                    </a:srgbClr>
                  </a:outerShdw>
                </a:effectLst>
                <a:latin typeface="Bookman Old Style" pitchFamily="18" charset="0"/>
                <a:ea typeface="+mj-ea"/>
                <a:cs typeface="+mj-cs"/>
              </a:rPr>
              <a:t> </a:t>
            </a:r>
            <a:r>
              <a:rPr lang="en-US" sz="2000" b="1" dirty="0" err="1" smtClean="0">
                <a:effectLst>
                  <a:outerShdw blurRad="38100" dist="38100" dir="2700000" algn="tl">
                    <a:srgbClr val="000000">
                      <a:alpha val="43137"/>
                    </a:srgbClr>
                  </a:outerShdw>
                </a:effectLst>
                <a:latin typeface="Bookman Old Style" pitchFamily="18" charset="0"/>
                <a:ea typeface="+mj-ea"/>
                <a:cs typeface="+mj-cs"/>
              </a:rPr>
              <a:t>Pemotongan</a:t>
            </a:r>
            <a:r>
              <a:rPr lang="en-US" sz="2000" b="1" dirty="0" smtClean="0">
                <a:effectLst>
                  <a:outerShdw blurRad="38100" dist="38100" dir="2700000" algn="tl">
                    <a:srgbClr val="000000">
                      <a:alpha val="43137"/>
                    </a:srgbClr>
                  </a:outerShdw>
                </a:effectLst>
                <a:latin typeface="Bookman Old Style" pitchFamily="18" charset="0"/>
                <a:ea typeface="+mj-ea"/>
                <a:cs typeface="+mj-cs"/>
              </a:rPr>
              <a:t> </a:t>
            </a:r>
            <a:r>
              <a:rPr lang="en-US" sz="2000" b="1" dirty="0" err="1" smtClean="0">
                <a:effectLst>
                  <a:outerShdw blurRad="38100" dist="38100" dir="2700000" algn="tl">
                    <a:srgbClr val="000000">
                      <a:alpha val="43137"/>
                    </a:srgbClr>
                  </a:outerShdw>
                </a:effectLst>
                <a:latin typeface="Bookman Old Style" pitchFamily="18" charset="0"/>
                <a:ea typeface="+mj-ea"/>
                <a:cs typeface="+mj-cs"/>
              </a:rPr>
              <a:t>PPh</a:t>
            </a:r>
            <a:r>
              <a:rPr lang="en-US" sz="2000" b="1" dirty="0" smtClean="0">
                <a:effectLst>
                  <a:outerShdw blurRad="38100" dist="38100" dir="2700000" algn="tl">
                    <a:srgbClr val="000000">
                      <a:alpha val="43137"/>
                    </a:srgbClr>
                  </a:outerShdw>
                </a:effectLst>
                <a:latin typeface="Bookman Old Style" pitchFamily="18" charset="0"/>
                <a:ea typeface="+mj-ea"/>
                <a:cs typeface="+mj-cs"/>
              </a:rPr>
              <a:t> </a:t>
            </a:r>
            <a:r>
              <a:rPr lang="en-US" sz="2000" b="1" dirty="0" err="1" smtClean="0">
                <a:effectLst>
                  <a:outerShdw blurRad="38100" dist="38100" dir="2700000" algn="tl">
                    <a:srgbClr val="000000">
                      <a:alpha val="43137"/>
                    </a:srgbClr>
                  </a:outerShdw>
                </a:effectLst>
                <a:latin typeface="Bookman Old Style" pitchFamily="18" charset="0"/>
                <a:ea typeface="+mj-ea"/>
                <a:cs typeface="+mj-cs"/>
              </a:rPr>
              <a:t>Pasal</a:t>
            </a:r>
            <a:r>
              <a:rPr lang="en-US" sz="2000" b="1" dirty="0" smtClean="0">
                <a:effectLst>
                  <a:outerShdw blurRad="38100" dist="38100" dir="2700000" algn="tl">
                    <a:srgbClr val="000000">
                      <a:alpha val="43137"/>
                    </a:srgbClr>
                  </a:outerShdw>
                </a:effectLst>
                <a:latin typeface="Bookman Old Style" pitchFamily="18" charset="0"/>
                <a:ea typeface="+mj-ea"/>
                <a:cs typeface="+mj-cs"/>
              </a:rPr>
              <a:t>  21</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Bookman Old Style" pitchFamily="18" charset="0"/>
                <a:ea typeface="+mj-ea"/>
                <a:cs typeface="+mj-cs"/>
              </a:rPr>
              <a:t>(PP 80/2010)</a:t>
            </a:r>
          </a:p>
        </p:txBody>
      </p:sp>
      <p:sp>
        <p:nvSpPr>
          <p:cNvPr id="3" name="Rectangle 2"/>
          <p:cNvSpPr/>
          <p:nvPr/>
        </p:nvSpPr>
        <p:spPr>
          <a:xfrm>
            <a:off x="0" y="1196752"/>
            <a:ext cx="8964488" cy="56612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71463" indent="-271463" algn="just"/>
            <a:r>
              <a:rPr lang="en-US" sz="2400" dirty="0" smtClean="0">
                <a:solidFill>
                  <a:schemeClr val="tx1"/>
                </a:solidFill>
                <a:latin typeface="Wide Latin"/>
              </a:rPr>
              <a:t>∙ </a:t>
            </a:r>
            <a:r>
              <a:rPr lang="en-US" sz="2000" dirty="0" err="1" smtClean="0">
                <a:solidFill>
                  <a:schemeClr val="tx1"/>
                </a:solidFill>
              </a:rPr>
              <a:t>Dalam</a:t>
            </a:r>
            <a:r>
              <a:rPr lang="en-US" sz="2000" dirty="0" smtClean="0">
                <a:solidFill>
                  <a:schemeClr val="tx1"/>
                </a:solidFill>
              </a:rPr>
              <a:t> </a:t>
            </a:r>
            <a:r>
              <a:rPr lang="en-US" sz="2000" dirty="0" err="1" smtClean="0">
                <a:solidFill>
                  <a:schemeClr val="tx1"/>
                </a:solidFill>
              </a:rPr>
              <a:t>hal</a:t>
            </a:r>
            <a:r>
              <a:rPr lang="en-US" sz="2000" dirty="0" smtClean="0">
                <a:solidFill>
                  <a:schemeClr val="tx1"/>
                </a:solidFill>
              </a:rPr>
              <a:t> </a:t>
            </a:r>
            <a:r>
              <a:rPr lang="en-US" sz="2000" dirty="0" err="1" smtClean="0">
                <a:solidFill>
                  <a:schemeClr val="tx1"/>
                </a:solidFill>
              </a:rPr>
              <a:t>Pejabat</a:t>
            </a:r>
            <a:r>
              <a:rPr lang="en-US" sz="2000" dirty="0" smtClean="0">
                <a:solidFill>
                  <a:schemeClr val="tx1"/>
                </a:solidFill>
              </a:rPr>
              <a:t> Negara, PNS, </a:t>
            </a:r>
            <a:r>
              <a:rPr lang="en-US" sz="2000" dirty="0" err="1" smtClean="0">
                <a:solidFill>
                  <a:schemeClr val="tx1"/>
                </a:solidFill>
              </a:rPr>
              <a:t>Anggota</a:t>
            </a:r>
            <a:r>
              <a:rPr lang="en-US" sz="2000" dirty="0" smtClean="0">
                <a:solidFill>
                  <a:schemeClr val="tx1"/>
                </a:solidFill>
              </a:rPr>
              <a:t> TNI, </a:t>
            </a:r>
            <a:r>
              <a:rPr lang="en-US" sz="2000" dirty="0" err="1" smtClean="0">
                <a:solidFill>
                  <a:schemeClr val="tx1"/>
                </a:solidFill>
              </a:rPr>
              <a:t>Anggota</a:t>
            </a:r>
            <a:r>
              <a:rPr lang="en-US" sz="2000" dirty="0" smtClean="0">
                <a:solidFill>
                  <a:schemeClr val="tx1"/>
                </a:solidFill>
              </a:rPr>
              <a:t> POLRI, </a:t>
            </a:r>
            <a:r>
              <a:rPr lang="en-US" sz="2000" dirty="0" err="1" smtClean="0">
                <a:solidFill>
                  <a:schemeClr val="tx1"/>
                </a:solidFill>
              </a:rPr>
              <a:t>dan</a:t>
            </a:r>
            <a:r>
              <a:rPr lang="en-US" sz="2000" dirty="0" smtClean="0">
                <a:solidFill>
                  <a:schemeClr val="tx1"/>
                </a:solidFill>
              </a:rPr>
              <a:t> </a:t>
            </a:r>
            <a:r>
              <a:rPr lang="en-US" sz="2000" dirty="0" err="1" smtClean="0">
                <a:solidFill>
                  <a:schemeClr val="tx1"/>
                </a:solidFill>
              </a:rPr>
              <a:t>Pensiunannya</a:t>
            </a:r>
            <a:r>
              <a:rPr lang="en-US" sz="2000" dirty="0" smtClean="0">
                <a:solidFill>
                  <a:schemeClr val="tx1"/>
                </a:solidFill>
              </a:rPr>
              <a:t> </a:t>
            </a:r>
            <a:r>
              <a:rPr lang="en-US" sz="2000" dirty="0" err="1" smtClean="0">
                <a:solidFill>
                  <a:schemeClr val="tx1"/>
                </a:solidFill>
              </a:rPr>
              <a:t>tidak</a:t>
            </a:r>
            <a:r>
              <a:rPr lang="en-US" sz="2000" dirty="0" smtClean="0">
                <a:solidFill>
                  <a:schemeClr val="tx1"/>
                </a:solidFill>
              </a:rPr>
              <a:t> </a:t>
            </a:r>
            <a:r>
              <a:rPr lang="en-US" sz="2000" dirty="0" err="1" smtClean="0">
                <a:solidFill>
                  <a:schemeClr val="tx1"/>
                </a:solidFill>
              </a:rPr>
              <a:t>memiliki</a:t>
            </a:r>
            <a:r>
              <a:rPr lang="en-US" sz="2000" dirty="0" smtClean="0">
                <a:solidFill>
                  <a:schemeClr val="tx1"/>
                </a:solidFill>
              </a:rPr>
              <a:t> </a:t>
            </a:r>
            <a:r>
              <a:rPr lang="en-US" sz="2000" dirty="0" err="1" smtClean="0">
                <a:solidFill>
                  <a:schemeClr val="tx1"/>
                </a:solidFill>
              </a:rPr>
              <a:t>Nomor</a:t>
            </a:r>
            <a:r>
              <a:rPr lang="en-US" sz="2000" dirty="0" smtClean="0">
                <a:solidFill>
                  <a:schemeClr val="tx1"/>
                </a:solidFill>
              </a:rPr>
              <a:t> </a:t>
            </a:r>
            <a:r>
              <a:rPr lang="en-US" sz="2000" dirty="0" err="1" smtClean="0">
                <a:solidFill>
                  <a:schemeClr val="tx1"/>
                </a:solidFill>
              </a:rPr>
              <a:t>Pokok</a:t>
            </a:r>
            <a:r>
              <a:rPr lang="en-US" sz="2000" dirty="0" smtClean="0">
                <a:solidFill>
                  <a:schemeClr val="tx1"/>
                </a:solidFill>
              </a:rPr>
              <a:t> </a:t>
            </a:r>
            <a:r>
              <a:rPr lang="en-US" sz="2000" dirty="0" err="1" smtClean="0">
                <a:solidFill>
                  <a:schemeClr val="tx1"/>
                </a:solidFill>
              </a:rPr>
              <a:t>Wajib</a:t>
            </a:r>
            <a:r>
              <a:rPr lang="en-US" sz="2000" dirty="0" smtClean="0">
                <a:solidFill>
                  <a:schemeClr val="tx1"/>
                </a:solidFill>
              </a:rPr>
              <a:t> </a:t>
            </a:r>
            <a:r>
              <a:rPr lang="en-US" sz="2000" dirty="0" err="1" smtClean="0">
                <a:solidFill>
                  <a:schemeClr val="tx1"/>
                </a:solidFill>
              </a:rPr>
              <a:t>Pajak</a:t>
            </a:r>
            <a:r>
              <a:rPr lang="en-US" sz="2000" dirty="0" smtClean="0">
                <a:solidFill>
                  <a:schemeClr val="tx1"/>
                </a:solidFill>
              </a:rPr>
              <a:t>, </a:t>
            </a:r>
            <a:r>
              <a:rPr lang="en-US" sz="2000" dirty="0" err="1" smtClean="0">
                <a:solidFill>
                  <a:schemeClr val="tx1"/>
                </a:solidFill>
              </a:rPr>
              <a:t>atas</a:t>
            </a:r>
            <a:r>
              <a:rPr lang="en-US" sz="2000" dirty="0" smtClean="0">
                <a:solidFill>
                  <a:schemeClr val="tx1"/>
                </a:solidFill>
              </a:rPr>
              <a:t> </a:t>
            </a:r>
            <a:r>
              <a:rPr lang="en-US" sz="2000" dirty="0" err="1" smtClean="0">
                <a:solidFill>
                  <a:schemeClr val="tx1"/>
                </a:solidFill>
              </a:rPr>
              <a:t>penghasilan</a:t>
            </a:r>
            <a:r>
              <a:rPr lang="en-US" sz="2000" dirty="0" smtClean="0">
                <a:solidFill>
                  <a:schemeClr val="tx1"/>
                </a:solidFill>
              </a:rPr>
              <a:t> </a:t>
            </a:r>
            <a:r>
              <a:rPr lang="en-US" sz="2000" dirty="0" err="1" smtClean="0">
                <a:solidFill>
                  <a:schemeClr val="tx1"/>
                </a:solidFill>
              </a:rPr>
              <a:t>tetap</a:t>
            </a:r>
            <a:r>
              <a:rPr lang="en-US" sz="2000" dirty="0" smtClean="0">
                <a:solidFill>
                  <a:schemeClr val="tx1"/>
                </a:solidFill>
              </a:rPr>
              <a:t> </a:t>
            </a:r>
            <a:r>
              <a:rPr lang="en-US" sz="2000" dirty="0" err="1" smtClean="0">
                <a:solidFill>
                  <a:schemeClr val="tx1"/>
                </a:solidFill>
              </a:rPr>
              <a:t>dan</a:t>
            </a:r>
            <a:r>
              <a:rPr lang="en-US" sz="2000" dirty="0" smtClean="0">
                <a:solidFill>
                  <a:schemeClr val="tx1"/>
                </a:solidFill>
              </a:rPr>
              <a:t> </a:t>
            </a:r>
            <a:r>
              <a:rPr lang="en-US" sz="2000" dirty="0" err="1" smtClean="0">
                <a:solidFill>
                  <a:schemeClr val="tx1"/>
                </a:solidFill>
              </a:rPr>
              <a:t>teratur</a:t>
            </a:r>
            <a:r>
              <a:rPr lang="en-US" sz="2000" dirty="0" smtClean="0">
                <a:solidFill>
                  <a:schemeClr val="tx1"/>
                </a:solidFill>
              </a:rPr>
              <a:t> </a:t>
            </a:r>
            <a:r>
              <a:rPr lang="en-US" sz="2000" dirty="0" err="1" smtClean="0">
                <a:solidFill>
                  <a:schemeClr val="tx1"/>
                </a:solidFill>
              </a:rPr>
              <a:t>setiap</a:t>
            </a:r>
            <a:r>
              <a:rPr lang="en-US" sz="2000" dirty="0" smtClean="0">
                <a:solidFill>
                  <a:schemeClr val="tx1"/>
                </a:solidFill>
              </a:rPr>
              <a:t> </a:t>
            </a:r>
            <a:r>
              <a:rPr lang="en-US" sz="2000" dirty="0" err="1" smtClean="0">
                <a:solidFill>
                  <a:schemeClr val="tx1"/>
                </a:solidFill>
              </a:rPr>
              <a:t>bulan</a:t>
            </a:r>
            <a:r>
              <a:rPr lang="en-US" sz="2000" dirty="0" smtClean="0">
                <a:solidFill>
                  <a:schemeClr val="tx1"/>
                </a:solidFill>
              </a:rPr>
              <a:t> yang </a:t>
            </a:r>
            <a:r>
              <a:rPr lang="en-US" sz="2000" dirty="0" err="1" smtClean="0">
                <a:solidFill>
                  <a:schemeClr val="tx1"/>
                </a:solidFill>
              </a:rPr>
              <a:t>dibebankan</a:t>
            </a:r>
            <a:r>
              <a:rPr lang="en-US" sz="2000" dirty="0" smtClean="0">
                <a:solidFill>
                  <a:schemeClr val="tx1"/>
                </a:solidFill>
              </a:rPr>
              <a:t> </a:t>
            </a:r>
            <a:r>
              <a:rPr lang="en-US" sz="2000" dirty="0" err="1" smtClean="0">
                <a:solidFill>
                  <a:schemeClr val="tx1"/>
                </a:solidFill>
              </a:rPr>
              <a:t>pada</a:t>
            </a:r>
            <a:r>
              <a:rPr lang="en-US" sz="2000" dirty="0" smtClean="0">
                <a:solidFill>
                  <a:schemeClr val="tx1"/>
                </a:solidFill>
              </a:rPr>
              <a:t> APBN </a:t>
            </a:r>
            <a:r>
              <a:rPr lang="en-US" sz="2000" dirty="0" err="1" smtClean="0">
                <a:solidFill>
                  <a:schemeClr val="tx1"/>
                </a:solidFill>
              </a:rPr>
              <a:t>atau</a:t>
            </a:r>
            <a:r>
              <a:rPr lang="en-US" sz="2000" dirty="0" smtClean="0">
                <a:solidFill>
                  <a:schemeClr val="tx1"/>
                </a:solidFill>
              </a:rPr>
              <a:t>  APBD </a:t>
            </a:r>
            <a:r>
              <a:rPr lang="en-US" sz="2000" dirty="0" err="1" smtClean="0">
                <a:solidFill>
                  <a:schemeClr val="tx1"/>
                </a:solidFill>
              </a:rPr>
              <a:t>dikenai</a:t>
            </a:r>
            <a:r>
              <a:rPr lang="en-US" sz="2000" dirty="0" smtClean="0">
                <a:solidFill>
                  <a:schemeClr val="tx1"/>
                </a:solidFill>
              </a:rPr>
              <a:t> </a:t>
            </a:r>
            <a:r>
              <a:rPr lang="en-US" sz="2000" dirty="0" err="1" smtClean="0">
                <a:solidFill>
                  <a:schemeClr val="tx1"/>
                </a:solidFill>
              </a:rPr>
              <a:t>tarif</a:t>
            </a:r>
            <a:r>
              <a:rPr lang="en-US" sz="2000" dirty="0" smtClean="0">
                <a:solidFill>
                  <a:schemeClr val="tx1"/>
                </a:solidFill>
              </a:rPr>
              <a:t> </a:t>
            </a:r>
            <a:r>
              <a:rPr lang="en-US" sz="2000" dirty="0" err="1" smtClean="0">
                <a:solidFill>
                  <a:schemeClr val="tx1"/>
                </a:solidFill>
              </a:rPr>
              <a:t>Pajak</a:t>
            </a:r>
            <a:r>
              <a:rPr lang="en-US" sz="2000" dirty="0" smtClean="0">
                <a:solidFill>
                  <a:schemeClr val="tx1"/>
                </a:solidFill>
              </a:rPr>
              <a:t> </a:t>
            </a:r>
            <a:r>
              <a:rPr lang="en-US" sz="2000" dirty="0" err="1" smtClean="0">
                <a:solidFill>
                  <a:schemeClr val="tx1"/>
                </a:solidFill>
              </a:rPr>
              <a:t>Penghasilan</a:t>
            </a:r>
            <a:r>
              <a:rPr lang="en-US" sz="2000" dirty="0" smtClean="0">
                <a:solidFill>
                  <a:schemeClr val="tx1"/>
                </a:solidFill>
              </a:rPr>
              <a:t> </a:t>
            </a:r>
            <a:r>
              <a:rPr lang="en-US" sz="2000" dirty="0" err="1" smtClean="0">
                <a:solidFill>
                  <a:schemeClr val="tx1"/>
                </a:solidFill>
              </a:rPr>
              <a:t>Pasal</a:t>
            </a:r>
            <a:r>
              <a:rPr lang="en-US" sz="2000" dirty="0" smtClean="0">
                <a:solidFill>
                  <a:schemeClr val="tx1"/>
                </a:solidFill>
              </a:rPr>
              <a:t> 21 </a:t>
            </a:r>
            <a:r>
              <a:rPr lang="en-US" sz="2000" dirty="0" err="1" smtClean="0">
                <a:solidFill>
                  <a:schemeClr val="tx1"/>
                </a:solidFill>
              </a:rPr>
              <a:t>lebih</a:t>
            </a:r>
            <a:r>
              <a:rPr lang="en-US" sz="2000" dirty="0" smtClean="0">
                <a:solidFill>
                  <a:schemeClr val="tx1"/>
                </a:solidFill>
              </a:rPr>
              <a:t> </a:t>
            </a:r>
            <a:r>
              <a:rPr lang="en-US" sz="2000" dirty="0" err="1" smtClean="0">
                <a:solidFill>
                  <a:schemeClr val="tx1"/>
                </a:solidFill>
              </a:rPr>
              <a:t>tinggi</a:t>
            </a:r>
            <a:r>
              <a:rPr lang="en-US" sz="2000" dirty="0" smtClean="0">
                <a:solidFill>
                  <a:schemeClr val="tx1"/>
                </a:solidFill>
              </a:rPr>
              <a:t> </a:t>
            </a:r>
            <a:r>
              <a:rPr lang="en-US" sz="2000" dirty="0" err="1" smtClean="0">
                <a:solidFill>
                  <a:schemeClr val="tx1"/>
                </a:solidFill>
              </a:rPr>
              <a:t>sebesar</a:t>
            </a:r>
            <a:r>
              <a:rPr lang="en-US" sz="2000" dirty="0" smtClean="0">
                <a:solidFill>
                  <a:schemeClr val="tx1"/>
                </a:solidFill>
              </a:rPr>
              <a:t> 20% (</a:t>
            </a:r>
            <a:r>
              <a:rPr lang="en-US" sz="2000" dirty="0" err="1" smtClean="0">
                <a:solidFill>
                  <a:schemeClr val="tx1"/>
                </a:solidFill>
              </a:rPr>
              <a:t>dua</a:t>
            </a:r>
            <a:r>
              <a:rPr lang="en-US" sz="2000" dirty="0" smtClean="0">
                <a:solidFill>
                  <a:schemeClr val="tx1"/>
                </a:solidFill>
              </a:rPr>
              <a:t> </a:t>
            </a:r>
            <a:r>
              <a:rPr lang="en-US" sz="2000" dirty="0" err="1" smtClean="0">
                <a:solidFill>
                  <a:schemeClr val="tx1"/>
                </a:solidFill>
              </a:rPr>
              <a:t>puluh</a:t>
            </a:r>
            <a:r>
              <a:rPr lang="en-US" sz="2000" dirty="0" smtClean="0">
                <a:solidFill>
                  <a:schemeClr val="tx1"/>
                </a:solidFill>
              </a:rPr>
              <a:t> </a:t>
            </a:r>
            <a:r>
              <a:rPr lang="en-US" sz="2000" dirty="0" err="1" smtClean="0">
                <a:solidFill>
                  <a:schemeClr val="tx1"/>
                </a:solidFill>
              </a:rPr>
              <a:t>persen</a:t>
            </a:r>
            <a:r>
              <a:rPr lang="en-US" sz="2000" dirty="0" smtClean="0">
                <a:solidFill>
                  <a:schemeClr val="tx1"/>
                </a:solidFill>
              </a:rPr>
              <a:t>) </a:t>
            </a:r>
            <a:r>
              <a:rPr lang="en-US" sz="2000" dirty="0" err="1" smtClean="0">
                <a:solidFill>
                  <a:schemeClr val="tx1"/>
                </a:solidFill>
              </a:rPr>
              <a:t>daripada</a:t>
            </a:r>
            <a:r>
              <a:rPr lang="en-US" sz="2000" dirty="0" smtClean="0">
                <a:solidFill>
                  <a:schemeClr val="tx1"/>
                </a:solidFill>
              </a:rPr>
              <a:t> </a:t>
            </a:r>
            <a:r>
              <a:rPr lang="en-US" sz="2000" dirty="0" err="1" smtClean="0">
                <a:solidFill>
                  <a:schemeClr val="tx1"/>
                </a:solidFill>
              </a:rPr>
              <a:t>tarif</a:t>
            </a:r>
            <a:r>
              <a:rPr lang="en-US" sz="2000" dirty="0" smtClean="0">
                <a:solidFill>
                  <a:schemeClr val="tx1"/>
                </a:solidFill>
              </a:rPr>
              <a:t> yang </a:t>
            </a:r>
            <a:r>
              <a:rPr lang="en-US" sz="2000" dirty="0" err="1" smtClean="0">
                <a:solidFill>
                  <a:schemeClr val="tx1"/>
                </a:solidFill>
              </a:rPr>
              <a:t>diterapkan</a:t>
            </a:r>
            <a:r>
              <a:rPr lang="en-US" sz="2000" dirty="0" smtClean="0">
                <a:solidFill>
                  <a:schemeClr val="tx1"/>
                </a:solidFill>
              </a:rPr>
              <a:t> </a:t>
            </a:r>
            <a:r>
              <a:rPr lang="en-US" sz="2000" dirty="0" err="1" smtClean="0">
                <a:solidFill>
                  <a:schemeClr val="tx1"/>
                </a:solidFill>
              </a:rPr>
              <a:t>terhadap</a:t>
            </a:r>
            <a:r>
              <a:rPr lang="en-US" sz="2000" dirty="0" smtClean="0">
                <a:solidFill>
                  <a:schemeClr val="tx1"/>
                </a:solidFill>
              </a:rPr>
              <a:t> </a:t>
            </a:r>
            <a:r>
              <a:rPr lang="en-US" sz="2000" dirty="0" err="1" smtClean="0">
                <a:solidFill>
                  <a:schemeClr val="tx1"/>
                </a:solidFill>
              </a:rPr>
              <a:t>Pejabat</a:t>
            </a:r>
            <a:r>
              <a:rPr lang="en-US" sz="2000" dirty="0" smtClean="0">
                <a:solidFill>
                  <a:schemeClr val="tx1"/>
                </a:solidFill>
              </a:rPr>
              <a:t> Negara, PNS, </a:t>
            </a:r>
            <a:r>
              <a:rPr lang="en-US" sz="2000" dirty="0" err="1" smtClean="0">
                <a:solidFill>
                  <a:schemeClr val="tx1"/>
                </a:solidFill>
              </a:rPr>
              <a:t>Anggota</a:t>
            </a:r>
            <a:r>
              <a:rPr lang="en-US" sz="2000" dirty="0" smtClean="0">
                <a:solidFill>
                  <a:schemeClr val="tx1"/>
                </a:solidFill>
              </a:rPr>
              <a:t> TNI, </a:t>
            </a:r>
            <a:r>
              <a:rPr lang="en-US" sz="2000" dirty="0" err="1" smtClean="0">
                <a:solidFill>
                  <a:schemeClr val="tx1"/>
                </a:solidFill>
              </a:rPr>
              <a:t>Anggota</a:t>
            </a:r>
            <a:r>
              <a:rPr lang="en-US" sz="2000" dirty="0" smtClean="0">
                <a:solidFill>
                  <a:schemeClr val="tx1"/>
                </a:solidFill>
              </a:rPr>
              <a:t> POLRI, </a:t>
            </a:r>
            <a:r>
              <a:rPr lang="en-US" sz="2000" dirty="0" err="1" smtClean="0">
                <a:solidFill>
                  <a:schemeClr val="tx1"/>
                </a:solidFill>
              </a:rPr>
              <a:t>dan</a:t>
            </a:r>
            <a:r>
              <a:rPr lang="en-US" sz="2000" dirty="0" smtClean="0">
                <a:solidFill>
                  <a:schemeClr val="tx1"/>
                </a:solidFill>
              </a:rPr>
              <a:t> </a:t>
            </a:r>
            <a:r>
              <a:rPr lang="en-US" sz="2000" dirty="0" err="1" smtClean="0">
                <a:solidFill>
                  <a:schemeClr val="tx1"/>
                </a:solidFill>
              </a:rPr>
              <a:t>Pensiunannya</a:t>
            </a:r>
            <a:r>
              <a:rPr lang="en-US" sz="2000" dirty="0" smtClean="0">
                <a:solidFill>
                  <a:schemeClr val="tx1"/>
                </a:solidFill>
              </a:rPr>
              <a:t> yang </a:t>
            </a:r>
            <a:r>
              <a:rPr lang="en-US" sz="2000" dirty="0" err="1" smtClean="0">
                <a:solidFill>
                  <a:schemeClr val="tx1"/>
                </a:solidFill>
              </a:rPr>
              <a:t>memiliki</a:t>
            </a:r>
            <a:r>
              <a:rPr lang="en-US" sz="2000" dirty="0" smtClean="0">
                <a:solidFill>
                  <a:schemeClr val="tx1"/>
                </a:solidFill>
              </a:rPr>
              <a:t> </a:t>
            </a:r>
            <a:r>
              <a:rPr lang="en-US" sz="2000" dirty="0" err="1" smtClean="0">
                <a:solidFill>
                  <a:schemeClr val="tx1"/>
                </a:solidFill>
              </a:rPr>
              <a:t>Nomor</a:t>
            </a:r>
            <a:r>
              <a:rPr lang="en-US" sz="2000" dirty="0" smtClean="0">
                <a:solidFill>
                  <a:schemeClr val="tx1"/>
                </a:solidFill>
              </a:rPr>
              <a:t> </a:t>
            </a:r>
            <a:r>
              <a:rPr lang="en-US" sz="2000" dirty="0" err="1" smtClean="0">
                <a:solidFill>
                  <a:schemeClr val="tx1"/>
                </a:solidFill>
              </a:rPr>
              <a:t>Pokok</a:t>
            </a:r>
            <a:r>
              <a:rPr lang="en-US" sz="2000" dirty="0" smtClean="0">
                <a:solidFill>
                  <a:schemeClr val="tx1"/>
                </a:solidFill>
              </a:rPr>
              <a:t> </a:t>
            </a:r>
            <a:r>
              <a:rPr lang="en-US" sz="2000" dirty="0" err="1" smtClean="0">
                <a:solidFill>
                  <a:schemeClr val="tx1"/>
                </a:solidFill>
              </a:rPr>
              <a:t>Wajib</a:t>
            </a:r>
            <a:r>
              <a:rPr lang="en-US" sz="2000" dirty="0" smtClean="0">
                <a:solidFill>
                  <a:schemeClr val="tx1"/>
                </a:solidFill>
              </a:rPr>
              <a:t> </a:t>
            </a:r>
            <a:r>
              <a:rPr lang="en-US" sz="2000" dirty="0" err="1" smtClean="0">
                <a:solidFill>
                  <a:schemeClr val="tx1"/>
                </a:solidFill>
              </a:rPr>
              <a:t>Pajak</a:t>
            </a:r>
            <a:r>
              <a:rPr lang="en-US" sz="2000" dirty="0" smtClean="0">
                <a:solidFill>
                  <a:schemeClr val="tx1"/>
                </a:solidFill>
              </a:rPr>
              <a:t> </a:t>
            </a:r>
            <a:r>
              <a:rPr lang="en-US" sz="2000" dirty="0" err="1" smtClean="0">
                <a:solidFill>
                  <a:schemeClr val="tx1"/>
                </a:solidFill>
              </a:rPr>
              <a:t>dan</a:t>
            </a:r>
            <a:r>
              <a:rPr lang="en-US" sz="2000" dirty="0" smtClean="0">
                <a:solidFill>
                  <a:schemeClr val="tx1"/>
                </a:solidFill>
              </a:rPr>
              <a:t> </a:t>
            </a:r>
            <a:r>
              <a:rPr lang="en-US" sz="2000" dirty="0" err="1" smtClean="0">
                <a:solidFill>
                  <a:schemeClr val="tx1"/>
                </a:solidFill>
              </a:rPr>
              <a:t>dipotong</a:t>
            </a:r>
            <a:r>
              <a:rPr lang="en-US" sz="2000" dirty="0" smtClean="0">
                <a:solidFill>
                  <a:schemeClr val="tx1"/>
                </a:solidFill>
              </a:rPr>
              <a:t> </a:t>
            </a:r>
            <a:r>
              <a:rPr lang="en-US" sz="2000" dirty="0" err="1" smtClean="0">
                <a:solidFill>
                  <a:schemeClr val="tx1"/>
                </a:solidFill>
              </a:rPr>
              <a:t>dari</a:t>
            </a:r>
            <a:r>
              <a:rPr lang="en-US" sz="2000" dirty="0" smtClean="0">
                <a:solidFill>
                  <a:schemeClr val="tx1"/>
                </a:solidFill>
              </a:rPr>
              <a:t> </a:t>
            </a:r>
            <a:r>
              <a:rPr lang="en-US" sz="2000" dirty="0" err="1" smtClean="0">
                <a:solidFill>
                  <a:schemeClr val="tx1"/>
                </a:solidFill>
              </a:rPr>
              <a:t>penghasilan</a:t>
            </a:r>
            <a:r>
              <a:rPr lang="en-US" sz="2000" dirty="0" smtClean="0">
                <a:solidFill>
                  <a:schemeClr val="tx1"/>
                </a:solidFill>
              </a:rPr>
              <a:t> yang </a:t>
            </a:r>
            <a:r>
              <a:rPr lang="en-US" sz="2000" dirty="0" err="1" smtClean="0">
                <a:solidFill>
                  <a:schemeClr val="tx1"/>
                </a:solidFill>
              </a:rPr>
              <a:t>diterima</a:t>
            </a:r>
            <a:r>
              <a:rPr lang="en-US" sz="2000" dirty="0" smtClean="0">
                <a:solidFill>
                  <a:schemeClr val="tx1"/>
                </a:solidFill>
              </a:rPr>
              <a:t> </a:t>
            </a:r>
            <a:r>
              <a:rPr lang="en-US" sz="2000" dirty="0" err="1" smtClean="0">
                <a:solidFill>
                  <a:schemeClr val="tx1"/>
                </a:solidFill>
              </a:rPr>
              <a:t>Pejabat</a:t>
            </a:r>
            <a:r>
              <a:rPr lang="en-US" sz="2000" dirty="0" smtClean="0">
                <a:solidFill>
                  <a:schemeClr val="tx1"/>
                </a:solidFill>
              </a:rPr>
              <a:t> Negara, PNS, </a:t>
            </a:r>
            <a:r>
              <a:rPr lang="en-US" sz="2000" dirty="0" err="1" smtClean="0">
                <a:solidFill>
                  <a:schemeClr val="tx1"/>
                </a:solidFill>
              </a:rPr>
              <a:t>Anggota</a:t>
            </a:r>
            <a:r>
              <a:rPr lang="en-US" sz="2000" dirty="0" smtClean="0">
                <a:solidFill>
                  <a:schemeClr val="tx1"/>
                </a:solidFill>
              </a:rPr>
              <a:t> TNI, </a:t>
            </a:r>
            <a:r>
              <a:rPr lang="en-US" sz="2000" dirty="0" err="1" smtClean="0">
                <a:solidFill>
                  <a:schemeClr val="tx1"/>
                </a:solidFill>
              </a:rPr>
              <a:t>Anggota</a:t>
            </a:r>
            <a:r>
              <a:rPr lang="en-US" sz="2000" dirty="0" smtClean="0">
                <a:solidFill>
                  <a:schemeClr val="tx1"/>
                </a:solidFill>
              </a:rPr>
              <a:t> POLRI, </a:t>
            </a:r>
            <a:r>
              <a:rPr lang="en-US" sz="2000" dirty="0" err="1" smtClean="0">
                <a:solidFill>
                  <a:schemeClr val="tx1"/>
                </a:solidFill>
              </a:rPr>
              <a:t>dan</a:t>
            </a:r>
            <a:r>
              <a:rPr lang="en-US" sz="2000" dirty="0" smtClean="0">
                <a:solidFill>
                  <a:schemeClr val="tx1"/>
                </a:solidFill>
              </a:rPr>
              <a:t> </a:t>
            </a:r>
            <a:r>
              <a:rPr lang="en-US" sz="2000" dirty="0" err="1" smtClean="0">
                <a:solidFill>
                  <a:schemeClr val="tx1"/>
                </a:solidFill>
              </a:rPr>
              <a:t>Pensiunannya</a:t>
            </a:r>
            <a:r>
              <a:rPr lang="en-US" sz="2000" dirty="0" smtClean="0">
                <a:solidFill>
                  <a:schemeClr val="tx1"/>
                </a:solidFill>
              </a:rPr>
              <a:t> </a:t>
            </a:r>
            <a:r>
              <a:rPr lang="en-US" sz="2000" dirty="0" err="1" smtClean="0">
                <a:solidFill>
                  <a:schemeClr val="tx1"/>
                </a:solidFill>
              </a:rPr>
              <a:t>pada</a:t>
            </a:r>
            <a:r>
              <a:rPr lang="en-US" sz="2000" dirty="0" smtClean="0">
                <a:solidFill>
                  <a:schemeClr val="tx1"/>
                </a:solidFill>
              </a:rPr>
              <a:t> </a:t>
            </a:r>
            <a:r>
              <a:rPr lang="en-US" sz="2000" dirty="0" err="1" smtClean="0">
                <a:solidFill>
                  <a:schemeClr val="tx1"/>
                </a:solidFill>
              </a:rPr>
              <a:t>saat</a:t>
            </a:r>
            <a:r>
              <a:rPr lang="en-US" sz="2000" dirty="0" smtClean="0">
                <a:solidFill>
                  <a:schemeClr val="tx1"/>
                </a:solidFill>
              </a:rPr>
              <a:t> </a:t>
            </a:r>
            <a:r>
              <a:rPr lang="en-US" sz="2000" dirty="0" err="1" smtClean="0">
                <a:solidFill>
                  <a:schemeClr val="tx1"/>
                </a:solidFill>
              </a:rPr>
              <a:t>penghasilan</a:t>
            </a:r>
            <a:r>
              <a:rPr lang="en-US" sz="2000" dirty="0" smtClean="0">
                <a:solidFill>
                  <a:schemeClr val="tx1"/>
                </a:solidFill>
              </a:rPr>
              <a:t> </a:t>
            </a:r>
            <a:r>
              <a:rPr lang="en-US" sz="2000" dirty="0" err="1" smtClean="0">
                <a:solidFill>
                  <a:schemeClr val="tx1"/>
                </a:solidFill>
              </a:rPr>
              <a:t>tetap</a:t>
            </a:r>
            <a:r>
              <a:rPr lang="en-US" sz="2000" dirty="0" smtClean="0">
                <a:solidFill>
                  <a:schemeClr val="tx1"/>
                </a:solidFill>
              </a:rPr>
              <a:t> </a:t>
            </a:r>
            <a:r>
              <a:rPr lang="en-US" sz="2000" dirty="0" err="1" smtClean="0">
                <a:solidFill>
                  <a:schemeClr val="tx1"/>
                </a:solidFill>
              </a:rPr>
              <a:t>dan</a:t>
            </a:r>
            <a:r>
              <a:rPr lang="en-US" sz="2000" dirty="0" smtClean="0">
                <a:solidFill>
                  <a:schemeClr val="tx1"/>
                </a:solidFill>
              </a:rPr>
              <a:t> </a:t>
            </a:r>
            <a:r>
              <a:rPr lang="en-US" sz="2000" dirty="0" err="1" smtClean="0">
                <a:solidFill>
                  <a:schemeClr val="tx1"/>
                </a:solidFill>
              </a:rPr>
              <a:t>teratur</a:t>
            </a:r>
            <a:r>
              <a:rPr lang="en-US" sz="2000" dirty="0" smtClean="0">
                <a:solidFill>
                  <a:schemeClr val="tx1"/>
                </a:solidFill>
              </a:rPr>
              <a:t> </a:t>
            </a:r>
            <a:r>
              <a:rPr lang="en-US" sz="2000" dirty="0" err="1" smtClean="0">
                <a:solidFill>
                  <a:schemeClr val="tx1"/>
                </a:solidFill>
              </a:rPr>
              <a:t>setiap</a:t>
            </a:r>
            <a:r>
              <a:rPr lang="en-US" sz="2000" dirty="0" smtClean="0">
                <a:solidFill>
                  <a:schemeClr val="tx1"/>
                </a:solidFill>
              </a:rPr>
              <a:t> </a:t>
            </a:r>
            <a:r>
              <a:rPr lang="en-US" sz="2000" dirty="0" err="1" smtClean="0">
                <a:solidFill>
                  <a:schemeClr val="tx1"/>
                </a:solidFill>
              </a:rPr>
              <a:t>bulan</a:t>
            </a:r>
            <a:r>
              <a:rPr lang="en-US" sz="2000" dirty="0" smtClean="0">
                <a:solidFill>
                  <a:schemeClr val="tx1"/>
                </a:solidFill>
              </a:rPr>
              <a:t> </a:t>
            </a:r>
            <a:r>
              <a:rPr lang="en-US" sz="2000" dirty="0" err="1" smtClean="0">
                <a:solidFill>
                  <a:schemeClr val="tx1"/>
                </a:solidFill>
              </a:rPr>
              <a:t>dibayarkan</a:t>
            </a:r>
            <a:r>
              <a:rPr lang="en-US" sz="2000" dirty="0" smtClean="0">
                <a:solidFill>
                  <a:schemeClr val="tx1"/>
                </a:solidFill>
              </a:rPr>
              <a:t>.</a:t>
            </a:r>
          </a:p>
          <a:p>
            <a:pPr marL="271463" indent="-271463" algn="just"/>
            <a:endParaRPr lang="en-US" sz="2000" dirty="0" smtClean="0">
              <a:solidFill>
                <a:schemeClr val="tx1"/>
              </a:solidFill>
            </a:endParaRPr>
          </a:p>
          <a:p>
            <a:pPr marL="271463" indent="-271463" algn="just"/>
            <a:r>
              <a:rPr lang="en-US" sz="2000" dirty="0" smtClean="0">
                <a:solidFill>
                  <a:schemeClr val="tx1"/>
                </a:solidFill>
                <a:latin typeface="Wide Latin"/>
              </a:rPr>
              <a:t>∙	</a:t>
            </a:r>
            <a:r>
              <a:rPr lang="en-US" sz="2000" dirty="0" err="1" smtClean="0">
                <a:solidFill>
                  <a:schemeClr val="tx1"/>
                </a:solidFill>
              </a:rPr>
              <a:t>Dalam</a:t>
            </a:r>
            <a:r>
              <a:rPr lang="en-US" sz="2000" dirty="0" smtClean="0">
                <a:solidFill>
                  <a:schemeClr val="tx1"/>
                </a:solidFill>
              </a:rPr>
              <a:t> </a:t>
            </a:r>
            <a:r>
              <a:rPr lang="en-US" sz="2000" dirty="0" err="1" smtClean="0">
                <a:solidFill>
                  <a:schemeClr val="tx1"/>
                </a:solidFill>
              </a:rPr>
              <a:t>hal</a:t>
            </a:r>
            <a:r>
              <a:rPr lang="en-US" sz="2000" dirty="0" smtClean="0">
                <a:solidFill>
                  <a:schemeClr val="tx1"/>
                </a:solidFill>
              </a:rPr>
              <a:t> PNS, </a:t>
            </a:r>
            <a:r>
              <a:rPr lang="en-US" sz="2000" dirty="0" err="1" smtClean="0">
                <a:solidFill>
                  <a:schemeClr val="tx1"/>
                </a:solidFill>
              </a:rPr>
              <a:t>Anggota</a:t>
            </a:r>
            <a:r>
              <a:rPr lang="en-US" sz="2000" dirty="0" smtClean="0">
                <a:solidFill>
                  <a:schemeClr val="tx1"/>
                </a:solidFill>
              </a:rPr>
              <a:t> TNI, </a:t>
            </a:r>
            <a:r>
              <a:rPr lang="en-US" sz="2000" dirty="0" err="1" smtClean="0">
                <a:solidFill>
                  <a:schemeClr val="tx1"/>
                </a:solidFill>
              </a:rPr>
              <a:t>Anggota</a:t>
            </a:r>
            <a:r>
              <a:rPr lang="en-US" sz="2000" dirty="0" smtClean="0">
                <a:solidFill>
                  <a:schemeClr val="tx1"/>
                </a:solidFill>
              </a:rPr>
              <a:t> POLRI, </a:t>
            </a:r>
            <a:r>
              <a:rPr lang="en-US" sz="2000" dirty="0" err="1" smtClean="0">
                <a:solidFill>
                  <a:schemeClr val="tx1"/>
                </a:solidFill>
              </a:rPr>
              <a:t>dan</a:t>
            </a:r>
            <a:r>
              <a:rPr lang="en-US" sz="2000" dirty="0" smtClean="0">
                <a:solidFill>
                  <a:schemeClr val="tx1"/>
                </a:solidFill>
              </a:rPr>
              <a:t> </a:t>
            </a:r>
            <a:r>
              <a:rPr lang="en-US" sz="2000" dirty="0" err="1" smtClean="0">
                <a:solidFill>
                  <a:schemeClr val="tx1"/>
                </a:solidFill>
              </a:rPr>
              <a:t>Pensiunannya</a:t>
            </a:r>
            <a:r>
              <a:rPr lang="en-US" sz="2000" dirty="0" smtClean="0">
                <a:solidFill>
                  <a:schemeClr val="tx1"/>
                </a:solidFill>
              </a:rPr>
              <a:t> </a:t>
            </a:r>
            <a:r>
              <a:rPr lang="en-US" sz="2000" dirty="0" err="1" smtClean="0">
                <a:solidFill>
                  <a:schemeClr val="tx1"/>
                </a:solidFill>
              </a:rPr>
              <a:t>diangkat</a:t>
            </a:r>
            <a:r>
              <a:rPr lang="en-US" sz="2000" dirty="0" smtClean="0">
                <a:solidFill>
                  <a:schemeClr val="tx1"/>
                </a:solidFill>
              </a:rPr>
              <a:t> </a:t>
            </a:r>
            <a:r>
              <a:rPr lang="en-US" sz="2000" dirty="0" err="1" smtClean="0">
                <a:solidFill>
                  <a:schemeClr val="tx1"/>
                </a:solidFill>
              </a:rPr>
              <a:t>sebagai</a:t>
            </a:r>
            <a:r>
              <a:rPr lang="en-US" sz="2000" dirty="0" smtClean="0">
                <a:solidFill>
                  <a:schemeClr val="tx1"/>
                </a:solidFill>
              </a:rPr>
              <a:t> </a:t>
            </a:r>
            <a:r>
              <a:rPr lang="en-US" sz="2000" dirty="0" err="1" smtClean="0">
                <a:solidFill>
                  <a:schemeClr val="tx1"/>
                </a:solidFill>
              </a:rPr>
              <a:t>pimpinan</a:t>
            </a:r>
            <a:r>
              <a:rPr lang="en-US" sz="2000" dirty="0" smtClean="0">
                <a:solidFill>
                  <a:schemeClr val="tx1"/>
                </a:solidFill>
              </a:rPr>
              <a:t> </a:t>
            </a:r>
            <a:r>
              <a:rPr lang="en-US" sz="2000" dirty="0" err="1" smtClean="0">
                <a:solidFill>
                  <a:schemeClr val="tx1"/>
                </a:solidFill>
              </a:rPr>
              <a:t>dan</a:t>
            </a:r>
            <a:r>
              <a:rPr lang="en-US" sz="2000" dirty="0" smtClean="0">
                <a:solidFill>
                  <a:schemeClr val="tx1"/>
                </a:solidFill>
              </a:rPr>
              <a:t>/</a:t>
            </a:r>
            <a:r>
              <a:rPr lang="en-US" sz="2000" dirty="0" err="1" smtClean="0">
                <a:solidFill>
                  <a:schemeClr val="tx1"/>
                </a:solidFill>
              </a:rPr>
              <a:t>atau</a:t>
            </a:r>
            <a:r>
              <a:rPr lang="en-US" sz="2000" dirty="0" smtClean="0">
                <a:solidFill>
                  <a:schemeClr val="tx1"/>
                </a:solidFill>
              </a:rPr>
              <a:t> </a:t>
            </a:r>
            <a:r>
              <a:rPr lang="en-US" sz="2000" dirty="0" err="1" smtClean="0">
                <a:solidFill>
                  <a:schemeClr val="tx1"/>
                </a:solidFill>
              </a:rPr>
              <a:t>anggota</a:t>
            </a:r>
            <a:r>
              <a:rPr lang="en-US" sz="2000" dirty="0" smtClean="0">
                <a:solidFill>
                  <a:schemeClr val="tx1"/>
                </a:solidFill>
              </a:rPr>
              <a:t> </a:t>
            </a:r>
            <a:r>
              <a:rPr lang="en-US" sz="2000" dirty="0" err="1" smtClean="0">
                <a:solidFill>
                  <a:schemeClr val="tx1"/>
                </a:solidFill>
              </a:rPr>
              <a:t>pada</a:t>
            </a:r>
            <a:r>
              <a:rPr lang="en-US" sz="2000" dirty="0" smtClean="0">
                <a:solidFill>
                  <a:schemeClr val="tx1"/>
                </a:solidFill>
              </a:rPr>
              <a:t> </a:t>
            </a:r>
            <a:r>
              <a:rPr lang="en-US" sz="2000" dirty="0" err="1" smtClean="0">
                <a:solidFill>
                  <a:schemeClr val="tx1"/>
                </a:solidFill>
              </a:rPr>
              <a:t>lembaga</a:t>
            </a:r>
            <a:r>
              <a:rPr lang="en-US" sz="2000" dirty="0" smtClean="0">
                <a:solidFill>
                  <a:schemeClr val="tx1"/>
                </a:solidFill>
              </a:rPr>
              <a:t> yang </a:t>
            </a:r>
            <a:r>
              <a:rPr lang="en-US" sz="2000" dirty="0" err="1" smtClean="0">
                <a:solidFill>
                  <a:schemeClr val="tx1"/>
                </a:solidFill>
              </a:rPr>
              <a:t>tidak</a:t>
            </a:r>
            <a:r>
              <a:rPr lang="en-US" sz="2000" dirty="0" smtClean="0">
                <a:solidFill>
                  <a:schemeClr val="tx1"/>
                </a:solidFill>
              </a:rPr>
              <a:t> </a:t>
            </a:r>
            <a:r>
              <a:rPr lang="en-US" sz="2000" dirty="0" err="1" smtClean="0">
                <a:solidFill>
                  <a:schemeClr val="tx1"/>
                </a:solidFill>
              </a:rPr>
              <a:t>termasuk</a:t>
            </a:r>
            <a:r>
              <a:rPr lang="en-US" sz="2000" dirty="0" smtClean="0">
                <a:solidFill>
                  <a:schemeClr val="tx1"/>
                </a:solidFill>
              </a:rPr>
              <a:t> </a:t>
            </a:r>
            <a:r>
              <a:rPr lang="en-US" sz="2000" dirty="0" err="1" smtClean="0">
                <a:solidFill>
                  <a:schemeClr val="tx1"/>
                </a:solidFill>
              </a:rPr>
              <a:t>sebagai</a:t>
            </a:r>
            <a:r>
              <a:rPr lang="en-US" sz="2000" dirty="0" smtClean="0">
                <a:solidFill>
                  <a:schemeClr val="tx1"/>
                </a:solidFill>
              </a:rPr>
              <a:t> </a:t>
            </a:r>
            <a:r>
              <a:rPr lang="en-US" sz="2000" dirty="0" err="1" smtClean="0">
                <a:solidFill>
                  <a:schemeClr val="tx1"/>
                </a:solidFill>
              </a:rPr>
              <a:t>Pejabat</a:t>
            </a:r>
            <a:r>
              <a:rPr lang="en-US" sz="2000" dirty="0" smtClean="0">
                <a:solidFill>
                  <a:schemeClr val="tx1"/>
                </a:solidFill>
              </a:rPr>
              <a:t> Negara, </a:t>
            </a:r>
            <a:r>
              <a:rPr lang="en-US" sz="2000" dirty="0" err="1" smtClean="0">
                <a:solidFill>
                  <a:schemeClr val="tx1"/>
                </a:solidFill>
              </a:rPr>
              <a:t>atas</a:t>
            </a:r>
            <a:r>
              <a:rPr lang="en-US" sz="2000" dirty="0" smtClean="0">
                <a:solidFill>
                  <a:schemeClr val="tx1"/>
                </a:solidFill>
              </a:rPr>
              <a:t> </a:t>
            </a:r>
            <a:r>
              <a:rPr lang="en-US" sz="2000" dirty="0" err="1" smtClean="0">
                <a:solidFill>
                  <a:schemeClr val="tx1"/>
                </a:solidFill>
              </a:rPr>
              <a:t>penghasilan</a:t>
            </a:r>
            <a:r>
              <a:rPr lang="en-US" sz="2000" dirty="0" smtClean="0">
                <a:solidFill>
                  <a:schemeClr val="tx1"/>
                </a:solidFill>
              </a:rPr>
              <a:t> yang </a:t>
            </a:r>
            <a:r>
              <a:rPr lang="en-US" sz="2000" dirty="0" err="1" smtClean="0">
                <a:solidFill>
                  <a:schemeClr val="tx1"/>
                </a:solidFill>
              </a:rPr>
              <a:t>menjadi</a:t>
            </a:r>
            <a:r>
              <a:rPr lang="en-US" sz="2000" dirty="0" smtClean="0">
                <a:solidFill>
                  <a:schemeClr val="tx1"/>
                </a:solidFill>
              </a:rPr>
              <a:t> </a:t>
            </a:r>
            <a:r>
              <a:rPr lang="en-US" sz="2000" dirty="0" err="1" smtClean="0">
                <a:solidFill>
                  <a:schemeClr val="tx1"/>
                </a:solidFill>
              </a:rPr>
              <a:t>beban</a:t>
            </a:r>
            <a:r>
              <a:rPr lang="en-US" sz="2000" dirty="0" smtClean="0">
                <a:solidFill>
                  <a:schemeClr val="tx1"/>
                </a:solidFill>
              </a:rPr>
              <a:t> APBN </a:t>
            </a:r>
            <a:r>
              <a:rPr lang="en-US" sz="2000" dirty="0" err="1" smtClean="0">
                <a:solidFill>
                  <a:schemeClr val="tx1"/>
                </a:solidFill>
              </a:rPr>
              <a:t>atau</a:t>
            </a:r>
            <a:r>
              <a:rPr lang="en-US" sz="2000" dirty="0" smtClean="0">
                <a:solidFill>
                  <a:schemeClr val="tx1"/>
                </a:solidFill>
              </a:rPr>
              <a:t> APBD </a:t>
            </a:r>
            <a:r>
              <a:rPr lang="en-US" sz="2000" dirty="0" err="1" smtClean="0">
                <a:solidFill>
                  <a:schemeClr val="tx1"/>
                </a:solidFill>
              </a:rPr>
              <a:t>terkait</a:t>
            </a:r>
            <a:r>
              <a:rPr lang="en-US" sz="2000" dirty="0" smtClean="0">
                <a:solidFill>
                  <a:schemeClr val="tx1"/>
                </a:solidFill>
              </a:rPr>
              <a:t> </a:t>
            </a:r>
            <a:r>
              <a:rPr lang="en-US" sz="2000" dirty="0" err="1" smtClean="0">
                <a:solidFill>
                  <a:schemeClr val="tx1"/>
                </a:solidFill>
              </a:rPr>
              <a:t>dengan</a:t>
            </a:r>
            <a:r>
              <a:rPr lang="en-US" sz="2000" dirty="0" smtClean="0">
                <a:solidFill>
                  <a:schemeClr val="tx1"/>
                </a:solidFill>
              </a:rPr>
              <a:t> </a:t>
            </a:r>
            <a:r>
              <a:rPr lang="en-US" sz="2000" dirty="0" err="1" smtClean="0">
                <a:solidFill>
                  <a:schemeClr val="tx1"/>
                </a:solidFill>
              </a:rPr>
              <a:t>kedudukannya</a:t>
            </a:r>
            <a:r>
              <a:rPr lang="en-US" sz="2000" dirty="0" smtClean="0">
                <a:solidFill>
                  <a:schemeClr val="tx1"/>
                </a:solidFill>
              </a:rPr>
              <a:t> </a:t>
            </a:r>
            <a:r>
              <a:rPr lang="en-US" sz="2000" dirty="0" err="1" smtClean="0">
                <a:solidFill>
                  <a:schemeClr val="tx1"/>
                </a:solidFill>
              </a:rPr>
              <a:t>sebagai</a:t>
            </a:r>
            <a:r>
              <a:rPr lang="en-US" sz="2000" dirty="0" smtClean="0">
                <a:solidFill>
                  <a:schemeClr val="tx1"/>
                </a:solidFill>
              </a:rPr>
              <a:t> </a:t>
            </a:r>
            <a:r>
              <a:rPr lang="en-US" sz="2000" dirty="0" err="1" smtClean="0">
                <a:solidFill>
                  <a:schemeClr val="tx1"/>
                </a:solidFill>
              </a:rPr>
              <a:t>pimpinan</a:t>
            </a:r>
            <a:r>
              <a:rPr lang="en-US" sz="2000" dirty="0" smtClean="0">
                <a:solidFill>
                  <a:schemeClr val="tx1"/>
                </a:solidFill>
              </a:rPr>
              <a:t> </a:t>
            </a:r>
            <a:r>
              <a:rPr lang="en-US" sz="2000" dirty="0" err="1" smtClean="0">
                <a:solidFill>
                  <a:schemeClr val="tx1"/>
                </a:solidFill>
              </a:rPr>
              <a:t>dan</a:t>
            </a:r>
            <a:r>
              <a:rPr lang="en-US" sz="2000" dirty="0" smtClean="0">
                <a:solidFill>
                  <a:schemeClr val="tx1"/>
                </a:solidFill>
              </a:rPr>
              <a:t>/</a:t>
            </a:r>
            <a:r>
              <a:rPr lang="en-US" sz="2000" dirty="0" err="1" smtClean="0">
                <a:solidFill>
                  <a:schemeClr val="tx1"/>
                </a:solidFill>
              </a:rPr>
              <a:t>atau</a:t>
            </a:r>
            <a:r>
              <a:rPr lang="en-US" sz="2000" dirty="0" smtClean="0">
                <a:solidFill>
                  <a:schemeClr val="tx1"/>
                </a:solidFill>
              </a:rPr>
              <a:t> </a:t>
            </a:r>
            <a:r>
              <a:rPr lang="en-US" sz="2000" dirty="0" err="1" smtClean="0">
                <a:solidFill>
                  <a:schemeClr val="tx1"/>
                </a:solidFill>
              </a:rPr>
              <a:t>anggota</a:t>
            </a:r>
            <a:r>
              <a:rPr lang="en-US" sz="2000" dirty="0" smtClean="0">
                <a:solidFill>
                  <a:schemeClr val="tx1"/>
                </a:solidFill>
              </a:rPr>
              <a:t> </a:t>
            </a:r>
            <a:r>
              <a:rPr lang="en-US" sz="2000" dirty="0" err="1" smtClean="0">
                <a:solidFill>
                  <a:schemeClr val="tx1"/>
                </a:solidFill>
              </a:rPr>
              <a:t>pada</a:t>
            </a:r>
            <a:r>
              <a:rPr lang="en-US" sz="2000" dirty="0" smtClean="0">
                <a:solidFill>
                  <a:schemeClr val="tx1"/>
                </a:solidFill>
              </a:rPr>
              <a:t> </a:t>
            </a:r>
            <a:r>
              <a:rPr lang="en-US" sz="2000" dirty="0" err="1" smtClean="0">
                <a:solidFill>
                  <a:schemeClr val="tx1"/>
                </a:solidFill>
              </a:rPr>
              <a:t>lembaga</a:t>
            </a:r>
            <a:r>
              <a:rPr lang="en-US" sz="2000" dirty="0" smtClean="0">
                <a:solidFill>
                  <a:schemeClr val="tx1"/>
                </a:solidFill>
              </a:rPr>
              <a:t> </a:t>
            </a:r>
            <a:r>
              <a:rPr lang="en-US" sz="2000" dirty="0" err="1" smtClean="0">
                <a:solidFill>
                  <a:schemeClr val="tx1"/>
                </a:solidFill>
              </a:rPr>
              <a:t>tersebut</a:t>
            </a:r>
            <a:r>
              <a:rPr lang="en-US" sz="2000" dirty="0" smtClean="0">
                <a:solidFill>
                  <a:schemeClr val="tx1"/>
                </a:solidFill>
              </a:rPr>
              <a:t> </a:t>
            </a:r>
            <a:r>
              <a:rPr lang="en-US" sz="2000" dirty="0" err="1" smtClean="0">
                <a:solidFill>
                  <a:schemeClr val="tx1"/>
                </a:solidFill>
              </a:rPr>
              <a:t>dikenai</a:t>
            </a:r>
            <a:r>
              <a:rPr lang="en-US" sz="2000" dirty="0" smtClean="0">
                <a:solidFill>
                  <a:schemeClr val="tx1"/>
                </a:solidFill>
              </a:rPr>
              <a:t> </a:t>
            </a:r>
            <a:r>
              <a:rPr lang="en-US" sz="2000" dirty="0" err="1" smtClean="0">
                <a:solidFill>
                  <a:schemeClr val="tx1"/>
                </a:solidFill>
              </a:rPr>
              <a:t>pemotongan</a:t>
            </a:r>
            <a:r>
              <a:rPr lang="en-US" sz="2000" dirty="0" smtClean="0">
                <a:solidFill>
                  <a:schemeClr val="tx1"/>
                </a:solidFill>
              </a:rPr>
              <a:t> </a:t>
            </a:r>
            <a:r>
              <a:rPr lang="en-US" sz="2000" dirty="0" err="1" smtClean="0">
                <a:solidFill>
                  <a:schemeClr val="tx1"/>
                </a:solidFill>
              </a:rPr>
              <a:t>Pajak</a:t>
            </a:r>
            <a:r>
              <a:rPr lang="en-US" sz="2000" dirty="0" smtClean="0">
                <a:solidFill>
                  <a:schemeClr val="tx1"/>
                </a:solidFill>
              </a:rPr>
              <a:t> </a:t>
            </a:r>
            <a:r>
              <a:rPr lang="en-US" sz="2000" dirty="0" err="1" smtClean="0">
                <a:solidFill>
                  <a:schemeClr val="tx1"/>
                </a:solidFill>
              </a:rPr>
              <a:t>Penghasilan</a:t>
            </a:r>
            <a:r>
              <a:rPr lang="en-US" sz="2000" dirty="0" smtClean="0">
                <a:solidFill>
                  <a:schemeClr val="tx1"/>
                </a:solidFill>
              </a:rPr>
              <a:t> </a:t>
            </a:r>
            <a:r>
              <a:rPr lang="en-US" sz="2000" dirty="0" err="1" smtClean="0">
                <a:solidFill>
                  <a:schemeClr val="tx1"/>
                </a:solidFill>
              </a:rPr>
              <a:t>Pasal</a:t>
            </a:r>
            <a:r>
              <a:rPr lang="en-US" sz="2000" dirty="0" smtClean="0">
                <a:solidFill>
                  <a:schemeClr val="tx1"/>
                </a:solidFill>
              </a:rPr>
              <a:t> 21 </a:t>
            </a:r>
            <a:r>
              <a:rPr lang="en-US" sz="2000" dirty="0" err="1" smtClean="0">
                <a:solidFill>
                  <a:schemeClr val="tx1"/>
                </a:solidFill>
              </a:rPr>
              <a:t>sesuai</a:t>
            </a:r>
            <a:r>
              <a:rPr lang="en-US" sz="2000" dirty="0" smtClean="0">
                <a:solidFill>
                  <a:schemeClr val="tx1"/>
                </a:solidFill>
              </a:rPr>
              <a:t> </a:t>
            </a:r>
            <a:r>
              <a:rPr lang="en-US" sz="2000" dirty="0" err="1" smtClean="0">
                <a:solidFill>
                  <a:schemeClr val="tx1"/>
                </a:solidFill>
              </a:rPr>
              <a:t>dengan</a:t>
            </a:r>
            <a:r>
              <a:rPr lang="en-US" sz="2000" dirty="0" smtClean="0">
                <a:solidFill>
                  <a:schemeClr val="tx1"/>
                </a:solidFill>
              </a:rPr>
              <a:t> </a:t>
            </a:r>
            <a:r>
              <a:rPr lang="en-US" sz="2000" dirty="0" err="1" smtClean="0">
                <a:solidFill>
                  <a:schemeClr val="tx1"/>
                </a:solidFill>
              </a:rPr>
              <a:t>Undang-Undang</a:t>
            </a:r>
            <a:r>
              <a:rPr lang="en-US" sz="2000" dirty="0" smtClean="0">
                <a:solidFill>
                  <a:schemeClr val="tx1"/>
                </a:solidFill>
              </a:rPr>
              <a:t> </a:t>
            </a:r>
            <a:r>
              <a:rPr lang="en-US" sz="2000" dirty="0" err="1" smtClean="0">
                <a:solidFill>
                  <a:schemeClr val="tx1"/>
                </a:solidFill>
              </a:rPr>
              <a:t>Pajak</a:t>
            </a:r>
            <a:r>
              <a:rPr lang="en-US" sz="2000" dirty="0" smtClean="0">
                <a:solidFill>
                  <a:schemeClr val="tx1"/>
                </a:solidFill>
              </a:rPr>
              <a:t> </a:t>
            </a:r>
            <a:r>
              <a:rPr lang="en-US" sz="2000" dirty="0" err="1" smtClean="0">
                <a:solidFill>
                  <a:schemeClr val="tx1"/>
                </a:solidFill>
              </a:rPr>
              <a:t>Penghasilan</a:t>
            </a:r>
            <a:r>
              <a:rPr lang="en-US" sz="2000" dirty="0" smtClean="0">
                <a:solidFill>
                  <a:schemeClr val="tx1"/>
                </a:solidFill>
              </a:rPr>
              <a:t> </a:t>
            </a:r>
            <a:r>
              <a:rPr lang="en-US" sz="2000" dirty="0" err="1" smtClean="0">
                <a:solidFill>
                  <a:schemeClr val="tx1"/>
                </a:solidFill>
              </a:rPr>
              <a:t>dan</a:t>
            </a:r>
            <a:r>
              <a:rPr lang="en-US" sz="2000" dirty="0" smtClean="0">
                <a:solidFill>
                  <a:schemeClr val="tx1"/>
                </a:solidFill>
              </a:rPr>
              <a:t> </a:t>
            </a:r>
            <a:r>
              <a:rPr lang="en-US" sz="2000" dirty="0" err="1" smtClean="0">
                <a:solidFill>
                  <a:schemeClr val="tx1"/>
                </a:solidFill>
              </a:rPr>
              <a:t>tidak</a:t>
            </a:r>
            <a:r>
              <a:rPr lang="en-US" sz="2000" dirty="0" smtClean="0">
                <a:solidFill>
                  <a:schemeClr val="tx1"/>
                </a:solidFill>
              </a:rPr>
              <a:t> </a:t>
            </a:r>
            <a:r>
              <a:rPr lang="en-US" sz="2000" dirty="0" err="1" smtClean="0">
                <a:solidFill>
                  <a:schemeClr val="tx1"/>
                </a:solidFill>
              </a:rPr>
              <a:t>ditanggung</a:t>
            </a:r>
            <a:r>
              <a:rPr lang="en-US" sz="2000" dirty="0" smtClean="0">
                <a:solidFill>
                  <a:schemeClr val="tx1"/>
                </a:solidFill>
              </a:rPr>
              <a:t> </a:t>
            </a:r>
            <a:r>
              <a:rPr lang="en-US" sz="2000" dirty="0" err="1" smtClean="0">
                <a:solidFill>
                  <a:schemeClr val="tx1"/>
                </a:solidFill>
              </a:rPr>
              <a:t>oleh</a:t>
            </a:r>
            <a:r>
              <a:rPr lang="en-US" sz="2000" dirty="0" smtClean="0">
                <a:solidFill>
                  <a:schemeClr val="tx1"/>
                </a:solidFill>
              </a:rPr>
              <a:t> </a:t>
            </a:r>
            <a:r>
              <a:rPr lang="en-US" sz="2000" dirty="0" err="1" smtClean="0">
                <a:solidFill>
                  <a:schemeClr val="tx1"/>
                </a:solidFill>
              </a:rPr>
              <a:t>Pemerintah</a:t>
            </a:r>
            <a:r>
              <a:rPr lang="en-US" sz="2000" dirty="0" smtClean="0">
                <a:solidFill>
                  <a:schemeClr val="tx1"/>
                </a:solidFill>
              </a:rPr>
              <a:t>.</a:t>
            </a:r>
          </a:p>
          <a:p>
            <a:pPr marL="271463" indent="-271463" algn="just"/>
            <a:endParaRPr lang="en-US" sz="2400" dirty="0">
              <a:solidFill>
                <a:srgbClr val="000066"/>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Punched Tape 2"/>
          <p:cNvSpPr/>
          <p:nvPr/>
        </p:nvSpPr>
        <p:spPr>
          <a:xfrm>
            <a:off x="1219200" y="1447800"/>
            <a:ext cx="6705600" cy="2514600"/>
          </a:xfrm>
          <a:prstGeom prst="flowChartPunchedTap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id-ID" sz="2800" dirty="0" smtClean="0">
                <a:solidFill>
                  <a:schemeClr val="tx1"/>
                </a:solidFill>
                <a:effectLst>
                  <a:outerShdw blurRad="38100" dist="38100" dir="2700000" algn="tl">
                    <a:srgbClr val="000000">
                      <a:alpha val="43137"/>
                    </a:srgbClr>
                  </a:outerShdw>
                </a:effectLst>
              </a:rPr>
              <a:t>CONTOH PERHITUNGAN PPh 21 </a:t>
            </a:r>
          </a:p>
          <a:p>
            <a:pPr algn="ctr" fontAlgn="auto">
              <a:spcBef>
                <a:spcPts val="0"/>
              </a:spcBef>
              <a:spcAft>
                <a:spcPts val="0"/>
              </a:spcAft>
              <a:defRPr/>
            </a:pPr>
            <a:r>
              <a:rPr lang="id-ID" sz="2800" dirty="0" smtClean="0">
                <a:solidFill>
                  <a:schemeClr val="tx1"/>
                </a:solidFill>
                <a:effectLst>
                  <a:outerShdw blurRad="38100" dist="38100" dir="2700000" algn="tl">
                    <a:srgbClr val="000000">
                      <a:alpha val="43137"/>
                    </a:srgbClr>
                  </a:outerShdw>
                </a:effectLst>
              </a:rPr>
              <a:t>LAMPIRAN PER-31/2009 &amp; PER-57/2009</a:t>
            </a:r>
            <a:endParaRPr lang="en-US" sz="2800" dirty="0">
              <a:solidFill>
                <a:schemeClr val="tx1"/>
              </a:solidFill>
              <a:effectLst>
                <a:outerShdw blurRad="38100" dist="38100" dir="2700000" algn="tl">
                  <a:srgbClr val="000000">
                    <a:alpha val="43137"/>
                  </a:srgbClr>
                </a:outerShdw>
              </a:effectLst>
            </a:endParaRPr>
          </a:p>
        </p:txBody>
      </p:sp>
      <p:sp>
        <p:nvSpPr>
          <p:cNvPr id="5" name="Flowchart: Punched Tape 4"/>
          <p:cNvSpPr/>
          <p:nvPr/>
        </p:nvSpPr>
        <p:spPr>
          <a:xfrm>
            <a:off x="1295400" y="3352800"/>
            <a:ext cx="6705600" cy="2514600"/>
          </a:xfrm>
          <a:prstGeom prst="flowChartPunchedTap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id-ID" sz="2400" dirty="0" smtClean="0">
                <a:solidFill>
                  <a:schemeClr val="bg1"/>
                </a:solidFill>
                <a:effectLst>
                  <a:outerShdw blurRad="38100" dist="38100" dir="2700000" algn="tl">
                    <a:srgbClr val="000000">
                      <a:alpha val="43137"/>
                    </a:srgbClr>
                  </a:outerShdw>
                </a:effectLst>
              </a:rPr>
              <a:t>CONTOH PERHITUNGAN PPh 21 </a:t>
            </a:r>
          </a:p>
          <a:p>
            <a:pPr algn="ctr" fontAlgn="auto">
              <a:spcBef>
                <a:spcPts val="0"/>
              </a:spcBef>
              <a:spcAft>
                <a:spcPts val="0"/>
              </a:spcAft>
              <a:defRPr/>
            </a:pPr>
            <a:r>
              <a:rPr lang="id-ID" sz="2400" dirty="0" smtClean="0">
                <a:solidFill>
                  <a:schemeClr val="bg1"/>
                </a:solidFill>
                <a:effectLst>
                  <a:outerShdw blurRad="38100" dist="38100" dir="2700000" algn="tl">
                    <a:srgbClr val="000000">
                      <a:alpha val="43137"/>
                    </a:srgbClr>
                  </a:outerShdw>
                </a:effectLst>
              </a:rPr>
              <a:t>LAMPIRAN PER-31/2009 &amp; PER-57/2009</a:t>
            </a:r>
            <a:endParaRPr lang="en-US" sz="2400"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152400"/>
            <a:ext cx="8229600" cy="1143000"/>
          </a:xfrm>
        </p:spPr>
        <p:txBody>
          <a:bodyPr>
            <a:normAutofit/>
          </a:bodyPr>
          <a:lstStyle/>
          <a:p>
            <a:pPr algn="ctr" eaLnBrk="1" fontAlgn="auto" hangingPunct="1">
              <a:spcAft>
                <a:spcPts val="0"/>
              </a:spcAft>
              <a:defRPr/>
            </a:pPr>
            <a:r>
              <a:rPr lang="id-ID" b="1" dirty="0" smtClean="0">
                <a:solidFill>
                  <a:schemeClr val="bg2"/>
                </a:solidFill>
              </a:rPr>
              <a:t>Penghasilan yang Disetahunkan</a:t>
            </a:r>
            <a:endParaRPr lang="en-US" b="1" dirty="0">
              <a:solidFill>
                <a:schemeClr val="bg2"/>
              </a:solidFill>
            </a:endParaRPr>
          </a:p>
        </p:txBody>
      </p:sp>
      <p:sp>
        <p:nvSpPr>
          <p:cNvPr id="8" name="Rounded Rectangle 7"/>
          <p:cNvSpPr/>
          <p:nvPr/>
        </p:nvSpPr>
        <p:spPr>
          <a:xfrm>
            <a:off x="142844" y="1428736"/>
            <a:ext cx="8858312" cy="1571636"/>
          </a:xfrm>
          <a:prstGeom prst="roundRect">
            <a:avLst/>
          </a:prstGeom>
          <a:solidFill>
            <a:srgbClr val="002060"/>
          </a:solidFill>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r>
              <a:rPr lang="id-ID" sz="3600" dirty="0"/>
              <a:t>Penghasilan Neto Disetahunkan = </a:t>
            </a:r>
            <a:endParaRPr lang="en-US" sz="3600" dirty="0" smtClean="0"/>
          </a:p>
          <a:p>
            <a:pPr algn="ctr" fontAlgn="auto">
              <a:spcBef>
                <a:spcPts val="0"/>
              </a:spcBef>
              <a:spcAft>
                <a:spcPts val="0"/>
              </a:spcAft>
              <a:defRPr/>
            </a:pPr>
            <a:r>
              <a:rPr lang="id-ID" sz="3600" dirty="0" smtClean="0"/>
              <a:t>12/n </a:t>
            </a:r>
            <a:r>
              <a:rPr lang="id-ID" sz="3600" dirty="0"/>
              <a:t>x  Penghasilan Neto </a:t>
            </a:r>
            <a:r>
              <a:rPr lang="en-US" sz="3600" dirty="0" err="1" smtClean="0"/>
              <a:t>Sebulan</a:t>
            </a:r>
            <a:endParaRPr lang="en-US" sz="3600" dirty="0"/>
          </a:p>
        </p:txBody>
      </p:sp>
      <p:sp>
        <p:nvSpPr>
          <p:cNvPr id="9" name="Rounded Rectangle 8"/>
          <p:cNvSpPr/>
          <p:nvPr/>
        </p:nvSpPr>
        <p:spPr>
          <a:xfrm>
            <a:off x="142844" y="3643314"/>
            <a:ext cx="8858312" cy="1843086"/>
          </a:xfrm>
          <a:prstGeom prst="roundRect">
            <a:avLst/>
          </a:prstGeom>
          <a:solidFill>
            <a:srgbClr val="FF0000"/>
          </a:solid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r>
              <a:rPr lang="id-ID" sz="3600" dirty="0">
                <a:solidFill>
                  <a:schemeClr val="tx1">
                    <a:lumMod val="95000"/>
                  </a:schemeClr>
                </a:solidFill>
              </a:rPr>
              <a:t>Penghasilan Masa Sebelumnya</a:t>
            </a:r>
          </a:p>
          <a:p>
            <a:pPr algn="ctr" fontAlgn="auto">
              <a:spcBef>
                <a:spcPts val="0"/>
              </a:spcBef>
              <a:spcAft>
                <a:spcPts val="0"/>
              </a:spcAft>
              <a:defRPr/>
            </a:pPr>
            <a:r>
              <a:rPr lang="id-ID" sz="3600" u="sng" dirty="0">
                <a:solidFill>
                  <a:schemeClr val="tx1">
                    <a:lumMod val="95000"/>
                  </a:schemeClr>
                </a:solidFill>
              </a:rPr>
              <a:t>                    </a:t>
            </a:r>
            <a:r>
              <a:rPr lang="en-US" sz="3600" u="sng" dirty="0" smtClean="0">
                <a:solidFill>
                  <a:schemeClr val="tx1">
                    <a:lumMod val="95000"/>
                  </a:schemeClr>
                </a:solidFill>
              </a:rPr>
              <a:t>  </a:t>
            </a:r>
            <a:r>
              <a:rPr lang="id-ID" sz="3600" u="sng" dirty="0" smtClean="0">
                <a:solidFill>
                  <a:schemeClr val="tx1">
                    <a:lumMod val="95000"/>
                  </a:schemeClr>
                </a:solidFill>
              </a:rPr>
              <a:t>Penghasilan </a:t>
            </a:r>
            <a:r>
              <a:rPr lang="id-ID" sz="3600" u="sng" dirty="0">
                <a:solidFill>
                  <a:schemeClr val="tx1">
                    <a:lumMod val="95000"/>
                  </a:schemeClr>
                </a:solidFill>
              </a:rPr>
              <a:t>Setahun (+)</a:t>
            </a:r>
          </a:p>
          <a:p>
            <a:pPr algn="ctr" fontAlgn="auto">
              <a:spcBef>
                <a:spcPts val="0"/>
              </a:spcBef>
              <a:spcAft>
                <a:spcPts val="0"/>
              </a:spcAft>
              <a:defRPr/>
            </a:pPr>
            <a:r>
              <a:rPr lang="id-ID" sz="3600" dirty="0">
                <a:solidFill>
                  <a:schemeClr val="tx1">
                    <a:lumMod val="95000"/>
                  </a:schemeClr>
                </a:solidFill>
              </a:rPr>
              <a:t>Penghasilan Neto Disetahunkan</a:t>
            </a:r>
            <a:endParaRPr lang="en-US" sz="3600" dirty="0">
              <a:solidFill>
                <a:schemeClr val="tx1">
                  <a:lumMod val="95000"/>
                </a:schemeClr>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9456" y="-72214"/>
            <a:ext cx="7467600" cy="1143000"/>
          </a:xfrm>
        </p:spPr>
        <p:txBody>
          <a:bodyPr>
            <a:normAutofit/>
          </a:bodyPr>
          <a:lstStyle/>
          <a:p>
            <a:pPr algn="ctr" eaLnBrk="1" fontAlgn="auto" hangingPunct="1">
              <a:spcAft>
                <a:spcPts val="0"/>
              </a:spcAft>
              <a:defRPr/>
            </a:pPr>
            <a:r>
              <a:rPr lang="id-ID" dirty="0" smtClean="0">
                <a:solidFill>
                  <a:schemeClr val="tx2">
                    <a:satMod val="200000"/>
                  </a:schemeClr>
                </a:solidFill>
              </a:rPr>
              <a:t>PEGAWAI TETAP GAJI BULANAN</a:t>
            </a:r>
            <a:endParaRPr lang="en-US" dirty="0">
              <a:solidFill>
                <a:schemeClr val="tx2">
                  <a:satMod val="200000"/>
                </a:schemeClr>
              </a:solidFill>
            </a:endParaRPr>
          </a:p>
        </p:txBody>
      </p:sp>
      <p:graphicFrame>
        <p:nvGraphicFramePr>
          <p:cNvPr id="1026" name="Object 3"/>
          <p:cNvGraphicFramePr>
            <a:graphicFrameLocks noChangeAspect="1"/>
          </p:cNvGraphicFramePr>
          <p:nvPr>
            <p:extLst>
              <p:ext uri="{D42A27DB-BD31-4B8C-83A1-F6EECF244321}">
                <p14:modId xmlns:p14="http://schemas.microsoft.com/office/powerpoint/2010/main" xmlns="" val="3906978989"/>
              </p:ext>
            </p:extLst>
          </p:nvPr>
        </p:nvGraphicFramePr>
        <p:xfrm>
          <a:off x="208446" y="1285875"/>
          <a:ext cx="8493125" cy="5072063"/>
        </p:xfrm>
        <a:graphic>
          <a:graphicData uri="http://schemas.openxmlformats.org/presentationml/2006/ole">
            <p:oleObj spid="_x0000_s37891" name="Worksheet" r:id="rId4" imgW="6715011" imgH="4009873" progId="Excel.Sheet.12">
              <p:embed/>
            </p:oleObj>
          </a:graphicData>
        </a:graphic>
      </p:graphicFrame>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58175" cy="558800"/>
          </a:xfrm>
        </p:spPr>
        <p:txBody>
          <a:bodyPr>
            <a:normAutofit fontScale="90000"/>
          </a:bodyPr>
          <a:lstStyle/>
          <a:p>
            <a:pPr algn="ctr" eaLnBrk="1" fontAlgn="auto" hangingPunct="1">
              <a:spcAft>
                <a:spcPts val="0"/>
              </a:spcAft>
              <a:defRPr/>
            </a:pPr>
            <a:r>
              <a:rPr lang="en-US" sz="3200" dirty="0" smtClean="0">
                <a:solidFill>
                  <a:schemeClr val="tx2">
                    <a:satMod val="200000"/>
                  </a:schemeClr>
                </a:solidFill>
              </a:rPr>
              <a:t>PEGAWAI TETAP GAJI MINGGUAN &amp; HARIAN</a:t>
            </a:r>
            <a:endParaRPr lang="en-US" sz="3200" dirty="0">
              <a:solidFill>
                <a:schemeClr val="tx2">
                  <a:satMod val="200000"/>
                </a:schemeClr>
              </a:solidFill>
            </a:endParaRPr>
          </a:p>
        </p:txBody>
      </p:sp>
      <p:graphicFrame>
        <p:nvGraphicFramePr>
          <p:cNvPr id="2050" name="Object 3"/>
          <p:cNvGraphicFramePr>
            <a:graphicFrameLocks noChangeAspect="1"/>
          </p:cNvGraphicFramePr>
          <p:nvPr>
            <p:extLst>
              <p:ext uri="{D42A27DB-BD31-4B8C-83A1-F6EECF244321}">
                <p14:modId xmlns:p14="http://schemas.microsoft.com/office/powerpoint/2010/main" xmlns="" val="3610298988"/>
              </p:ext>
            </p:extLst>
          </p:nvPr>
        </p:nvGraphicFramePr>
        <p:xfrm>
          <a:off x="928688" y="1071563"/>
          <a:ext cx="7072312" cy="5649912"/>
        </p:xfrm>
        <a:graphic>
          <a:graphicData uri="http://schemas.openxmlformats.org/presentationml/2006/ole">
            <p:oleObj spid="_x0000_s38915" name="Worksheet" r:id="rId4" imgW="5496001" imgH="4391177" progId="Excel.Sheet.12">
              <p:embed/>
            </p:oleObj>
          </a:graphicData>
        </a:graphic>
      </p:graphicFrame>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A7ABD0D-292B-4342-836C-CA1BC5AF2CF3}" type="slidenum">
              <a:rPr lang="en-US"/>
              <a:pPr/>
              <a:t>48</a:t>
            </a:fld>
            <a:endParaRPr lang="en-US"/>
          </a:p>
        </p:txBody>
      </p:sp>
      <p:graphicFrame>
        <p:nvGraphicFramePr>
          <p:cNvPr id="693250" name="Object 2"/>
          <p:cNvGraphicFramePr>
            <a:graphicFrameLocks noChangeAspect="1"/>
          </p:cNvGraphicFramePr>
          <p:nvPr/>
        </p:nvGraphicFramePr>
        <p:xfrm>
          <a:off x="152400" y="800100"/>
          <a:ext cx="8763000" cy="5676900"/>
        </p:xfrm>
        <a:graphic>
          <a:graphicData uri="http://schemas.openxmlformats.org/presentationml/2006/ole">
            <p:oleObj spid="_x0000_s39939" name="Document" r:id="rId3" imgW="6278030" imgH="6377944" progId="Word.Document.8">
              <p:embed/>
            </p:oleObj>
          </a:graphicData>
        </a:graphic>
      </p:graphicFrame>
      <p:sp>
        <p:nvSpPr>
          <p:cNvPr id="693251" name="Text Box 3"/>
          <p:cNvSpPr txBox="1">
            <a:spLocks noChangeArrowheads="1"/>
          </p:cNvSpPr>
          <p:nvPr/>
        </p:nvSpPr>
        <p:spPr bwMode="auto">
          <a:xfrm>
            <a:off x="631825" y="0"/>
            <a:ext cx="8178800" cy="641350"/>
          </a:xfrm>
          <a:prstGeom prst="rect">
            <a:avLst/>
          </a:prstGeom>
          <a:noFill/>
          <a:ln w="9525">
            <a:noFill/>
            <a:miter lim="800000"/>
            <a:headEnd/>
            <a:tailEnd/>
          </a:ln>
          <a:effectLst/>
        </p:spPr>
        <p:txBody>
          <a:bodyPr wrap="none">
            <a:spAutoFit/>
          </a:bodyPr>
          <a:lstStyle/>
          <a:p>
            <a:pPr algn="ctr"/>
            <a:r>
              <a:rPr lang="en-US" b="1" dirty="0">
                <a:solidFill>
                  <a:srgbClr val="FF0000"/>
                </a:solidFill>
                <a:latin typeface="Times New Roman" pitchFamily="18" charset="0"/>
              </a:rPr>
              <a:t>CONTOH PENGHITUNGAN PEGAWAI HARIAN, TENAGA HARIAN LEPAS</a:t>
            </a:r>
          </a:p>
          <a:p>
            <a:pPr algn="ctr"/>
            <a:r>
              <a:rPr lang="en-US" b="1" dirty="0">
                <a:solidFill>
                  <a:srgbClr val="FF0000"/>
                </a:solidFill>
                <a:latin typeface="Times New Roman" pitchFamily="18" charset="0"/>
              </a:rPr>
              <a:t>PENERIMA UPAH SATUAN/BORONGAN</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5"/>
          <p:cNvSpPr txBox="1">
            <a:spLocks noChangeArrowheads="1"/>
          </p:cNvSpPr>
          <p:nvPr/>
        </p:nvSpPr>
        <p:spPr bwMode="auto">
          <a:xfrm>
            <a:off x="1716088" y="249238"/>
            <a:ext cx="6010275" cy="1006475"/>
          </a:xfrm>
          <a:prstGeom prst="rect">
            <a:avLst/>
          </a:prstGeom>
          <a:noFill/>
          <a:ln w="9525">
            <a:noFill/>
            <a:miter lim="800000"/>
            <a:headEnd/>
            <a:tailEnd/>
          </a:ln>
        </p:spPr>
        <p:txBody>
          <a:bodyPr wrap="none">
            <a:spAutoFit/>
          </a:bodyPr>
          <a:lstStyle/>
          <a:p>
            <a:pPr algn="ctr"/>
            <a:r>
              <a:rPr lang="en-US" sz="2000" b="1" dirty="0">
                <a:solidFill>
                  <a:srgbClr val="FF0000"/>
                </a:solidFill>
                <a:latin typeface="Times New Roman" pitchFamily="18" charset="0"/>
              </a:rPr>
              <a:t>CONTOH PENGHITUNGAN PEGAWAI HARIAN, </a:t>
            </a:r>
          </a:p>
          <a:p>
            <a:pPr algn="ctr"/>
            <a:r>
              <a:rPr lang="en-US" sz="2000" b="1" dirty="0">
                <a:solidFill>
                  <a:srgbClr val="FF0000"/>
                </a:solidFill>
                <a:latin typeface="Times New Roman" pitchFamily="18" charset="0"/>
              </a:rPr>
              <a:t>TENAGA HARIAN LEPAS</a:t>
            </a:r>
          </a:p>
          <a:p>
            <a:pPr algn="ctr"/>
            <a:r>
              <a:rPr lang="en-US" sz="2000" b="1" dirty="0">
                <a:solidFill>
                  <a:srgbClr val="FF0000"/>
                </a:solidFill>
                <a:latin typeface="Times New Roman" pitchFamily="18" charset="0"/>
              </a:rPr>
              <a:t>PENERIMA UPAH SATUAN/BORONGAN</a:t>
            </a:r>
          </a:p>
        </p:txBody>
      </p:sp>
      <p:graphicFrame>
        <p:nvGraphicFramePr>
          <p:cNvPr id="11266" name="Object 1"/>
          <p:cNvGraphicFramePr>
            <a:graphicFrameLocks noChangeAspect="1"/>
          </p:cNvGraphicFramePr>
          <p:nvPr>
            <p:extLst>
              <p:ext uri="{D42A27DB-BD31-4B8C-83A1-F6EECF244321}">
                <p14:modId xmlns:p14="http://schemas.microsoft.com/office/powerpoint/2010/main" xmlns="" val="4218857846"/>
              </p:ext>
            </p:extLst>
          </p:nvPr>
        </p:nvGraphicFramePr>
        <p:xfrm>
          <a:off x="571472" y="1282724"/>
          <a:ext cx="7996238" cy="5575300"/>
        </p:xfrm>
        <a:graphic>
          <a:graphicData uri="http://schemas.openxmlformats.org/presentationml/2006/ole">
            <p:oleObj spid="_x0000_s40963" name="Worksheet" r:id="rId4" imgW="4657725" imgH="3248025" progId="Excel.Sheet.12">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 name="Diagram 67"/>
          <p:cNvGraphicFramePr/>
          <p:nvPr/>
        </p:nvGraphicFramePr>
        <p:xfrm>
          <a:off x="914400" y="4953000"/>
          <a:ext cx="5334000" cy="99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nvGraphicFramePr>
        <p:xfrm>
          <a:off x="1524000" y="1524000"/>
          <a:ext cx="4038600" cy="3733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4" name="Diagram 33"/>
          <p:cNvGraphicFramePr/>
          <p:nvPr/>
        </p:nvGraphicFramePr>
        <p:xfrm>
          <a:off x="3429000" y="228600"/>
          <a:ext cx="5562600" cy="137160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7" name="Diagram 6"/>
          <p:cNvGraphicFramePr/>
          <p:nvPr/>
        </p:nvGraphicFramePr>
        <p:xfrm>
          <a:off x="0" y="2819400"/>
          <a:ext cx="1600200" cy="1447800"/>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graphicFrame>
        <p:nvGraphicFramePr>
          <p:cNvPr id="17" name="Diagram 16"/>
          <p:cNvGraphicFramePr/>
          <p:nvPr/>
        </p:nvGraphicFramePr>
        <p:xfrm>
          <a:off x="381000" y="76200"/>
          <a:ext cx="2590800" cy="1219200"/>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cxnSp>
        <p:nvCxnSpPr>
          <p:cNvPr id="19" name="Straight Arrow Connector 18"/>
          <p:cNvCxnSpPr/>
          <p:nvPr/>
        </p:nvCxnSpPr>
        <p:spPr>
          <a:xfrm rot="16200000" flipV="1">
            <a:off x="2895600" y="914400"/>
            <a:ext cx="762000" cy="609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0800000" flipV="1">
            <a:off x="1219200" y="2743200"/>
            <a:ext cx="4572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914400" y="3048000"/>
            <a:ext cx="10668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16200000" flipV="1">
            <a:off x="1219200" y="3810000"/>
            <a:ext cx="4572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16200000" flipV="1">
            <a:off x="838200" y="3429000"/>
            <a:ext cx="12192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36" name="Diagram 35"/>
          <p:cNvGraphicFramePr/>
          <p:nvPr/>
        </p:nvGraphicFramePr>
        <p:xfrm>
          <a:off x="5638800" y="3505200"/>
          <a:ext cx="1905000" cy="1498600"/>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cxnSp>
        <p:nvCxnSpPr>
          <p:cNvPr id="38" name="Straight Arrow Connector 37"/>
          <p:cNvCxnSpPr/>
          <p:nvPr/>
        </p:nvCxnSpPr>
        <p:spPr>
          <a:xfrm>
            <a:off x="5486400" y="4267200"/>
            <a:ext cx="152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5400000" flipH="1" flipV="1">
            <a:off x="5105400" y="1752600"/>
            <a:ext cx="1295400" cy="533400"/>
          </a:xfrm>
          <a:prstGeom prst="straightConnector1">
            <a:avLst/>
          </a:prstGeom>
          <a:ln>
            <a:solidFill>
              <a:srgbClr val="FFC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42" name="Diagram 41"/>
          <p:cNvGraphicFramePr/>
          <p:nvPr/>
        </p:nvGraphicFramePr>
        <p:xfrm>
          <a:off x="6934200" y="1930400"/>
          <a:ext cx="2133600" cy="1498600"/>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cxnSp>
        <p:nvCxnSpPr>
          <p:cNvPr id="45" name="Straight Arrow Connector 44"/>
          <p:cNvCxnSpPr/>
          <p:nvPr/>
        </p:nvCxnSpPr>
        <p:spPr>
          <a:xfrm>
            <a:off x="5486400" y="2667000"/>
            <a:ext cx="1371600" cy="1588"/>
          </a:xfrm>
          <a:prstGeom prst="straightConnector1">
            <a:avLst/>
          </a:prstGeom>
          <a:ln>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51" name="Oval 50"/>
          <p:cNvSpPr/>
          <p:nvPr/>
        </p:nvSpPr>
        <p:spPr>
          <a:xfrm>
            <a:off x="7772400" y="3886200"/>
            <a:ext cx="13716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FUNCTION</a:t>
            </a:r>
          </a:p>
        </p:txBody>
      </p:sp>
      <p:sp>
        <p:nvSpPr>
          <p:cNvPr id="58" name="Right Arrow 57"/>
          <p:cNvSpPr/>
          <p:nvPr/>
        </p:nvSpPr>
        <p:spPr>
          <a:xfrm>
            <a:off x="7620000" y="4087368"/>
            <a:ext cx="1524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Picture 62"/>
          <p:cNvPicPr/>
          <p:nvPr/>
        </p:nvPicPr>
        <p:blipFill>
          <a:blip r:embed="rId31" cstate="print"/>
          <a:srcRect/>
          <a:stretch>
            <a:fillRect/>
          </a:stretch>
        </p:blipFill>
        <p:spPr bwMode="auto">
          <a:xfrm>
            <a:off x="2743200" y="2743200"/>
            <a:ext cx="1676400" cy="1676400"/>
          </a:xfrm>
          <a:prstGeom prst="rect">
            <a:avLst/>
          </a:prstGeom>
          <a:noFill/>
          <a:ln w="9525">
            <a:noFill/>
            <a:miter lim="800000"/>
            <a:headEnd/>
            <a:tailEnd/>
          </a:ln>
        </p:spPr>
      </p:pic>
      <p:sp>
        <p:nvSpPr>
          <p:cNvPr id="64" name="5-Point Star 63"/>
          <p:cNvSpPr/>
          <p:nvPr/>
        </p:nvSpPr>
        <p:spPr>
          <a:xfrm>
            <a:off x="3429000" y="2286000"/>
            <a:ext cx="381000" cy="381000"/>
          </a:xfrm>
          <a:prstGeom prst="star5">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a:off x="2720569" y="4343400"/>
            <a:ext cx="1775231" cy="307777"/>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50000" t="50000" r="50000" b="50000"/>
            </a:path>
            <a:tileRect/>
          </a:grad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1400" b="1" cap="none" spc="0" dirty="0" smtClean="0">
                <a:ln w="11430"/>
                <a:solidFill>
                  <a:srgbClr val="FF0000"/>
                </a:solidFill>
                <a:effectLst>
                  <a:outerShdw blurRad="80000" dist="40000" dir="5040000" algn="tl">
                    <a:srgbClr val="000000">
                      <a:alpha val="30000"/>
                    </a:srgbClr>
                  </a:outerShdw>
                </a:effectLst>
              </a:rPr>
              <a:t>QURBAN</a:t>
            </a:r>
            <a:r>
              <a:rPr lang="en-US" sz="1400" b="1" cap="none" spc="0" dirty="0" smtClean="0">
                <a:ln w="11430"/>
                <a:solidFill>
                  <a:srgbClr val="FF0000"/>
                </a:solidFill>
                <a:effectLst>
                  <a:outerShdw blurRad="80000" dist="40000" dir="5040000" algn="tl">
                    <a:srgbClr val="000000">
                      <a:alpha val="30000"/>
                    </a:srgbClr>
                  </a:outerShdw>
                </a:effectLst>
                <a:sym typeface="Wingdings" pitchFamily="2" charset="2"/>
              </a:rPr>
              <a:t>SACRIFICE</a:t>
            </a:r>
            <a:endParaRPr lang="en-US" sz="1400" b="1" cap="none" spc="0" dirty="0">
              <a:ln w="11430"/>
              <a:solidFill>
                <a:srgbClr val="FF0000"/>
              </a:solidFill>
              <a:effectLst>
                <a:outerShdw blurRad="80000" dist="40000" dir="5040000" algn="tl">
                  <a:srgbClr val="000000">
                    <a:alpha val="30000"/>
                  </a:srgbClr>
                </a:outerShdw>
              </a:effectLst>
            </a:endParaRPr>
          </a:p>
        </p:txBody>
      </p:sp>
      <p:cxnSp>
        <p:nvCxnSpPr>
          <p:cNvPr id="70" name="Straight Arrow Connector 69"/>
          <p:cNvCxnSpPr/>
          <p:nvPr/>
        </p:nvCxnSpPr>
        <p:spPr>
          <a:xfrm rot="16200000" flipH="1" flipV="1">
            <a:off x="1891607" y="3796608"/>
            <a:ext cx="1143000" cy="208418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stCxn id="65" idx="0"/>
          </p:cNvCxnSpPr>
          <p:nvPr/>
        </p:nvCxnSpPr>
        <p:spPr>
          <a:xfrm rot="16200000" flipH="1">
            <a:off x="3975792" y="3975793"/>
            <a:ext cx="1143000" cy="18782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4" name="Footer Placeholder 73"/>
          <p:cNvSpPr>
            <a:spLocks noGrp="1"/>
          </p:cNvSpPr>
          <p:nvPr>
            <p:ph type="ftr" sz="quarter" idx="11"/>
          </p:nvPr>
        </p:nvSpPr>
        <p:spPr>
          <a:xfrm>
            <a:off x="7467600" y="6553200"/>
            <a:ext cx="1676400" cy="304800"/>
          </a:xfrm>
        </p:spPr>
        <p:txBody>
          <a:bodyPr/>
          <a:lstStyle/>
          <a:p>
            <a:r>
              <a:rPr lang="en-US" sz="1400" b="1" dirty="0" smtClean="0">
                <a:solidFill>
                  <a:srgbClr val="FF0000"/>
                </a:solidFill>
              </a:rPr>
              <a:t>ATEP ADYA BARATA</a:t>
            </a:r>
            <a:endParaRPr lang="en-US" sz="1400" b="1" dirty="0">
              <a:solidFill>
                <a:srgbClr val="FF0000"/>
              </a:solidFill>
            </a:endParaRPr>
          </a:p>
        </p:txBody>
      </p:sp>
      <p:sp>
        <p:nvSpPr>
          <p:cNvPr id="79" name="Rectangle 78"/>
          <p:cNvSpPr/>
          <p:nvPr/>
        </p:nvSpPr>
        <p:spPr>
          <a:xfrm>
            <a:off x="7772400" y="4800600"/>
            <a:ext cx="1295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BUDGET</a:t>
            </a:r>
            <a:endParaRPr lang="en-US" dirty="0"/>
          </a:p>
        </p:txBody>
      </p:sp>
      <p:sp>
        <p:nvSpPr>
          <p:cNvPr id="80" name="Rectangle 79"/>
          <p:cNvSpPr/>
          <p:nvPr/>
        </p:nvSpPr>
        <p:spPr>
          <a:xfrm>
            <a:off x="7772400" y="5181600"/>
            <a:ext cx="1295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REGULATION</a:t>
            </a:r>
            <a:endParaRPr lang="en-US" sz="1600" dirty="0"/>
          </a:p>
        </p:txBody>
      </p:sp>
      <p:sp>
        <p:nvSpPr>
          <p:cNvPr id="81" name="Rectangle 80"/>
          <p:cNvSpPr/>
          <p:nvPr/>
        </p:nvSpPr>
        <p:spPr>
          <a:xfrm>
            <a:off x="7772400" y="5638800"/>
            <a:ext cx="1295400" cy="6858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PUBLIC WELFARE</a:t>
            </a:r>
            <a:endParaRPr lang="en-US" b="1" dirty="0">
              <a:solidFill>
                <a:schemeClr val="bg1"/>
              </a:solidFill>
            </a:endParaRPr>
          </a:p>
        </p:txBody>
      </p:sp>
      <p:cxnSp>
        <p:nvCxnSpPr>
          <p:cNvPr id="83" name="Straight Arrow Connector 82"/>
          <p:cNvCxnSpPr>
            <a:stCxn id="80" idx="2"/>
            <a:endCxn id="81" idx="0"/>
          </p:cNvCxnSpPr>
          <p:nvPr/>
        </p:nvCxnSpPr>
        <p:spPr>
          <a:xfrm rot="5400000">
            <a:off x="8343900" y="5562600"/>
            <a:ext cx="152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9" name="Striped Right Arrow 98"/>
          <p:cNvSpPr/>
          <p:nvPr/>
        </p:nvSpPr>
        <p:spPr>
          <a:xfrm>
            <a:off x="6553200" y="5715000"/>
            <a:ext cx="1066800" cy="484632"/>
          </a:xfrm>
          <a:prstGeom prst="strip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p:cNvPicPr/>
          <p:nvPr/>
        </p:nvPicPr>
        <p:blipFill>
          <a:blip r:embed="rId32" cstate="print"/>
          <a:srcRect/>
          <a:stretch>
            <a:fillRect/>
          </a:stretch>
        </p:blipFill>
        <p:spPr bwMode="auto">
          <a:xfrm>
            <a:off x="381000" y="5638800"/>
            <a:ext cx="1524000" cy="1219200"/>
          </a:xfrm>
          <a:prstGeom prst="rect">
            <a:avLst/>
          </a:prstGeom>
          <a:noFill/>
          <a:ln w="9525">
            <a:noFill/>
            <a:miter lim="800000"/>
            <a:headEnd/>
            <a:tailEnd/>
          </a:ln>
        </p:spPr>
      </p:pic>
      <p:pic>
        <p:nvPicPr>
          <p:cNvPr id="37" name="Picture 36"/>
          <p:cNvPicPr/>
          <p:nvPr/>
        </p:nvPicPr>
        <p:blipFill>
          <a:blip r:embed="rId33" cstate="print"/>
          <a:srcRect/>
          <a:stretch>
            <a:fillRect/>
          </a:stretch>
        </p:blipFill>
        <p:spPr bwMode="auto">
          <a:xfrm>
            <a:off x="1905000" y="5638800"/>
            <a:ext cx="1447800" cy="1219200"/>
          </a:xfrm>
          <a:prstGeom prst="rect">
            <a:avLst/>
          </a:prstGeom>
          <a:noFill/>
          <a:ln w="9525">
            <a:noFill/>
            <a:miter lim="800000"/>
            <a:headEnd/>
            <a:tailEnd/>
          </a:ln>
        </p:spPr>
      </p:pic>
      <p:pic>
        <p:nvPicPr>
          <p:cNvPr id="39" name="Picture 38"/>
          <p:cNvPicPr/>
          <p:nvPr/>
        </p:nvPicPr>
        <p:blipFill>
          <a:blip r:embed="rId34"/>
          <a:srcRect/>
          <a:stretch>
            <a:fillRect/>
          </a:stretch>
        </p:blipFill>
        <p:spPr bwMode="auto">
          <a:xfrm>
            <a:off x="3352800" y="5638800"/>
            <a:ext cx="1447800" cy="1219200"/>
          </a:xfrm>
          <a:prstGeom prst="rect">
            <a:avLst/>
          </a:prstGeom>
          <a:noFill/>
          <a:ln w="9525">
            <a:noFill/>
            <a:miter lim="800000"/>
            <a:headEnd/>
            <a:tailEnd/>
          </a:ln>
        </p:spPr>
      </p:pic>
      <p:pic>
        <p:nvPicPr>
          <p:cNvPr id="40" name="Picture 39"/>
          <p:cNvPicPr/>
          <p:nvPr/>
        </p:nvPicPr>
        <p:blipFill>
          <a:blip r:embed="rId35" cstate="print"/>
          <a:srcRect/>
          <a:stretch>
            <a:fillRect/>
          </a:stretch>
        </p:blipFill>
        <p:spPr bwMode="auto">
          <a:xfrm>
            <a:off x="4724400" y="5638800"/>
            <a:ext cx="1676400" cy="1219200"/>
          </a:xfrm>
          <a:prstGeom prst="rect">
            <a:avLst/>
          </a:prstGeom>
          <a:noFill/>
          <a:ln w="9525">
            <a:noFill/>
            <a:miter lim="800000"/>
            <a:headEnd/>
            <a:tailEnd/>
          </a:ln>
        </p:spPr>
      </p:pic>
      <p:pic>
        <p:nvPicPr>
          <p:cNvPr id="44" name="Picture 43"/>
          <p:cNvPicPr/>
          <p:nvPr/>
        </p:nvPicPr>
        <p:blipFill>
          <a:blip r:embed="rId36"/>
          <a:srcRect/>
          <a:stretch>
            <a:fillRect/>
          </a:stretch>
        </p:blipFill>
        <p:spPr bwMode="auto">
          <a:xfrm>
            <a:off x="1676400" y="2971800"/>
            <a:ext cx="1295400" cy="83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5"/>
          <p:cNvSpPr txBox="1">
            <a:spLocks noChangeArrowheads="1"/>
          </p:cNvSpPr>
          <p:nvPr/>
        </p:nvSpPr>
        <p:spPr bwMode="auto">
          <a:xfrm>
            <a:off x="1716088" y="249238"/>
            <a:ext cx="6010275" cy="1006475"/>
          </a:xfrm>
          <a:prstGeom prst="rect">
            <a:avLst/>
          </a:prstGeom>
          <a:noFill/>
          <a:ln w="9525">
            <a:noFill/>
            <a:miter lim="800000"/>
            <a:headEnd/>
            <a:tailEnd/>
          </a:ln>
        </p:spPr>
        <p:txBody>
          <a:bodyPr wrap="none">
            <a:spAutoFit/>
          </a:bodyPr>
          <a:lstStyle/>
          <a:p>
            <a:pPr algn="ctr"/>
            <a:r>
              <a:rPr lang="en-US" sz="2000" b="1">
                <a:latin typeface="Times New Roman" pitchFamily="18" charset="0"/>
              </a:rPr>
              <a:t>CONTOH PENGHITUNGAN PEGAWAI HARIAN, </a:t>
            </a:r>
          </a:p>
          <a:p>
            <a:pPr algn="ctr"/>
            <a:r>
              <a:rPr lang="en-US" sz="2000" b="1">
                <a:latin typeface="Times New Roman" pitchFamily="18" charset="0"/>
              </a:rPr>
              <a:t>TENAGA HARIAN LEPAS</a:t>
            </a:r>
          </a:p>
          <a:p>
            <a:pPr algn="ctr"/>
            <a:r>
              <a:rPr lang="en-US" sz="2000" b="1">
                <a:latin typeface="Times New Roman" pitchFamily="18" charset="0"/>
              </a:rPr>
              <a:t>PENERIMA UPAH SATUAN/BORONGAN</a:t>
            </a:r>
          </a:p>
        </p:txBody>
      </p:sp>
      <p:graphicFrame>
        <p:nvGraphicFramePr>
          <p:cNvPr id="11266" name="Object 1"/>
          <p:cNvGraphicFramePr>
            <a:graphicFrameLocks noChangeAspect="1"/>
          </p:cNvGraphicFramePr>
          <p:nvPr>
            <p:extLst>
              <p:ext uri="{D42A27DB-BD31-4B8C-83A1-F6EECF244321}">
                <p14:modId xmlns:p14="http://schemas.microsoft.com/office/powerpoint/2010/main" xmlns="" val="2503469289"/>
              </p:ext>
            </p:extLst>
          </p:nvPr>
        </p:nvGraphicFramePr>
        <p:xfrm>
          <a:off x="571472" y="1643050"/>
          <a:ext cx="7996238" cy="2633663"/>
        </p:xfrm>
        <a:graphic>
          <a:graphicData uri="http://schemas.openxmlformats.org/presentationml/2006/ole">
            <p:oleObj spid="_x0000_s41987" name="Worksheet" r:id="rId4" imgW="4657725" imgH="1533525" progId="Excel.Sheet.12">
              <p:embed/>
            </p:oleObj>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712" y="-119512"/>
            <a:ext cx="7467600" cy="1143000"/>
          </a:xfrm>
        </p:spPr>
        <p:txBody>
          <a:bodyPr/>
          <a:lstStyle/>
          <a:p>
            <a:pPr algn="ctr" eaLnBrk="1" fontAlgn="auto" hangingPunct="1">
              <a:spcAft>
                <a:spcPts val="0"/>
              </a:spcAft>
              <a:defRPr/>
            </a:pPr>
            <a:r>
              <a:rPr lang="en-US" sz="2800" b="1" dirty="0" smtClean="0">
                <a:solidFill>
                  <a:schemeClr val="bg2"/>
                </a:solidFill>
                <a:latin typeface="Albertus Extra Bold" pitchFamily="34" charset="0"/>
                <a:cs typeface="Aharoni" pitchFamily="2" charset="-79"/>
              </a:rPr>
              <a:t>PEGAWAI TETAP UNTUK PEMBAYARAN RAPEL</a:t>
            </a:r>
            <a:endParaRPr lang="en-US" sz="2800" b="1" dirty="0">
              <a:solidFill>
                <a:schemeClr val="bg2"/>
              </a:solidFill>
              <a:latin typeface="Albertus Extra Bold" pitchFamily="34" charset="0"/>
              <a:cs typeface="Aharoni" pitchFamily="2" charset="-79"/>
            </a:endParaRPr>
          </a:p>
        </p:txBody>
      </p:sp>
      <p:graphicFrame>
        <p:nvGraphicFramePr>
          <p:cNvPr id="3074" name="Object 2"/>
          <p:cNvGraphicFramePr>
            <a:graphicFrameLocks noChangeAspect="1"/>
          </p:cNvGraphicFramePr>
          <p:nvPr>
            <p:extLst>
              <p:ext uri="{D42A27DB-BD31-4B8C-83A1-F6EECF244321}">
                <p14:modId xmlns:p14="http://schemas.microsoft.com/office/powerpoint/2010/main" xmlns="" val="413935343"/>
              </p:ext>
            </p:extLst>
          </p:nvPr>
        </p:nvGraphicFramePr>
        <p:xfrm>
          <a:off x="1357313" y="1071563"/>
          <a:ext cx="6715125" cy="5545137"/>
        </p:xfrm>
        <a:graphic>
          <a:graphicData uri="http://schemas.openxmlformats.org/presentationml/2006/ole">
            <p:oleObj spid="_x0000_s43011" name="Worksheet" r:id="rId4" imgW="5772946" imgH="4767132" progId="Excel.Sheet.12">
              <p:embed/>
            </p:oleObj>
          </a:graphicData>
        </a:graphic>
      </p:graphicFrame>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FD3A3F-DC62-4C7A-910F-D8522ABDD15F}" type="slidenum">
              <a:rPr lang="en-US"/>
              <a:pPr/>
              <a:t>52</a:t>
            </a:fld>
            <a:endParaRPr lang="en-US"/>
          </a:p>
        </p:txBody>
      </p:sp>
      <p:sp>
        <p:nvSpPr>
          <p:cNvPr id="692228" name="Text Box 4"/>
          <p:cNvSpPr txBox="1">
            <a:spLocks noChangeArrowheads="1"/>
          </p:cNvSpPr>
          <p:nvPr/>
        </p:nvSpPr>
        <p:spPr bwMode="auto">
          <a:xfrm>
            <a:off x="228601" y="1828800"/>
            <a:ext cx="8001000" cy="3413755"/>
          </a:xfrm>
          <a:prstGeom prst="rect">
            <a:avLst/>
          </a:prstGeom>
          <a:solidFill>
            <a:schemeClr val="tx1"/>
          </a:solidFill>
          <a:ln w="12700" algn="ctr">
            <a:noFill/>
            <a:miter lim="800000"/>
            <a:headEnd/>
            <a:tailEnd/>
          </a:ln>
          <a:effectLst/>
        </p:spPr>
        <p:txBody>
          <a:bodyPr wrap="square" lIns="90488" tIns="44450" rIns="90488" bIns="44450">
            <a:spAutoFit/>
          </a:bodyPr>
          <a:lstStyle/>
          <a:p>
            <a:r>
              <a:rPr lang="en-US" b="1" dirty="0">
                <a:solidFill>
                  <a:schemeClr val="bg1"/>
                </a:solidFill>
                <a:latin typeface="Arial" pitchFamily="34" charset="0"/>
              </a:rPr>
              <a:t>SI  POLAN MENERIMA UPAH HARIAN SEBESART Rp160.000 PERHARI</a:t>
            </a:r>
          </a:p>
          <a:p>
            <a:r>
              <a:rPr lang="en-US" b="1" dirty="0">
                <a:solidFill>
                  <a:schemeClr val="bg1"/>
                </a:solidFill>
                <a:latin typeface="Arial" pitchFamily="34" charset="0"/>
              </a:rPr>
              <a:t>PENGHITUNGAN </a:t>
            </a:r>
            <a:r>
              <a:rPr lang="en-US" b="1" dirty="0" err="1">
                <a:solidFill>
                  <a:schemeClr val="bg1"/>
                </a:solidFill>
                <a:latin typeface="Arial" pitchFamily="34" charset="0"/>
              </a:rPr>
              <a:t>PPh</a:t>
            </a:r>
            <a:r>
              <a:rPr lang="en-US" b="1" dirty="0">
                <a:solidFill>
                  <a:schemeClr val="bg1"/>
                </a:solidFill>
                <a:latin typeface="Arial" pitchFamily="34" charset="0"/>
              </a:rPr>
              <a:t> PASAL 21 ADALAH :</a:t>
            </a:r>
          </a:p>
          <a:p>
            <a:endParaRPr lang="en-US" b="1" dirty="0">
              <a:solidFill>
                <a:schemeClr val="bg1"/>
              </a:solidFill>
              <a:latin typeface="Arial" pitchFamily="34" charset="0"/>
            </a:endParaRPr>
          </a:p>
          <a:p>
            <a:r>
              <a:rPr lang="en-US" b="1" dirty="0">
                <a:solidFill>
                  <a:schemeClr val="bg1"/>
                </a:solidFill>
                <a:latin typeface="Arial" pitchFamily="34" charset="0"/>
              </a:rPr>
              <a:t>UPAH SEHARI DIKURANGI BATAS PENGHASILAN YANG TIDAK KENA PAJAK</a:t>
            </a:r>
          </a:p>
          <a:p>
            <a:r>
              <a:rPr lang="en-US" b="1" dirty="0">
                <a:solidFill>
                  <a:schemeClr val="bg1"/>
                </a:solidFill>
                <a:latin typeface="Arial" pitchFamily="34" charset="0"/>
              </a:rPr>
              <a:t>Rp160.000,00 – Rp150.000,00 = Rp10.000,00</a:t>
            </a:r>
          </a:p>
          <a:p>
            <a:r>
              <a:rPr lang="en-US" b="1" dirty="0" err="1">
                <a:solidFill>
                  <a:schemeClr val="bg1"/>
                </a:solidFill>
                <a:latin typeface="Arial" pitchFamily="34" charset="0"/>
              </a:rPr>
              <a:t>PPh</a:t>
            </a:r>
            <a:r>
              <a:rPr lang="en-US" b="1" dirty="0">
                <a:solidFill>
                  <a:schemeClr val="bg1"/>
                </a:solidFill>
                <a:latin typeface="Arial" pitchFamily="34" charset="0"/>
              </a:rPr>
              <a:t> 21 </a:t>
            </a:r>
            <a:r>
              <a:rPr lang="en-US" b="1" dirty="0" err="1">
                <a:solidFill>
                  <a:schemeClr val="bg1"/>
                </a:solidFill>
                <a:latin typeface="Arial" pitchFamily="34" charset="0"/>
              </a:rPr>
              <a:t>terutang</a:t>
            </a:r>
            <a:r>
              <a:rPr lang="en-US" b="1" dirty="0">
                <a:solidFill>
                  <a:schemeClr val="bg1"/>
                </a:solidFill>
                <a:latin typeface="Arial" pitchFamily="34" charset="0"/>
              </a:rPr>
              <a:t> : 5% x Rp10.000,00 = Rp500,00</a:t>
            </a:r>
          </a:p>
          <a:p>
            <a:endParaRPr lang="en-US" b="1" dirty="0">
              <a:solidFill>
                <a:schemeClr val="bg1"/>
              </a:solidFill>
              <a:latin typeface="Arial" pitchFamily="34" charset="0"/>
            </a:endParaRPr>
          </a:p>
          <a:p>
            <a:r>
              <a:rPr lang="en-US" b="1" dirty="0">
                <a:solidFill>
                  <a:schemeClr val="bg1"/>
                </a:solidFill>
                <a:latin typeface="Arial" pitchFamily="34" charset="0"/>
              </a:rPr>
              <a:t>JIKA SI POLAN TIDAK MEMILIKI NPWP MAKA </a:t>
            </a:r>
            <a:r>
              <a:rPr lang="en-US" b="1" dirty="0" smtClean="0">
                <a:solidFill>
                  <a:schemeClr val="bg1"/>
                </a:solidFill>
                <a:latin typeface="Arial" pitchFamily="34" charset="0"/>
              </a:rPr>
              <a:t> DIPOTONG </a:t>
            </a:r>
            <a:r>
              <a:rPr lang="en-US" b="1" dirty="0" err="1">
                <a:solidFill>
                  <a:schemeClr val="bg1"/>
                </a:solidFill>
                <a:latin typeface="Arial" pitchFamily="34" charset="0"/>
              </a:rPr>
              <a:t>PPh</a:t>
            </a:r>
            <a:r>
              <a:rPr lang="en-US" b="1" dirty="0">
                <a:solidFill>
                  <a:schemeClr val="bg1"/>
                </a:solidFill>
                <a:latin typeface="Arial" pitchFamily="34" charset="0"/>
              </a:rPr>
              <a:t> 20% LEBIH </a:t>
            </a:r>
          </a:p>
          <a:p>
            <a:r>
              <a:rPr lang="en-US" b="1" dirty="0">
                <a:solidFill>
                  <a:schemeClr val="bg1"/>
                </a:solidFill>
                <a:latin typeface="Arial" pitchFamily="34" charset="0"/>
              </a:rPr>
              <a:t>TINGGI SEHINGGA MENJADI :</a:t>
            </a:r>
          </a:p>
          <a:p>
            <a:r>
              <a:rPr lang="en-US" b="1" dirty="0">
                <a:solidFill>
                  <a:schemeClr val="bg1"/>
                </a:solidFill>
                <a:latin typeface="Arial" pitchFamily="34" charset="0"/>
              </a:rPr>
              <a:t>5% X 20% X Rp10.000,00 = Rp600,00</a:t>
            </a:r>
          </a:p>
        </p:txBody>
      </p:sp>
      <p:sp>
        <p:nvSpPr>
          <p:cNvPr id="692229" name="Text Box 5"/>
          <p:cNvSpPr txBox="1">
            <a:spLocks noChangeArrowheads="1"/>
          </p:cNvSpPr>
          <p:nvPr/>
        </p:nvSpPr>
        <p:spPr bwMode="auto">
          <a:xfrm>
            <a:off x="1716088" y="249238"/>
            <a:ext cx="6010275" cy="1006475"/>
          </a:xfrm>
          <a:prstGeom prst="rect">
            <a:avLst/>
          </a:prstGeom>
          <a:noFill/>
          <a:ln w="9525">
            <a:noFill/>
            <a:miter lim="800000"/>
            <a:headEnd/>
            <a:tailEnd/>
          </a:ln>
          <a:effectLst/>
        </p:spPr>
        <p:txBody>
          <a:bodyPr wrap="none">
            <a:spAutoFit/>
          </a:bodyPr>
          <a:lstStyle/>
          <a:p>
            <a:pPr algn="ctr"/>
            <a:r>
              <a:rPr lang="en-US" sz="2000" b="1">
                <a:latin typeface="Times New Roman" pitchFamily="18" charset="0"/>
              </a:rPr>
              <a:t>CONTOH PENGHITUNGAN PEGAWAI HARIAN, </a:t>
            </a:r>
          </a:p>
          <a:p>
            <a:pPr algn="ctr"/>
            <a:r>
              <a:rPr lang="en-US" sz="2000" b="1">
                <a:latin typeface="Times New Roman" pitchFamily="18" charset="0"/>
              </a:rPr>
              <a:t>TENAGA HARIAN LEPAS</a:t>
            </a:r>
          </a:p>
          <a:p>
            <a:pPr algn="ctr"/>
            <a:r>
              <a:rPr lang="en-US" sz="2000" b="1">
                <a:latin typeface="Times New Roman" pitchFamily="18" charset="0"/>
              </a:rPr>
              <a:t>PENERIMA UPAH SATUAN/BORONGAN</a:t>
            </a:r>
          </a:p>
        </p:txBody>
      </p:sp>
      <p:pic>
        <p:nvPicPr>
          <p:cNvPr id="901121" name="Picture 1" descr="D:\Proyek Slide\GIF\cashier.gif"/>
          <p:cNvPicPr>
            <a:picLocks noChangeAspect="1" noChangeArrowheads="1" noCrop="1"/>
          </p:cNvPicPr>
          <p:nvPr/>
        </p:nvPicPr>
        <p:blipFill>
          <a:blip r:embed="rId2"/>
          <a:srcRect/>
          <a:stretch>
            <a:fillRect/>
          </a:stretch>
        </p:blipFill>
        <p:spPr bwMode="auto">
          <a:xfrm>
            <a:off x="5486400" y="4724401"/>
            <a:ext cx="1511559" cy="1828800"/>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2016FDDF-C5FE-4778-A09F-0AF6A42FECA9}" type="slidenum">
              <a:rPr lang="en-US"/>
              <a:pPr/>
              <a:t>53</a:t>
            </a:fld>
            <a:endParaRPr lang="en-US"/>
          </a:p>
        </p:txBody>
      </p:sp>
      <p:sp>
        <p:nvSpPr>
          <p:cNvPr id="802818" name="Rectangle 2"/>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02819" name="Rectangle 3"/>
          <p:cNvSpPr>
            <a:spLocks noChangeArrowheads="1"/>
          </p:cNvSpPr>
          <p:nvPr/>
        </p:nvSpPr>
        <p:spPr bwMode="auto">
          <a:xfrm>
            <a:off x="465138" y="1085850"/>
            <a:ext cx="8450262" cy="5543550"/>
          </a:xfrm>
          <a:prstGeom prst="rect">
            <a:avLst/>
          </a:prstGeom>
          <a:noFill/>
          <a:ln w="12700">
            <a:noFill/>
            <a:miter lim="800000"/>
            <a:headEnd/>
            <a:tailEnd/>
          </a:ln>
          <a:effectLst/>
        </p:spPr>
        <p:txBody>
          <a:bodyPr wrap="none" anchor="ctr"/>
          <a:lstStyle/>
          <a:p>
            <a:endParaRPr lang="en-US"/>
          </a:p>
        </p:txBody>
      </p:sp>
      <p:sp>
        <p:nvSpPr>
          <p:cNvPr id="802820" name="Rectangle 4"/>
          <p:cNvSpPr>
            <a:spLocks noChangeArrowheads="1"/>
          </p:cNvSpPr>
          <p:nvPr/>
        </p:nvSpPr>
        <p:spPr bwMode="auto">
          <a:xfrm>
            <a:off x="1752600" y="228600"/>
            <a:ext cx="6284913" cy="676275"/>
          </a:xfrm>
          <a:prstGeom prst="rect">
            <a:avLst/>
          </a:prstGeom>
          <a:noFill/>
          <a:ln w="12700">
            <a:noFill/>
            <a:miter lim="800000"/>
            <a:headEnd/>
            <a:tailEnd/>
          </a:ln>
          <a:effectLst/>
        </p:spPr>
        <p:txBody>
          <a:bodyPr wrap="none" lIns="90488" tIns="44450" rIns="90488" bIns="44450" anchor="ctr"/>
          <a:lstStyle/>
          <a:p>
            <a:pPr algn="ctr" eaLnBrk="0" hangingPunct="0"/>
            <a:r>
              <a:rPr lang="en-US" sz="2400" b="1" dirty="0">
                <a:solidFill>
                  <a:srgbClr val="C00000"/>
                </a:solidFill>
                <a:latin typeface="Arial" pitchFamily="34" charset="0"/>
              </a:rPr>
              <a:t>CONTOH PENGHITUNGAN</a:t>
            </a:r>
          </a:p>
          <a:p>
            <a:pPr algn="ctr" eaLnBrk="0" hangingPunct="0"/>
            <a:r>
              <a:rPr lang="en-US" sz="2400" b="1" dirty="0" err="1">
                <a:solidFill>
                  <a:srgbClr val="C00000"/>
                </a:solidFill>
                <a:latin typeface="Arial" pitchFamily="34" charset="0"/>
              </a:rPr>
              <a:t>PPh</a:t>
            </a:r>
            <a:r>
              <a:rPr lang="en-US" sz="2400" b="1" dirty="0">
                <a:solidFill>
                  <a:srgbClr val="C00000"/>
                </a:solidFill>
                <a:latin typeface="Arial" pitchFamily="34" charset="0"/>
              </a:rPr>
              <a:t> PASAL 21</a:t>
            </a:r>
          </a:p>
        </p:txBody>
      </p:sp>
      <p:sp>
        <p:nvSpPr>
          <p:cNvPr id="802821" name="Rectangle 5"/>
          <p:cNvSpPr>
            <a:spLocks noChangeArrowheads="1"/>
          </p:cNvSpPr>
          <p:nvPr/>
        </p:nvSpPr>
        <p:spPr bwMode="auto">
          <a:xfrm>
            <a:off x="381000" y="1066800"/>
            <a:ext cx="8305800" cy="5076825"/>
          </a:xfrm>
          <a:prstGeom prst="rect">
            <a:avLst/>
          </a:prstGeom>
          <a:solidFill>
            <a:schemeClr val="accent4">
              <a:lumMod val="40000"/>
              <a:lumOff val="60000"/>
            </a:schemeClr>
          </a:solidFill>
          <a:ln w="9525">
            <a:noFill/>
            <a:miter lim="800000"/>
            <a:headEnd/>
            <a:tailEnd/>
          </a:ln>
          <a:effectLst/>
        </p:spPr>
        <p:txBody>
          <a:bodyPr lIns="90488" tIns="44450" rIns="90488" bIns="44450">
            <a:spAutoFit/>
          </a:bodyPr>
          <a:lstStyle/>
          <a:p>
            <a:pPr defTabSz="749300" eaLnBrk="0" hangingPunct="0">
              <a:spcBef>
                <a:spcPct val="50000"/>
              </a:spcBef>
            </a:pPr>
            <a:r>
              <a:rPr lang="en-US" sz="1600" b="1" dirty="0" err="1">
                <a:solidFill>
                  <a:srgbClr val="111111"/>
                </a:solidFill>
                <a:latin typeface="Arial" pitchFamily="34" charset="0"/>
              </a:rPr>
              <a:t>Contoh</a:t>
            </a:r>
            <a:r>
              <a:rPr lang="en-US" sz="1600" b="1" dirty="0">
                <a:solidFill>
                  <a:srgbClr val="111111"/>
                </a:solidFill>
                <a:latin typeface="Arial" pitchFamily="34" charset="0"/>
              </a:rPr>
              <a:t> 1</a:t>
            </a:r>
          </a:p>
          <a:p>
            <a:pPr defTabSz="749300" eaLnBrk="0" hangingPunct="0">
              <a:spcBef>
                <a:spcPct val="50000"/>
              </a:spcBef>
            </a:pPr>
            <a:r>
              <a:rPr lang="en-US" sz="1600" b="1" dirty="0">
                <a:solidFill>
                  <a:srgbClr val="111111"/>
                </a:solidFill>
                <a:latin typeface="Arial" pitchFamily="34" charset="0"/>
              </a:rPr>
              <a:t>Dr. </a:t>
            </a:r>
            <a:r>
              <a:rPr lang="en-US" sz="1600" b="1" dirty="0" err="1" smtClean="0">
                <a:solidFill>
                  <a:srgbClr val="111111"/>
                </a:solidFill>
                <a:latin typeface="Arial" pitchFamily="34" charset="0"/>
              </a:rPr>
              <a:t>Iqbal</a:t>
            </a:r>
            <a:r>
              <a:rPr lang="en-US" sz="1600" b="1" dirty="0" smtClean="0">
                <a:solidFill>
                  <a:srgbClr val="111111"/>
                </a:solidFill>
                <a:latin typeface="Arial" pitchFamily="34" charset="0"/>
              </a:rPr>
              <a:t> (</a:t>
            </a:r>
            <a:r>
              <a:rPr lang="en-US" sz="1600" b="1" dirty="0" err="1" smtClean="0">
                <a:solidFill>
                  <a:srgbClr val="111111"/>
                </a:solidFill>
                <a:latin typeface="Arial" pitchFamily="34" charset="0"/>
              </a:rPr>
              <a:t>bukan</a:t>
            </a:r>
            <a:r>
              <a:rPr lang="en-US" sz="1600" b="1" dirty="0" smtClean="0">
                <a:solidFill>
                  <a:srgbClr val="111111"/>
                </a:solidFill>
                <a:latin typeface="Arial" pitchFamily="34" charset="0"/>
              </a:rPr>
              <a:t> </a:t>
            </a:r>
            <a:r>
              <a:rPr lang="en-US" sz="1600" b="1" dirty="0">
                <a:solidFill>
                  <a:srgbClr val="111111"/>
                </a:solidFill>
                <a:latin typeface="Arial" pitchFamily="34" charset="0"/>
              </a:rPr>
              <a:t>PNS), </a:t>
            </a:r>
            <a:r>
              <a:rPr lang="en-US" sz="1600" b="1" dirty="0" err="1">
                <a:solidFill>
                  <a:srgbClr val="111111"/>
                </a:solidFill>
                <a:latin typeface="Arial" pitchFamily="34" charset="0"/>
              </a:rPr>
              <a:t>menerima</a:t>
            </a:r>
            <a:r>
              <a:rPr lang="en-US" sz="1600" b="1" dirty="0">
                <a:solidFill>
                  <a:srgbClr val="111111"/>
                </a:solidFill>
                <a:latin typeface="Arial" pitchFamily="34" charset="0"/>
              </a:rPr>
              <a:t> honorarium </a:t>
            </a:r>
            <a:r>
              <a:rPr lang="en-US" sz="1600" b="1" dirty="0" err="1">
                <a:solidFill>
                  <a:srgbClr val="111111"/>
                </a:solidFill>
                <a:latin typeface="Arial" pitchFamily="34" charset="0"/>
              </a:rPr>
              <a:t>pembicara</a:t>
            </a:r>
            <a:r>
              <a:rPr lang="en-US" sz="1600" b="1" dirty="0">
                <a:solidFill>
                  <a:srgbClr val="111111"/>
                </a:solidFill>
                <a:latin typeface="Arial" pitchFamily="34" charset="0"/>
              </a:rPr>
              <a:t> </a:t>
            </a:r>
            <a:r>
              <a:rPr lang="en-US" sz="1600" b="1" dirty="0" err="1">
                <a:solidFill>
                  <a:srgbClr val="111111"/>
                </a:solidFill>
                <a:latin typeface="Arial" pitchFamily="34" charset="0"/>
              </a:rPr>
              <a:t>di</a:t>
            </a:r>
            <a:r>
              <a:rPr lang="en-US" sz="1600" b="1" dirty="0">
                <a:solidFill>
                  <a:srgbClr val="111111"/>
                </a:solidFill>
                <a:latin typeface="Arial" pitchFamily="34" charset="0"/>
              </a:rPr>
              <a:t> </a:t>
            </a:r>
            <a:r>
              <a:rPr lang="en-US" sz="1600" b="1" dirty="0" err="1" smtClean="0">
                <a:solidFill>
                  <a:srgbClr val="111111"/>
                </a:solidFill>
                <a:latin typeface="Arial" pitchFamily="34" charset="0"/>
              </a:rPr>
              <a:t>Kemdiknas</a:t>
            </a:r>
            <a:r>
              <a:rPr lang="en-US" sz="1600" b="1" dirty="0" smtClean="0">
                <a:solidFill>
                  <a:srgbClr val="111111"/>
                </a:solidFill>
                <a:latin typeface="Arial" pitchFamily="34" charset="0"/>
              </a:rPr>
              <a:t> </a:t>
            </a:r>
            <a:r>
              <a:rPr lang="en-US" sz="1600" b="1" dirty="0" err="1">
                <a:solidFill>
                  <a:srgbClr val="111111"/>
                </a:solidFill>
                <a:latin typeface="Arial" pitchFamily="34" charset="0"/>
              </a:rPr>
              <a:t>sebesar</a:t>
            </a:r>
            <a:r>
              <a:rPr lang="en-US" sz="1600" b="1" dirty="0">
                <a:solidFill>
                  <a:srgbClr val="111111"/>
                </a:solidFill>
                <a:latin typeface="Arial" pitchFamily="34" charset="0"/>
              </a:rPr>
              <a:t> </a:t>
            </a:r>
            <a:r>
              <a:rPr lang="en-US" sz="1600" b="1" dirty="0" err="1">
                <a:solidFill>
                  <a:srgbClr val="111111"/>
                </a:solidFill>
                <a:latin typeface="Arial" pitchFamily="34" charset="0"/>
              </a:rPr>
              <a:t>Rp</a:t>
            </a:r>
            <a:r>
              <a:rPr lang="en-US" sz="1600" b="1" dirty="0">
                <a:solidFill>
                  <a:srgbClr val="111111"/>
                </a:solidFill>
                <a:latin typeface="Arial" pitchFamily="34" charset="0"/>
              </a:rPr>
              <a:t> 10.000.000,-</a:t>
            </a:r>
          </a:p>
          <a:p>
            <a:pPr defTabSz="749300" eaLnBrk="0" hangingPunct="0">
              <a:spcBef>
                <a:spcPct val="20000"/>
              </a:spcBef>
            </a:pPr>
            <a:r>
              <a:rPr lang="en-US" sz="1600" b="1" u="sng" dirty="0" err="1">
                <a:solidFill>
                  <a:srgbClr val="111111"/>
                </a:solidFill>
                <a:latin typeface="Arial" pitchFamily="34" charset="0"/>
              </a:rPr>
              <a:t>Penghitungan</a:t>
            </a:r>
            <a:r>
              <a:rPr lang="en-US" sz="1600" b="1" u="sng" dirty="0">
                <a:solidFill>
                  <a:srgbClr val="111111"/>
                </a:solidFill>
                <a:latin typeface="Arial" pitchFamily="34" charset="0"/>
              </a:rPr>
              <a:t> </a:t>
            </a:r>
            <a:r>
              <a:rPr lang="en-US" sz="1600" b="1" u="sng" dirty="0" err="1">
                <a:solidFill>
                  <a:srgbClr val="111111"/>
                </a:solidFill>
                <a:latin typeface="Arial" pitchFamily="34" charset="0"/>
              </a:rPr>
              <a:t>PPh</a:t>
            </a:r>
            <a:r>
              <a:rPr lang="en-US" sz="1600" b="1" u="sng" dirty="0">
                <a:solidFill>
                  <a:srgbClr val="111111"/>
                </a:solidFill>
                <a:latin typeface="Arial" pitchFamily="34" charset="0"/>
              </a:rPr>
              <a:t> </a:t>
            </a:r>
            <a:r>
              <a:rPr lang="en-US" sz="1600" b="1" u="sng" dirty="0" err="1">
                <a:solidFill>
                  <a:srgbClr val="111111"/>
                </a:solidFill>
                <a:latin typeface="Arial" pitchFamily="34" charset="0"/>
              </a:rPr>
              <a:t>Pasal</a:t>
            </a:r>
            <a:r>
              <a:rPr lang="en-US" sz="1600" b="1" u="sng" dirty="0">
                <a:solidFill>
                  <a:srgbClr val="111111"/>
                </a:solidFill>
                <a:latin typeface="Arial" pitchFamily="34" charset="0"/>
              </a:rPr>
              <a:t> 21</a:t>
            </a:r>
          </a:p>
          <a:p>
            <a:pPr defTabSz="749300" eaLnBrk="0" hangingPunct="0">
              <a:spcBef>
                <a:spcPct val="50000"/>
              </a:spcBef>
            </a:pPr>
            <a:r>
              <a:rPr lang="en-US" sz="1600" b="1" dirty="0">
                <a:solidFill>
                  <a:srgbClr val="111111"/>
                </a:solidFill>
                <a:latin typeface="Arial" pitchFamily="34" charset="0"/>
              </a:rPr>
              <a:t>5% x (50%Rp 10.000.000) = Rp250.000,-</a:t>
            </a:r>
          </a:p>
          <a:p>
            <a:pPr defTabSz="749300" eaLnBrk="0" hangingPunct="0">
              <a:spcBef>
                <a:spcPct val="20000"/>
              </a:spcBef>
            </a:pPr>
            <a:r>
              <a:rPr lang="en-US" sz="1600" b="1" dirty="0" err="1">
                <a:solidFill>
                  <a:srgbClr val="111111"/>
                </a:solidFill>
                <a:latin typeface="Arial" pitchFamily="34" charset="0"/>
              </a:rPr>
              <a:t>Jika</a:t>
            </a:r>
            <a:r>
              <a:rPr lang="en-US" sz="1600" b="1" dirty="0">
                <a:solidFill>
                  <a:srgbClr val="111111"/>
                </a:solidFill>
                <a:latin typeface="Arial" pitchFamily="34" charset="0"/>
              </a:rPr>
              <a:t> Dr. </a:t>
            </a:r>
            <a:r>
              <a:rPr lang="en-US" sz="1600" b="1" dirty="0" err="1">
                <a:solidFill>
                  <a:srgbClr val="111111"/>
                </a:solidFill>
                <a:latin typeface="Arial" pitchFamily="34" charset="0"/>
              </a:rPr>
              <a:t>Slamet</a:t>
            </a:r>
            <a:r>
              <a:rPr lang="en-US" sz="1600" b="1" dirty="0">
                <a:solidFill>
                  <a:srgbClr val="111111"/>
                </a:solidFill>
                <a:latin typeface="Arial" pitchFamily="34" charset="0"/>
              </a:rPr>
              <a:t> </a:t>
            </a:r>
            <a:r>
              <a:rPr lang="en-US" sz="1600" b="1" dirty="0" err="1">
                <a:solidFill>
                  <a:srgbClr val="111111"/>
                </a:solidFill>
                <a:latin typeface="Arial" pitchFamily="34" charset="0"/>
              </a:rPr>
              <a:t>tidak</a:t>
            </a:r>
            <a:r>
              <a:rPr lang="en-US" sz="1600" b="1" dirty="0">
                <a:solidFill>
                  <a:srgbClr val="111111"/>
                </a:solidFill>
                <a:latin typeface="Arial" pitchFamily="34" charset="0"/>
              </a:rPr>
              <a:t> </a:t>
            </a:r>
            <a:r>
              <a:rPr lang="en-US" sz="1600" b="1" dirty="0" err="1">
                <a:solidFill>
                  <a:srgbClr val="111111"/>
                </a:solidFill>
                <a:latin typeface="Arial" pitchFamily="34" charset="0"/>
              </a:rPr>
              <a:t>punya</a:t>
            </a:r>
            <a:r>
              <a:rPr lang="en-US" sz="1600" b="1" dirty="0">
                <a:solidFill>
                  <a:srgbClr val="111111"/>
                </a:solidFill>
                <a:latin typeface="Arial" pitchFamily="34" charset="0"/>
              </a:rPr>
              <a:t> NPWP</a:t>
            </a:r>
          </a:p>
          <a:p>
            <a:pPr defTabSz="749300" eaLnBrk="0" hangingPunct="0">
              <a:spcBef>
                <a:spcPct val="50000"/>
              </a:spcBef>
            </a:pPr>
            <a:r>
              <a:rPr lang="en-US" sz="1600" b="1" dirty="0">
                <a:solidFill>
                  <a:srgbClr val="111111"/>
                </a:solidFill>
                <a:latin typeface="Arial" pitchFamily="34" charset="0"/>
              </a:rPr>
              <a:t>5% x (50%Rp 10.000.000)x 120% = Rp300.000,-</a:t>
            </a:r>
          </a:p>
          <a:p>
            <a:pPr defTabSz="749300"/>
            <a:endParaRPr lang="en-US" sz="1600" b="1" dirty="0">
              <a:solidFill>
                <a:srgbClr val="111111"/>
              </a:solidFill>
              <a:latin typeface="Arial" pitchFamily="34" charset="0"/>
            </a:endParaRPr>
          </a:p>
          <a:p>
            <a:pPr defTabSz="749300"/>
            <a:r>
              <a:rPr lang="en-US" sz="1600" b="1" dirty="0" err="1">
                <a:solidFill>
                  <a:srgbClr val="111111"/>
                </a:solidFill>
                <a:latin typeface="Arial" pitchFamily="34" charset="0"/>
              </a:rPr>
              <a:t>Contoh</a:t>
            </a:r>
            <a:r>
              <a:rPr lang="en-US" sz="1600" b="1" dirty="0">
                <a:solidFill>
                  <a:srgbClr val="111111"/>
                </a:solidFill>
                <a:latin typeface="Arial" pitchFamily="34" charset="0"/>
              </a:rPr>
              <a:t> 2</a:t>
            </a:r>
          </a:p>
          <a:p>
            <a:pPr defTabSz="749300"/>
            <a:r>
              <a:rPr lang="en-US" sz="1600" b="1" dirty="0" err="1" smtClean="0">
                <a:solidFill>
                  <a:srgbClr val="111111"/>
                </a:solidFill>
                <a:latin typeface="Arial" pitchFamily="34" charset="0"/>
              </a:rPr>
              <a:t>Ditha</a:t>
            </a:r>
            <a:r>
              <a:rPr lang="en-US" sz="1600" b="1" dirty="0" smtClean="0">
                <a:solidFill>
                  <a:srgbClr val="111111"/>
                </a:solidFill>
                <a:latin typeface="Arial" pitchFamily="34" charset="0"/>
              </a:rPr>
              <a:t> </a:t>
            </a:r>
            <a:r>
              <a:rPr lang="en-US" sz="1600" b="1" dirty="0" err="1" smtClean="0">
                <a:solidFill>
                  <a:srgbClr val="111111"/>
                </a:solidFill>
                <a:latin typeface="Arial" pitchFamily="34" charset="0"/>
              </a:rPr>
              <a:t>Setiadhi</a:t>
            </a:r>
            <a:r>
              <a:rPr lang="en-US" sz="1600" b="1" dirty="0" smtClean="0">
                <a:solidFill>
                  <a:srgbClr val="111111"/>
                </a:solidFill>
                <a:latin typeface="Arial" pitchFamily="34" charset="0"/>
              </a:rPr>
              <a:t> (status </a:t>
            </a:r>
            <a:r>
              <a:rPr lang="en-US" sz="1600" b="1" dirty="0">
                <a:solidFill>
                  <a:srgbClr val="111111"/>
                </a:solidFill>
                <a:latin typeface="Arial" pitchFamily="34" charset="0"/>
              </a:rPr>
              <a:t>TK/0)</a:t>
            </a:r>
            <a:r>
              <a:rPr lang="en-US" sz="1600" b="1" dirty="0" err="1">
                <a:solidFill>
                  <a:srgbClr val="111111"/>
                </a:solidFill>
                <a:latin typeface="Arial" pitchFamily="34" charset="0"/>
              </a:rPr>
              <a:t>mempunyai</a:t>
            </a:r>
            <a:r>
              <a:rPr lang="en-US" sz="1600" b="1" dirty="0">
                <a:solidFill>
                  <a:srgbClr val="111111"/>
                </a:solidFill>
                <a:latin typeface="Arial" pitchFamily="34" charset="0"/>
              </a:rPr>
              <a:t> NPWP, </a:t>
            </a:r>
            <a:r>
              <a:rPr lang="en-US" sz="1600" b="1" dirty="0" err="1">
                <a:solidFill>
                  <a:srgbClr val="111111"/>
                </a:solidFill>
                <a:latin typeface="Arial" pitchFamily="34" charset="0"/>
              </a:rPr>
              <a:t>menerima</a:t>
            </a:r>
            <a:r>
              <a:rPr lang="en-US" sz="1600" b="1" dirty="0">
                <a:solidFill>
                  <a:srgbClr val="111111"/>
                </a:solidFill>
                <a:latin typeface="Arial" pitchFamily="34" charset="0"/>
              </a:rPr>
              <a:t> honorarium </a:t>
            </a:r>
            <a:r>
              <a:rPr lang="en-US" sz="1600" b="1" dirty="0" err="1">
                <a:solidFill>
                  <a:srgbClr val="111111"/>
                </a:solidFill>
                <a:latin typeface="Arial" pitchFamily="34" charset="0"/>
              </a:rPr>
              <a:t>sebesar</a:t>
            </a:r>
            <a:r>
              <a:rPr lang="en-US" sz="1600" b="1" dirty="0">
                <a:solidFill>
                  <a:srgbClr val="111111"/>
                </a:solidFill>
                <a:latin typeface="Arial" pitchFamily="34" charset="0"/>
              </a:rPr>
              <a:t>    </a:t>
            </a:r>
            <a:r>
              <a:rPr lang="en-US" sz="1600" b="1" dirty="0" err="1">
                <a:solidFill>
                  <a:srgbClr val="111111"/>
                </a:solidFill>
                <a:latin typeface="Arial" pitchFamily="34" charset="0"/>
              </a:rPr>
              <a:t>Rp</a:t>
            </a:r>
            <a:r>
              <a:rPr lang="en-US" sz="1600" b="1" dirty="0">
                <a:solidFill>
                  <a:srgbClr val="111111"/>
                </a:solidFill>
                <a:latin typeface="Arial" pitchFamily="34" charset="0"/>
              </a:rPr>
              <a:t> 10.000.000,- / </a:t>
            </a:r>
            <a:r>
              <a:rPr lang="en-US" sz="1600" b="1" dirty="0" err="1">
                <a:solidFill>
                  <a:srgbClr val="111111"/>
                </a:solidFill>
                <a:latin typeface="Arial" pitchFamily="34" charset="0"/>
              </a:rPr>
              <a:t>tiap</a:t>
            </a:r>
            <a:r>
              <a:rPr lang="en-US" sz="1600" b="1" dirty="0">
                <a:solidFill>
                  <a:srgbClr val="111111"/>
                </a:solidFill>
                <a:latin typeface="Arial" pitchFamily="34" charset="0"/>
              </a:rPr>
              <a:t> </a:t>
            </a:r>
            <a:r>
              <a:rPr lang="en-US" sz="1600" b="1" dirty="0" err="1">
                <a:solidFill>
                  <a:srgbClr val="111111"/>
                </a:solidFill>
                <a:latin typeface="Arial" pitchFamily="34" charset="0"/>
              </a:rPr>
              <a:t>bulan</a:t>
            </a:r>
            <a:r>
              <a:rPr lang="en-US" sz="1600" b="1" dirty="0">
                <a:solidFill>
                  <a:srgbClr val="111111"/>
                </a:solidFill>
                <a:latin typeface="Arial" pitchFamily="34" charset="0"/>
              </a:rPr>
              <a:t> </a:t>
            </a:r>
            <a:r>
              <a:rPr lang="en-US" sz="1600" b="1" dirty="0" err="1">
                <a:solidFill>
                  <a:srgbClr val="111111"/>
                </a:solidFill>
                <a:latin typeface="Arial" pitchFamily="34" charset="0"/>
              </a:rPr>
              <a:t>selama</a:t>
            </a:r>
            <a:r>
              <a:rPr lang="en-US" sz="1600" b="1" dirty="0">
                <a:solidFill>
                  <a:srgbClr val="111111"/>
                </a:solidFill>
                <a:latin typeface="Arial" pitchFamily="34" charset="0"/>
              </a:rPr>
              <a:t> 6 </a:t>
            </a:r>
            <a:r>
              <a:rPr lang="en-US" sz="1600" b="1" dirty="0" err="1">
                <a:solidFill>
                  <a:srgbClr val="111111"/>
                </a:solidFill>
                <a:latin typeface="Arial" pitchFamily="34" charset="0"/>
              </a:rPr>
              <a:t>bulan</a:t>
            </a:r>
            <a:r>
              <a:rPr lang="en-US" sz="1600" b="1" dirty="0">
                <a:solidFill>
                  <a:srgbClr val="111111"/>
                </a:solidFill>
                <a:latin typeface="Arial" pitchFamily="34" charset="0"/>
              </a:rPr>
              <a:t> </a:t>
            </a:r>
            <a:r>
              <a:rPr lang="en-US" sz="1600" b="1" dirty="0" err="1">
                <a:solidFill>
                  <a:srgbClr val="111111"/>
                </a:solidFill>
                <a:latin typeface="Arial" pitchFamily="34" charset="0"/>
              </a:rPr>
              <a:t>sebagai</a:t>
            </a:r>
            <a:r>
              <a:rPr lang="en-US" sz="1600" b="1" dirty="0">
                <a:solidFill>
                  <a:srgbClr val="111111"/>
                </a:solidFill>
                <a:latin typeface="Arial" pitchFamily="34" charset="0"/>
              </a:rPr>
              <a:t> </a:t>
            </a:r>
            <a:r>
              <a:rPr lang="en-US" sz="1600" b="1" dirty="0" err="1">
                <a:solidFill>
                  <a:srgbClr val="111111"/>
                </a:solidFill>
                <a:latin typeface="Arial" pitchFamily="34" charset="0"/>
              </a:rPr>
              <a:t>pelatih</a:t>
            </a:r>
            <a:r>
              <a:rPr lang="en-US" sz="1600" b="1" dirty="0">
                <a:solidFill>
                  <a:srgbClr val="111111"/>
                </a:solidFill>
                <a:latin typeface="Arial" pitchFamily="34" charset="0"/>
              </a:rPr>
              <a:t> Di </a:t>
            </a:r>
            <a:r>
              <a:rPr lang="en-US" sz="1600" b="1" dirty="0" err="1">
                <a:solidFill>
                  <a:srgbClr val="111111"/>
                </a:solidFill>
                <a:latin typeface="Arial" pitchFamily="34" charset="0"/>
              </a:rPr>
              <a:t>Mabes</a:t>
            </a:r>
            <a:r>
              <a:rPr lang="en-US" sz="1600" b="1" dirty="0">
                <a:solidFill>
                  <a:srgbClr val="111111"/>
                </a:solidFill>
                <a:latin typeface="Arial" pitchFamily="34" charset="0"/>
              </a:rPr>
              <a:t> </a:t>
            </a:r>
            <a:r>
              <a:rPr lang="en-US" sz="1600" b="1" dirty="0" err="1">
                <a:solidFill>
                  <a:srgbClr val="111111"/>
                </a:solidFill>
                <a:latin typeface="Arial" pitchFamily="34" charset="0"/>
              </a:rPr>
              <a:t>Polri</a:t>
            </a:r>
            <a:r>
              <a:rPr lang="en-US" sz="1600" b="1" dirty="0">
                <a:solidFill>
                  <a:srgbClr val="111111"/>
                </a:solidFill>
                <a:latin typeface="Arial" pitchFamily="34" charset="0"/>
              </a:rPr>
              <a:t>. </a:t>
            </a:r>
          </a:p>
          <a:p>
            <a:pPr defTabSz="749300"/>
            <a:r>
              <a:rPr lang="en-US" sz="1600" b="1" dirty="0" err="1" smtClean="0">
                <a:solidFill>
                  <a:srgbClr val="111111"/>
                </a:solidFill>
                <a:latin typeface="Arial" pitchFamily="34" charset="0"/>
              </a:rPr>
              <a:t>Ditha</a:t>
            </a:r>
            <a:r>
              <a:rPr lang="en-US" sz="1600" b="1" dirty="0" smtClean="0">
                <a:solidFill>
                  <a:srgbClr val="111111"/>
                </a:solidFill>
                <a:latin typeface="Arial" pitchFamily="34" charset="0"/>
              </a:rPr>
              <a:t> </a:t>
            </a:r>
            <a:r>
              <a:rPr lang="en-US" sz="1600" b="1" dirty="0" err="1" smtClean="0">
                <a:solidFill>
                  <a:srgbClr val="111111"/>
                </a:solidFill>
                <a:latin typeface="Arial" pitchFamily="34" charset="0"/>
              </a:rPr>
              <a:t>Setiadhi</a:t>
            </a:r>
            <a:r>
              <a:rPr lang="en-US" sz="1600" b="1" dirty="0" smtClean="0">
                <a:solidFill>
                  <a:srgbClr val="111111"/>
                </a:solidFill>
                <a:latin typeface="Arial" pitchFamily="34" charset="0"/>
              </a:rPr>
              <a:t> </a:t>
            </a:r>
            <a:r>
              <a:rPr lang="en-US" sz="1600" b="1" dirty="0" err="1" smtClean="0">
                <a:solidFill>
                  <a:srgbClr val="111111"/>
                </a:solidFill>
                <a:latin typeface="Arial" pitchFamily="34" charset="0"/>
              </a:rPr>
              <a:t>menyatakan</a:t>
            </a:r>
            <a:r>
              <a:rPr lang="en-US" sz="1600" b="1" dirty="0" smtClean="0">
                <a:solidFill>
                  <a:srgbClr val="111111"/>
                </a:solidFill>
                <a:latin typeface="Arial" pitchFamily="34" charset="0"/>
              </a:rPr>
              <a:t> </a:t>
            </a:r>
            <a:r>
              <a:rPr lang="en-US" sz="1600" b="1" dirty="0" err="1">
                <a:solidFill>
                  <a:srgbClr val="111111"/>
                </a:solidFill>
                <a:latin typeface="Arial" pitchFamily="34" charset="0"/>
              </a:rPr>
              <a:t>dirinya</a:t>
            </a:r>
            <a:r>
              <a:rPr lang="en-US" sz="1600" b="1" dirty="0">
                <a:solidFill>
                  <a:srgbClr val="111111"/>
                </a:solidFill>
                <a:latin typeface="Arial" pitchFamily="34" charset="0"/>
              </a:rPr>
              <a:t> </a:t>
            </a:r>
            <a:r>
              <a:rPr lang="en-US" sz="1600" b="1" dirty="0" err="1">
                <a:solidFill>
                  <a:srgbClr val="111111"/>
                </a:solidFill>
                <a:latin typeface="Arial" pitchFamily="34" charset="0"/>
              </a:rPr>
              <a:t>hanya</a:t>
            </a:r>
            <a:r>
              <a:rPr lang="en-US" sz="1600" b="1" dirty="0">
                <a:solidFill>
                  <a:srgbClr val="111111"/>
                </a:solidFill>
                <a:latin typeface="Arial" pitchFamily="34" charset="0"/>
              </a:rPr>
              <a:t> </a:t>
            </a:r>
            <a:r>
              <a:rPr lang="en-US" sz="1600" b="1" dirty="0" err="1">
                <a:solidFill>
                  <a:srgbClr val="111111"/>
                </a:solidFill>
                <a:latin typeface="Arial" pitchFamily="34" charset="0"/>
              </a:rPr>
              <a:t>menerima</a:t>
            </a:r>
            <a:r>
              <a:rPr lang="en-US" sz="1600" b="1" dirty="0">
                <a:solidFill>
                  <a:srgbClr val="111111"/>
                </a:solidFill>
                <a:latin typeface="Arial" pitchFamily="34" charset="0"/>
              </a:rPr>
              <a:t> </a:t>
            </a:r>
            <a:r>
              <a:rPr lang="en-US" sz="1600" b="1" dirty="0" err="1">
                <a:solidFill>
                  <a:srgbClr val="111111"/>
                </a:solidFill>
                <a:latin typeface="Arial" pitchFamily="34" charset="0"/>
              </a:rPr>
              <a:t>penghasilan</a:t>
            </a:r>
            <a:r>
              <a:rPr lang="en-US" sz="1600" b="1" dirty="0">
                <a:solidFill>
                  <a:srgbClr val="111111"/>
                </a:solidFill>
                <a:latin typeface="Arial" pitchFamily="34" charset="0"/>
              </a:rPr>
              <a:t> </a:t>
            </a:r>
            <a:r>
              <a:rPr lang="en-US" sz="1600" b="1" dirty="0" err="1">
                <a:solidFill>
                  <a:srgbClr val="111111"/>
                </a:solidFill>
                <a:latin typeface="Arial" pitchFamily="34" charset="0"/>
              </a:rPr>
              <a:t>dari</a:t>
            </a:r>
            <a:r>
              <a:rPr lang="en-US" sz="1600" b="1" dirty="0">
                <a:solidFill>
                  <a:srgbClr val="111111"/>
                </a:solidFill>
                <a:latin typeface="Arial" pitchFamily="34" charset="0"/>
              </a:rPr>
              <a:t> </a:t>
            </a:r>
            <a:r>
              <a:rPr lang="en-US" sz="1600" b="1" dirty="0" err="1">
                <a:solidFill>
                  <a:srgbClr val="111111"/>
                </a:solidFill>
                <a:latin typeface="Arial" pitchFamily="34" charset="0"/>
              </a:rPr>
              <a:t>Mabes</a:t>
            </a:r>
            <a:r>
              <a:rPr lang="en-US" sz="1600" b="1" dirty="0">
                <a:solidFill>
                  <a:srgbClr val="111111"/>
                </a:solidFill>
                <a:latin typeface="Arial" pitchFamily="34" charset="0"/>
              </a:rPr>
              <a:t> </a:t>
            </a:r>
            <a:r>
              <a:rPr lang="en-US" sz="1600" b="1" dirty="0" err="1">
                <a:solidFill>
                  <a:srgbClr val="111111"/>
                </a:solidFill>
                <a:latin typeface="Arial" pitchFamily="34" charset="0"/>
              </a:rPr>
              <a:t>Polri</a:t>
            </a:r>
            <a:r>
              <a:rPr lang="en-US" sz="1600" b="1" dirty="0">
                <a:solidFill>
                  <a:srgbClr val="111111"/>
                </a:solidFill>
                <a:latin typeface="Arial" pitchFamily="34" charset="0"/>
              </a:rPr>
              <a:t> </a:t>
            </a:r>
            <a:r>
              <a:rPr lang="en-US" sz="1600" b="1" dirty="0" err="1">
                <a:solidFill>
                  <a:srgbClr val="111111"/>
                </a:solidFill>
                <a:latin typeface="Arial" pitchFamily="34" charset="0"/>
              </a:rPr>
              <a:t>saja</a:t>
            </a:r>
            <a:r>
              <a:rPr lang="en-US" sz="1600" b="1" dirty="0">
                <a:solidFill>
                  <a:srgbClr val="111111"/>
                </a:solidFill>
                <a:latin typeface="Arial" pitchFamily="34" charset="0"/>
              </a:rPr>
              <a:t>. </a:t>
            </a:r>
            <a:r>
              <a:rPr lang="en-US" sz="1600" b="1" dirty="0" err="1">
                <a:solidFill>
                  <a:srgbClr val="111111"/>
                </a:solidFill>
                <a:latin typeface="Arial" pitchFamily="34" charset="0"/>
              </a:rPr>
              <a:t>Penghitungan</a:t>
            </a:r>
            <a:r>
              <a:rPr lang="en-US" sz="1600" b="1" dirty="0">
                <a:solidFill>
                  <a:srgbClr val="111111"/>
                </a:solidFill>
                <a:latin typeface="Arial" pitchFamily="34" charset="0"/>
              </a:rPr>
              <a:t> </a:t>
            </a:r>
            <a:r>
              <a:rPr lang="en-US" sz="1600" b="1" dirty="0" err="1">
                <a:solidFill>
                  <a:srgbClr val="111111"/>
                </a:solidFill>
                <a:latin typeface="Arial" pitchFamily="34" charset="0"/>
              </a:rPr>
              <a:t>PPh</a:t>
            </a:r>
            <a:r>
              <a:rPr lang="en-US" sz="1600" b="1" dirty="0">
                <a:solidFill>
                  <a:srgbClr val="111111"/>
                </a:solidFill>
                <a:latin typeface="Arial" pitchFamily="34" charset="0"/>
              </a:rPr>
              <a:t> </a:t>
            </a:r>
            <a:r>
              <a:rPr lang="en-US" sz="1600" b="1" dirty="0" err="1">
                <a:solidFill>
                  <a:srgbClr val="111111"/>
                </a:solidFill>
                <a:latin typeface="Arial" pitchFamily="34" charset="0"/>
              </a:rPr>
              <a:t>Pasal</a:t>
            </a:r>
            <a:r>
              <a:rPr lang="en-US" sz="1600" b="1" dirty="0">
                <a:solidFill>
                  <a:srgbClr val="111111"/>
                </a:solidFill>
                <a:latin typeface="Arial" pitchFamily="34" charset="0"/>
              </a:rPr>
              <a:t> 21:</a:t>
            </a:r>
          </a:p>
          <a:p>
            <a:pPr defTabSz="749300"/>
            <a:r>
              <a:rPr lang="en-US" sz="1600" b="1" dirty="0">
                <a:solidFill>
                  <a:srgbClr val="111111"/>
                </a:solidFill>
                <a:latin typeface="Arial" pitchFamily="34" charset="0"/>
              </a:rPr>
              <a:t>= ((</a:t>
            </a:r>
            <a:r>
              <a:rPr lang="en-US" sz="1600" b="1" dirty="0" err="1">
                <a:solidFill>
                  <a:srgbClr val="111111"/>
                </a:solidFill>
                <a:latin typeface="Arial" pitchFamily="34" charset="0"/>
              </a:rPr>
              <a:t>Rp</a:t>
            </a:r>
            <a:r>
              <a:rPr lang="en-US" sz="1600" b="1" dirty="0">
                <a:solidFill>
                  <a:srgbClr val="111111"/>
                </a:solidFill>
                <a:latin typeface="Arial" pitchFamily="34" charset="0"/>
              </a:rPr>
              <a:t> 10.000.000 x 50%) – PTKP </a:t>
            </a:r>
            <a:r>
              <a:rPr lang="en-US" sz="1600" b="1" dirty="0" err="1">
                <a:solidFill>
                  <a:srgbClr val="111111"/>
                </a:solidFill>
                <a:latin typeface="Arial" pitchFamily="34" charset="0"/>
              </a:rPr>
              <a:t>sebulan</a:t>
            </a:r>
            <a:r>
              <a:rPr lang="en-US" sz="1600" b="1" dirty="0">
                <a:solidFill>
                  <a:srgbClr val="111111"/>
                </a:solidFill>
                <a:latin typeface="Arial" pitchFamily="34" charset="0"/>
              </a:rPr>
              <a:t>) x </a:t>
            </a:r>
            <a:r>
              <a:rPr lang="en-US" sz="1600" b="1" dirty="0" err="1">
                <a:solidFill>
                  <a:srgbClr val="111111"/>
                </a:solidFill>
                <a:latin typeface="Arial" pitchFamily="34" charset="0"/>
              </a:rPr>
              <a:t>tarif</a:t>
            </a:r>
            <a:r>
              <a:rPr lang="en-US" sz="1600" b="1" dirty="0">
                <a:solidFill>
                  <a:srgbClr val="111111"/>
                </a:solidFill>
                <a:latin typeface="Arial" pitchFamily="34" charset="0"/>
              </a:rPr>
              <a:t> </a:t>
            </a:r>
            <a:r>
              <a:rPr lang="en-US" sz="1600" b="1" dirty="0" err="1">
                <a:solidFill>
                  <a:srgbClr val="111111"/>
                </a:solidFill>
                <a:latin typeface="Arial" pitchFamily="34" charset="0"/>
              </a:rPr>
              <a:t>Pasal</a:t>
            </a:r>
            <a:r>
              <a:rPr lang="en-US" sz="1600" b="1" dirty="0">
                <a:solidFill>
                  <a:srgbClr val="111111"/>
                </a:solidFill>
                <a:latin typeface="Arial" pitchFamily="34" charset="0"/>
              </a:rPr>
              <a:t> 17 </a:t>
            </a:r>
            <a:r>
              <a:rPr lang="en-US" sz="1600" b="1" dirty="0" err="1">
                <a:solidFill>
                  <a:srgbClr val="111111"/>
                </a:solidFill>
                <a:latin typeface="Arial" pitchFamily="34" charset="0"/>
              </a:rPr>
              <a:t>ayat</a:t>
            </a:r>
            <a:r>
              <a:rPr lang="en-US" sz="1600" b="1" dirty="0">
                <a:solidFill>
                  <a:srgbClr val="111111"/>
                </a:solidFill>
                <a:latin typeface="Arial" pitchFamily="34" charset="0"/>
              </a:rPr>
              <a:t> (1) </a:t>
            </a:r>
            <a:r>
              <a:rPr lang="en-US" sz="1600" b="1" dirty="0" err="1">
                <a:solidFill>
                  <a:srgbClr val="111111"/>
                </a:solidFill>
                <a:latin typeface="Arial" pitchFamily="34" charset="0"/>
              </a:rPr>
              <a:t>hurruf</a:t>
            </a:r>
            <a:r>
              <a:rPr lang="en-US" sz="1600" b="1" dirty="0">
                <a:solidFill>
                  <a:srgbClr val="111111"/>
                </a:solidFill>
                <a:latin typeface="Arial" pitchFamily="34" charset="0"/>
              </a:rPr>
              <a:t> a </a:t>
            </a:r>
          </a:p>
          <a:p>
            <a:pPr defTabSz="749300"/>
            <a:r>
              <a:rPr lang="en-US" sz="1600" b="1" dirty="0">
                <a:solidFill>
                  <a:srgbClr val="111111"/>
                </a:solidFill>
                <a:latin typeface="Arial" pitchFamily="34" charset="0"/>
              </a:rPr>
              <a:t>= (</a:t>
            </a:r>
            <a:r>
              <a:rPr lang="en-US" sz="1600" b="1" dirty="0" err="1">
                <a:solidFill>
                  <a:srgbClr val="111111"/>
                </a:solidFill>
                <a:latin typeface="Arial" pitchFamily="34" charset="0"/>
              </a:rPr>
              <a:t>Rp</a:t>
            </a:r>
            <a:r>
              <a:rPr lang="en-US" sz="1600" b="1" dirty="0">
                <a:solidFill>
                  <a:srgbClr val="111111"/>
                </a:solidFill>
                <a:latin typeface="Arial" pitchFamily="34" charset="0"/>
              </a:rPr>
              <a:t> 5.000.000 – 1.320.000) x 5%</a:t>
            </a:r>
          </a:p>
          <a:p>
            <a:pPr defTabSz="749300"/>
            <a:r>
              <a:rPr lang="en-US" sz="1600" b="1" dirty="0">
                <a:solidFill>
                  <a:srgbClr val="111111"/>
                </a:solidFill>
                <a:latin typeface="Arial" pitchFamily="34" charset="0"/>
              </a:rPr>
              <a:t>=</a:t>
            </a:r>
            <a:r>
              <a:rPr lang="en-US" sz="1600" b="1" dirty="0" err="1">
                <a:solidFill>
                  <a:srgbClr val="111111"/>
                </a:solidFill>
                <a:latin typeface="Arial" pitchFamily="34" charset="0"/>
              </a:rPr>
              <a:t>Rp</a:t>
            </a:r>
            <a:r>
              <a:rPr lang="en-US" sz="1600" b="1" dirty="0">
                <a:solidFill>
                  <a:srgbClr val="111111"/>
                </a:solidFill>
                <a:latin typeface="Arial" pitchFamily="34" charset="0"/>
              </a:rPr>
              <a:t> 1.800.000 x 5%</a:t>
            </a:r>
          </a:p>
          <a:p>
            <a:pPr defTabSz="749300"/>
            <a:r>
              <a:rPr lang="en-US" sz="1600" b="1" dirty="0">
                <a:solidFill>
                  <a:srgbClr val="111111"/>
                </a:solidFill>
                <a:latin typeface="Arial" pitchFamily="34" charset="0"/>
              </a:rPr>
              <a:t>=</a:t>
            </a:r>
            <a:r>
              <a:rPr lang="en-US" sz="1600" b="1" dirty="0" err="1">
                <a:solidFill>
                  <a:srgbClr val="111111"/>
                </a:solidFill>
                <a:latin typeface="Arial" pitchFamily="34" charset="0"/>
              </a:rPr>
              <a:t>Rp</a:t>
            </a:r>
            <a:r>
              <a:rPr lang="en-US" sz="1600" b="1" dirty="0">
                <a:solidFill>
                  <a:srgbClr val="111111"/>
                </a:solidFill>
                <a:latin typeface="Arial" pitchFamily="34" charset="0"/>
              </a:rPr>
              <a:t> 90.000,-</a:t>
            </a:r>
          </a:p>
          <a:p>
            <a:pPr defTabSz="749300" eaLnBrk="0" hangingPunct="0">
              <a:spcBef>
                <a:spcPct val="50000"/>
              </a:spcBef>
            </a:pPr>
            <a:endParaRPr lang="en-US" sz="1600" b="1" dirty="0">
              <a:solidFill>
                <a:srgbClr val="111111"/>
              </a:solidFill>
              <a:latin typeface="Arial" pitchFamily="34" charset="0"/>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DF1751A-C2C8-43F2-AE2E-429616D2CE9D}" type="slidenum">
              <a:rPr lang="en-US"/>
              <a:pPr/>
              <a:t>54</a:t>
            </a:fld>
            <a:endParaRPr lang="en-US"/>
          </a:p>
        </p:txBody>
      </p:sp>
      <p:sp>
        <p:nvSpPr>
          <p:cNvPr id="792579" name="Text Box 3"/>
          <p:cNvSpPr txBox="1">
            <a:spLocks noChangeArrowheads="1"/>
          </p:cNvSpPr>
          <p:nvPr/>
        </p:nvSpPr>
        <p:spPr bwMode="auto">
          <a:xfrm>
            <a:off x="2117725" y="166688"/>
            <a:ext cx="5207000" cy="366712"/>
          </a:xfrm>
          <a:prstGeom prst="rect">
            <a:avLst/>
          </a:prstGeom>
          <a:noFill/>
          <a:ln w="9525">
            <a:noFill/>
            <a:miter lim="800000"/>
            <a:headEnd/>
            <a:tailEnd/>
          </a:ln>
          <a:effectLst/>
        </p:spPr>
        <p:txBody>
          <a:bodyPr wrap="none">
            <a:spAutoFit/>
          </a:bodyPr>
          <a:lstStyle/>
          <a:p>
            <a:pPr algn="ctr"/>
            <a:r>
              <a:rPr lang="en-US" b="1">
                <a:latin typeface="Times New Roman" pitchFamily="18" charset="0"/>
              </a:rPr>
              <a:t>CONTOH PENGHITUNGAN BUKAN PEGAWAI</a:t>
            </a:r>
          </a:p>
        </p:txBody>
      </p:sp>
      <p:sp>
        <p:nvSpPr>
          <p:cNvPr id="792580" name="Rectangle 4"/>
          <p:cNvSpPr>
            <a:spLocks noChangeArrowheads="1"/>
          </p:cNvSpPr>
          <p:nvPr/>
        </p:nvSpPr>
        <p:spPr bwMode="auto">
          <a:xfrm>
            <a:off x="304800" y="762000"/>
            <a:ext cx="8458200" cy="5638800"/>
          </a:xfrm>
          <a:prstGeom prst="rect">
            <a:avLst/>
          </a:prstGeom>
          <a:solidFill>
            <a:srgbClr val="FFFFFF"/>
          </a:solidFill>
          <a:ln w="12700" algn="ctr">
            <a:solidFill>
              <a:schemeClr val="tx1"/>
            </a:solidFill>
            <a:miter lim="800000"/>
            <a:headEnd/>
            <a:tailEnd/>
          </a:ln>
          <a:effectLst/>
        </p:spPr>
        <p:txBody>
          <a:bodyPr wrap="none" lIns="90488" tIns="44450" rIns="90488" bIns="44450" anchor="ctr"/>
          <a:lstStyle/>
          <a:p>
            <a:pPr marL="114300" indent="-114300">
              <a:buFontTx/>
              <a:buChar char="•"/>
            </a:pPr>
            <a:r>
              <a:rPr lang="en-US" sz="1600" dirty="0">
                <a:solidFill>
                  <a:srgbClr val="000066"/>
                </a:solidFill>
                <a:latin typeface="Arial" pitchFamily="34" charset="0"/>
              </a:rPr>
              <a:t>POLAN, PENGAJAR (BUKAN PEGAWAI), MENERIMA HONORARIUM DARI TK</a:t>
            </a:r>
          </a:p>
          <a:p>
            <a:pPr marL="114300" indent="-114300"/>
            <a:r>
              <a:rPr lang="en-US" sz="1600" dirty="0">
                <a:solidFill>
                  <a:srgbClr val="000066"/>
                </a:solidFill>
                <a:latin typeface="Arial" pitchFamily="34" charset="0"/>
              </a:rPr>
              <a:t>  YAYASAN BANK INDONESIA SEBESAR Rp250.000,-/BULAN DARI JULI S.D </a:t>
            </a:r>
          </a:p>
          <a:p>
            <a:pPr marL="114300" indent="-114300"/>
            <a:r>
              <a:rPr lang="en-US" sz="1600" dirty="0">
                <a:solidFill>
                  <a:srgbClr val="000066"/>
                </a:solidFill>
                <a:latin typeface="Arial" pitchFamily="34" charset="0"/>
              </a:rPr>
              <a:t>  DESEMBER 2009.   </a:t>
            </a:r>
            <a:r>
              <a:rPr lang="en-US" sz="1600" dirty="0" err="1">
                <a:solidFill>
                  <a:srgbClr val="000066"/>
                </a:solidFill>
                <a:latin typeface="Arial" pitchFamily="34" charset="0"/>
              </a:rPr>
              <a:t>PPh</a:t>
            </a:r>
            <a:r>
              <a:rPr lang="en-US" sz="1600" dirty="0">
                <a:solidFill>
                  <a:srgbClr val="000066"/>
                </a:solidFill>
                <a:latin typeface="Arial" pitchFamily="34" charset="0"/>
              </a:rPr>
              <a:t> PASAL 21 TERUTANG SETIAP BULANNYA :</a:t>
            </a:r>
          </a:p>
          <a:p>
            <a:pPr marL="114300" indent="-114300">
              <a:spcBef>
                <a:spcPct val="40000"/>
              </a:spcBef>
            </a:pPr>
            <a:r>
              <a:rPr lang="en-US" sz="1600" dirty="0">
                <a:solidFill>
                  <a:srgbClr val="000066"/>
                </a:solidFill>
                <a:latin typeface="Arial" pitchFamily="34" charset="0"/>
              </a:rPr>
              <a:t>  PENGHASILAN SEBULAN – PTKP SEBULAN =</a:t>
            </a:r>
          </a:p>
          <a:p>
            <a:pPr marL="114300" indent="-114300"/>
            <a:r>
              <a:rPr lang="en-US" sz="1600" dirty="0">
                <a:solidFill>
                  <a:srgbClr val="000066"/>
                </a:solidFill>
                <a:latin typeface="Arial" pitchFamily="34" charset="0"/>
              </a:rPr>
              <a:t>	           Rp250.000               </a:t>
            </a:r>
            <a:r>
              <a:rPr lang="en-US" dirty="0">
                <a:solidFill>
                  <a:srgbClr val="000066"/>
                </a:solidFill>
                <a:latin typeface="Arial" pitchFamily="34" charset="0"/>
              </a:rPr>
              <a:t>–</a:t>
            </a:r>
            <a:r>
              <a:rPr lang="en-US" sz="1600" dirty="0">
                <a:solidFill>
                  <a:srgbClr val="000066"/>
                </a:solidFill>
                <a:latin typeface="Arial" pitchFamily="34" charset="0"/>
              </a:rPr>
              <a:t>       Rp1.320.000 = NIHIL</a:t>
            </a:r>
          </a:p>
          <a:p>
            <a:pPr marL="114300" indent="-114300"/>
            <a:endParaRPr lang="en-US" sz="1600" dirty="0">
              <a:solidFill>
                <a:srgbClr val="000066"/>
              </a:solidFill>
              <a:latin typeface="Arial" pitchFamily="34" charset="0"/>
            </a:endParaRPr>
          </a:p>
          <a:p>
            <a:pPr marL="114300" indent="-114300">
              <a:buFontTx/>
              <a:buChar char="•"/>
            </a:pPr>
            <a:r>
              <a:rPr lang="en-US" sz="1600" dirty="0">
                <a:solidFill>
                  <a:srgbClr val="000066"/>
                </a:solidFill>
                <a:latin typeface="Arial" pitchFamily="34" charset="0"/>
              </a:rPr>
              <a:t>PILON, PELATIH (BUKAN PEGAWAI), MENERIMA HONORARIUM DARI TK NEGERI</a:t>
            </a:r>
          </a:p>
          <a:p>
            <a:pPr marL="114300" indent="-114300"/>
            <a:r>
              <a:rPr lang="en-US" sz="1600" dirty="0">
                <a:solidFill>
                  <a:srgbClr val="000066"/>
                </a:solidFill>
                <a:latin typeface="Arial" pitchFamily="34" charset="0"/>
              </a:rPr>
              <a:t>	SEBESAR Rp250.000,- YG HANYA DIBERIKAN SEKALI PADA BULAN AGUSTUS 2009.</a:t>
            </a:r>
          </a:p>
          <a:p>
            <a:pPr marL="114300" indent="-114300"/>
            <a:r>
              <a:rPr lang="en-US" sz="1600" dirty="0">
                <a:solidFill>
                  <a:srgbClr val="000066"/>
                </a:solidFill>
                <a:latin typeface="Arial" pitchFamily="34" charset="0"/>
              </a:rPr>
              <a:t>	PILON PUNYA NPWP.  </a:t>
            </a:r>
            <a:r>
              <a:rPr lang="en-US" sz="1600" dirty="0" err="1">
                <a:solidFill>
                  <a:srgbClr val="000066"/>
                </a:solidFill>
                <a:latin typeface="Arial" pitchFamily="34" charset="0"/>
              </a:rPr>
              <a:t>PPh</a:t>
            </a:r>
            <a:r>
              <a:rPr lang="en-US" sz="1600" dirty="0">
                <a:solidFill>
                  <a:srgbClr val="000066"/>
                </a:solidFill>
                <a:latin typeface="Arial" pitchFamily="34" charset="0"/>
              </a:rPr>
              <a:t> PASAL 21 TERUTANG PADA BULAN AGUSTUS :</a:t>
            </a:r>
          </a:p>
          <a:p>
            <a:pPr marL="114300" indent="-114300">
              <a:spcBef>
                <a:spcPct val="40000"/>
              </a:spcBef>
            </a:pPr>
            <a:r>
              <a:rPr lang="en-US" sz="1600" dirty="0">
                <a:solidFill>
                  <a:srgbClr val="000066"/>
                </a:solidFill>
                <a:latin typeface="Arial" pitchFamily="34" charset="0"/>
              </a:rPr>
              <a:t>	PENGHASILAN SEBULAN X TARIF PASAL 17 =</a:t>
            </a:r>
          </a:p>
          <a:p>
            <a:pPr marL="114300" indent="-114300"/>
            <a:r>
              <a:rPr lang="en-US" sz="1600" dirty="0">
                <a:solidFill>
                  <a:srgbClr val="000066"/>
                </a:solidFill>
                <a:latin typeface="Arial" pitchFamily="34" charset="0"/>
              </a:rPr>
              <a:t>              Rp250.000              X          5%              = Rp12.500,-</a:t>
            </a:r>
          </a:p>
          <a:p>
            <a:pPr marL="114300" indent="-114300"/>
            <a:endParaRPr lang="en-US" sz="1600" dirty="0">
              <a:solidFill>
                <a:srgbClr val="000066"/>
              </a:solidFill>
              <a:latin typeface="Arial" pitchFamily="34" charset="0"/>
            </a:endParaRPr>
          </a:p>
          <a:p>
            <a:pPr marL="114300" indent="-114300">
              <a:buFontTx/>
              <a:buChar char="•"/>
            </a:pPr>
            <a:r>
              <a:rPr lang="en-US" sz="1600" dirty="0">
                <a:solidFill>
                  <a:srgbClr val="000066"/>
                </a:solidFill>
                <a:latin typeface="Arial" pitchFamily="34" charset="0"/>
              </a:rPr>
              <a:t>POLIN, PENGAJAR (BUKAN PEGAWAI) MENERIMA HONORARIUM DARI TK KASIH</a:t>
            </a:r>
          </a:p>
          <a:p>
            <a:pPr marL="114300" indent="-114300"/>
            <a:r>
              <a:rPr lang="en-US" sz="1600" dirty="0">
                <a:solidFill>
                  <a:srgbClr val="000066"/>
                </a:solidFill>
                <a:latin typeface="Arial" pitchFamily="34" charset="0"/>
              </a:rPr>
              <a:t>	RP250.000,-/BULAN DARI AGUSTUS S.D DESEMBER 2009.  POLIN PUNYA NPWP DAN</a:t>
            </a:r>
          </a:p>
          <a:p>
            <a:pPr marL="114300" indent="-114300"/>
            <a:r>
              <a:rPr lang="en-US" sz="1600" dirty="0">
                <a:solidFill>
                  <a:srgbClr val="000066"/>
                </a:solidFill>
                <a:latin typeface="Arial" pitchFamily="34" charset="0"/>
              </a:rPr>
              <a:t>	JUGA SEBAGAI PENGAJAR DI SEKOLAH LAIN. </a:t>
            </a:r>
          </a:p>
          <a:p>
            <a:pPr marL="114300" indent="-114300"/>
            <a:r>
              <a:rPr lang="en-US" sz="1600" dirty="0">
                <a:solidFill>
                  <a:srgbClr val="000066"/>
                </a:solidFill>
                <a:latin typeface="Arial" pitchFamily="34" charset="0"/>
              </a:rPr>
              <a:t>  </a:t>
            </a:r>
            <a:r>
              <a:rPr lang="en-US" sz="1600" dirty="0" err="1">
                <a:solidFill>
                  <a:srgbClr val="000066"/>
                </a:solidFill>
                <a:latin typeface="Arial" pitchFamily="34" charset="0"/>
              </a:rPr>
              <a:t>PPh</a:t>
            </a:r>
            <a:r>
              <a:rPr lang="en-US" sz="1600" dirty="0">
                <a:solidFill>
                  <a:srgbClr val="000066"/>
                </a:solidFill>
                <a:latin typeface="Arial" pitchFamily="34" charset="0"/>
              </a:rPr>
              <a:t> PASAL 21 TERUTANG SETIAP BULANNYA :</a:t>
            </a:r>
          </a:p>
          <a:p>
            <a:pPr marL="114300" indent="-114300">
              <a:spcBef>
                <a:spcPct val="40000"/>
              </a:spcBef>
            </a:pPr>
            <a:r>
              <a:rPr lang="en-US" sz="1600" dirty="0">
                <a:solidFill>
                  <a:srgbClr val="000066"/>
                </a:solidFill>
                <a:latin typeface="Arial" pitchFamily="34" charset="0"/>
              </a:rPr>
              <a:t>	PENGHASILAN SEBULAN X TARIF PASAL 17 =</a:t>
            </a:r>
          </a:p>
          <a:p>
            <a:pPr marL="114300" indent="-114300"/>
            <a:r>
              <a:rPr lang="en-US" sz="1600" dirty="0">
                <a:solidFill>
                  <a:srgbClr val="000066"/>
                </a:solidFill>
                <a:latin typeface="Arial" pitchFamily="34" charset="0"/>
              </a:rPr>
              <a:t>		Rp250.000            X           5%             = Rp12.500*</a:t>
            </a:r>
          </a:p>
          <a:p>
            <a:pPr marL="114300" indent="-114300"/>
            <a:r>
              <a:rPr lang="en-US" sz="1600" dirty="0">
                <a:solidFill>
                  <a:srgbClr val="000066"/>
                </a:solidFill>
                <a:latin typeface="Arial" pitchFamily="34" charset="0"/>
              </a:rPr>
              <a:t>	*</a:t>
            </a:r>
            <a:r>
              <a:rPr lang="en-US" sz="1600" dirty="0" err="1">
                <a:solidFill>
                  <a:srgbClr val="000066"/>
                </a:solidFill>
                <a:latin typeface="Arial" pitchFamily="34" charset="0"/>
              </a:rPr>
              <a:t>PPh</a:t>
            </a:r>
            <a:r>
              <a:rPr lang="en-US" sz="1600" dirty="0">
                <a:solidFill>
                  <a:srgbClr val="000066"/>
                </a:solidFill>
                <a:latin typeface="Arial" pitchFamily="34" charset="0"/>
              </a:rPr>
              <a:t> PASAL21 MENJADI TERUTANG SEBESAR Rp12.500,- SETIAP BULANNYA </a:t>
            </a:r>
          </a:p>
          <a:p>
            <a:pPr marL="114300" indent="-114300"/>
            <a:r>
              <a:rPr lang="en-US" sz="1600" dirty="0">
                <a:solidFill>
                  <a:srgbClr val="000066"/>
                </a:solidFill>
                <a:latin typeface="Arial" pitchFamily="34" charset="0"/>
              </a:rPr>
              <a:t>   KARENA POLIN MENDAPATKAN PENGHASILAN LAIN DI LUAR PENGHASILAN DARI</a:t>
            </a:r>
          </a:p>
          <a:p>
            <a:pPr marL="114300" indent="-114300"/>
            <a:r>
              <a:rPr lang="en-US" sz="1600" dirty="0">
                <a:solidFill>
                  <a:srgbClr val="000066"/>
                </a:solidFill>
                <a:latin typeface="Arial" pitchFamily="34" charset="0"/>
              </a:rPr>
              <a:t>   TK KASIH</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4648200" y="500063"/>
          <a:ext cx="4124629" cy="5337810"/>
        </p:xfrm>
        <a:graphic>
          <a:graphicData uri="http://schemas.openxmlformats.org/drawingml/2006/table">
            <a:tbl>
              <a:tblPr firstRow="1" bandRow="1">
                <a:tableStyleId>{F5AB1C69-6EDB-4FF4-983F-18BD219EF322}</a:tableStyleId>
              </a:tblPr>
              <a:tblGrid>
                <a:gridCol w="1274579"/>
                <a:gridCol w="2850050"/>
              </a:tblGrid>
              <a:tr h="370840">
                <a:tc>
                  <a:txBody>
                    <a:bodyPr/>
                    <a:lstStyle/>
                    <a:p>
                      <a:pPr algn="ctr"/>
                      <a:r>
                        <a:rPr lang="id-ID" sz="1400" dirty="0" smtClean="0"/>
                        <a:t>Bulan</a:t>
                      </a:r>
                      <a:endParaRPr lang="en-US" sz="1400" dirty="0"/>
                    </a:p>
                  </a:txBody>
                  <a:tcPr anchor="ctr"/>
                </a:tc>
                <a:tc>
                  <a:txBody>
                    <a:bodyPr/>
                    <a:lstStyle/>
                    <a:p>
                      <a:pPr algn="ctr"/>
                      <a:r>
                        <a:rPr kumimoji="0" lang="en-US" sz="1400" kern="1200" dirty="0" err="1" smtClean="0"/>
                        <a:t>Jasa</a:t>
                      </a:r>
                      <a:r>
                        <a:rPr kumimoji="0" lang="en-US" sz="1400" kern="1200" dirty="0" smtClean="0"/>
                        <a:t> </a:t>
                      </a:r>
                      <a:r>
                        <a:rPr kumimoji="0" lang="en-US" sz="1400" kern="1200" dirty="0" err="1" smtClean="0"/>
                        <a:t>Dokter</a:t>
                      </a:r>
                      <a:r>
                        <a:rPr kumimoji="0" lang="en-US" sz="1400" kern="1200" dirty="0" smtClean="0"/>
                        <a:t> yang </a:t>
                      </a:r>
                      <a:r>
                        <a:rPr kumimoji="0" lang="en-US" sz="1400" kern="1200" dirty="0" err="1" smtClean="0"/>
                        <a:t>dibayar</a:t>
                      </a:r>
                      <a:r>
                        <a:rPr kumimoji="0" lang="en-US" sz="1400" kern="1200" dirty="0" smtClean="0"/>
                        <a:t> </a:t>
                      </a:r>
                      <a:r>
                        <a:rPr kumimoji="0" lang="en-US" sz="1400" kern="1200" dirty="0" err="1" smtClean="0"/>
                        <a:t>Pasien</a:t>
                      </a:r>
                      <a:r>
                        <a:rPr kumimoji="0" lang="en-US" sz="1400" kern="1200" dirty="0" smtClean="0"/>
                        <a:t> </a:t>
                      </a:r>
                      <a:br>
                        <a:rPr kumimoji="0" lang="en-US" sz="1400" kern="1200" dirty="0" smtClean="0"/>
                      </a:br>
                      <a:r>
                        <a:rPr kumimoji="0" lang="en-US" sz="1400" kern="1200" dirty="0" smtClean="0">
                          <a:solidFill>
                            <a:schemeClr val="bg2">
                              <a:lumMod val="75000"/>
                            </a:schemeClr>
                          </a:solidFill>
                          <a:effectLst>
                            <a:outerShdw blurRad="38100" dist="38100" dir="2700000" algn="tl">
                              <a:srgbClr val="000000">
                                <a:alpha val="43137"/>
                              </a:srgbClr>
                            </a:outerShdw>
                          </a:effectLst>
                        </a:rPr>
                        <a:t>(Rupiah)</a:t>
                      </a:r>
                      <a:endParaRPr lang="en-US" sz="1400" dirty="0">
                        <a:solidFill>
                          <a:schemeClr val="bg2">
                            <a:lumMod val="75000"/>
                          </a:schemeClr>
                        </a:solidFill>
                        <a:effectLst>
                          <a:outerShdw blurRad="38100" dist="38100" dir="2700000" algn="tl">
                            <a:srgbClr val="000000">
                              <a:alpha val="43137"/>
                            </a:srgbClr>
                          </a:outerShdw>
                        </a:effectLst>
                      </a:endParaRPr>
                    </a:p>
                  </a:txBody>
                  <a:tcPr anchor="ctr"/>
                </a:tc>
              </a:tr>
              <a:tr h="370840">
                <a:tc>
                  <a:txBody>
                    <a:bodyPr/>
                    <a:lstStyle/>
                    <a:p>
                      <a:pPr algn="just" fontAlgn="t"/>
                      <a:r>
                        <a:rPr lang="en-US" dirty="0" err="1"/>
                        <a:t>Januari</a:t>
                      </a:r>
                      <a:endParaRPr lang="en-US" dirty="0">
                        <a:latin typeface="Verdana"/>
                      </a:endParaRPr>
                    </a:p>
                  </a:txBody>
                  <a:tcPr marL="47625" marR="47625" marT="47625" marB="47625"/>
                </a:tc>
                <a:tc>
                  <a:txBody>
                    <a:bodyPr/>
                    <a:lstStyle/>
                    <a:p>
                      <a:pPr algn="r" fontAlgn="t"/>
                      <a:r>
                        <a:rPr lang="en-US" dirty="0"/>
                        <a:t>45,000,000.00</a:t>
                      </a:r>
                      <a:endParaRPr lang="en-US" dirty="0">
                        <a:latin typeface="Verdana"/>
                      </a:endParaRPr>
                    </a:p>
                  </a:txBody>
                  <a:tcPr marL="47625" marR="47625" marT="47625" marB="47625"/>
                </a:tc>
              </a:tr>
              <a:tr h="325446">
                <a:tc>
                  <a:txBody>
                    <a:bodyPr/>
                    <a:lstStyle/>
                    <a:p>
                      <a:pPr algn="just" fontAlgn="t"/>
                      <a:r>
                        <a:rPr lang="en-US" dirty="0" err="1"/>
                        <a:t>Februari</a:t>
                      </a:r>
                      <a:endParaRPr lang="en-US" dirty="0">
                        <a:latin typeface="Verdana"/>
                      </a:endParaRPr>
                    </a:p>
                  </a:txBody>
                  <a:tcPr marL="47625" marR="47625" marT="47625" marB="47625"/>
                </a:tc>
                <a:tc>
                  <a:txBody>
                    <a:bodyPr/>
                    <a:lstStyle/>
                    <a:p>
                      <a:pPr algn="r" fontAlgn="t"/>
                      <a:r>
                        <a:rPr lang="en-US" dirty="0" smtClean="0"/>
                        <a:t>49,000,000.00</a:t>
                      </a:r>
                      <a:endParaRPr lang="en-US" dirty="0">
                        <a:latin typeface="Verdana"/>
                      </a:endParaRPr>
                    </a:p>
                  </a:txBody>
                  <a:tcPr marL="47625" marR="47625" marT="47625" marB="47625"/>
                </a:tc>
              </a:tr>
              <a:tr h="370840">
                <a:tc>
                  <a:txBody>
                    <a:bodyPr/>
                    <a:lstStyle/>
                    <a:p>
                      <a:pPr algn="just" fontAlgn="t"/>
                      <a:r>
                        <a:rPr lang="en-US" dirty="0" err="1"/>
                        <a:t>Maret</a:t>
                      </a:r>
                      <a:endParaRPr lang="en-US" dirty="0">
                        <a:latin typeface="Verdana"/>
                      </a:endParaRPr>
                    </a:p>
                  </a:txBody>
                  <a:tcPr marL="47625" marR="47625" marT="47625" marB="47625"/>
                </a:tc>
                <a:tc>
                  <a:txBody>
                    <a:bodyPr/>
                    <a:lstStyle/>
                    <a:p>
                      <a:pPr algn="r" fontAlgn="t"/>
                      <a:r>
                        <a:rPr lang="en-US" dirty="0" smtClean="0"/>
                        <a:t>47,000,000.00</a:t>
                      </a:r>
                      <a:endParaRPr lang="en-US" dirty="0">
                        <a:latin typeface="Verdana"/>
                      </a:endParaRPr>
                    </a:p>
                  </a:txBody>
                  <a:tcPr marL="47625" marR="47625" marT="47625" marB="47625"/>
                </a:tc>
              </a:tr>
              <a:tr h="370840">
                <a:tc>
                  <a:txBody>
                    <a:bodyPr/>
                    <a:lstStyle/>
                    <a:p>
                      <a:pPr algn="just" fontAlgn="t"/>
                      <a:r>
                        <a:rPr lang="en-US" dirty="0"/>
                        <a:t>April</a:t>
                      </a:r>
                      <a:endParaRPr lang="en-US" dirty="0">
                        <a:latin typeface="Verdana"/>
                      </a:endParaRPr>
                    </a:p>
                  </a:txBody>
                  <a:tcPr marL="47625" marR="47625" marT="47625" marB="47625"/>
                </a:tc>
                <a:tc>
                  <a:txBody>
                    <a:bodyPr/>
                    <a:lstStyle/>
                    <a:p>
                      <a:pPr algn="r" fontAlgn="t"/>
                      <a:r>
                        <a:rPr lang="en-US" dirty="0"/>
                        <a:t>40,000,000.00</a:t>
                      </a:r>
                      <a:endParaRPr lang="en-US" dirty="0">
                        <a:latin typeface="Verdana"/>
                      </a:endParaRPr>
                    </a:p>
                  </a:txBody>
                  <a:tcPr marL="47625" marR="47625" marT="47625" marB="47625"/>
                </a:tc>
              </a:tr>
              <a:tr h="370840">
                <a:tc>
                  <a:txBody>
                    <a:bodyPr/>
                    <a:lstStyle/>
                    <a:p>
                      <a:pPr algn="just" fontAlgn="t"/>
                      <a:r>
                        <a:rPr lang="en-US" dirty="0"/>
                        <a:t>Mei</a:t>
                      </a:r>
                      <a:endParaRPr lang="en-US" dirty="0">
                        <a:latin typeface="Verdana"/>
                      </a:endParaRPr>
                    </a:p>
                  </a:txBody>
                  <a:tcPr marL="47625" marR="47625" marT="47625" marB="47625"/>
                </a:tc>
                <a:tc>
                  <a:txBody>
                    <a:bodyPr/>
                    <a:lstStyle/>
                    <a:p>
                      <a:pPr algn="r" fontAlgn="t"/>
                      <a:r>
                        <a:rPr lang="en-US" dirty="0"/>
                        <a:t>44,000,000.00</a:t>
                      </a:r>
                      <a:endParaRPr lang="en-US" dirty="0">
                        <a:latin typeface="Verdana"/>
                      </a:endParaRPr>
                    </a:p>
                  </a:txBody>
                  <a:tcPr marL="47625" marR="47625" marT="47625" marB="47625"/>
                </a:tc>
              </a:tr>
              <a:tr h="370840">
                <a:tc>
                  <a:txBody>
                    <a:bodyPr/>
                    <a:lstStyle/>
                    <a:p>
                      <a:pPr algn="just" fontAlgn="t"/>
                      <a:r>
                        <a:rPr lang="en-US" dirty="0" err="1"/>
                        <a:t>Juni</a:t>
                      </a:r>
                      <a:endParaRPr lang="en-US" dirty="0">
                        <a:latin typeface="Verdana"/>
                      </a:endParaRPr>
                    </a:p>
                  </a:txBody>
                  <a:tcPr marL="47625" marR="47625" marT="47625" marB="47625"/>
                </a:tc>
                <a:tc>
                  <a:txBody>
                    <a:bodyPr/>
                    <a:lstStyle/>
                    <a:p>
                      <a:pPr algn="r" fontAlgn="t"/>
                      <a:r>
                        <a:rPr lang="en-US" dirty="0"/>
                        <a:t>52,000,000.00</a:t>
                      </a:r>
                      <a:endParaRPr lang="en-US" dirty="0">
                        <a:latin typeface="Verdana"/>
                      </a:endParaRPr>
                    </a:p>
                  </a:txBody>
                  <a:tcPr marL="47625" marR="47625" marT="47625" marB="47625"/>
                </a:tc>
              </a:tr>
              <a:tr h="370840">
                <a:tc>
                  <a:txBody>
                    <a:bodyPr/>
                    <a:lstStyle/>
                    <a:p>
                      <a:pPr algn="just" fontAlgn="t"/>
                      <a:r>
                        <a:rPr lang="en-US" dirty="0" err="1"/>
                        <a:t>Juli</a:t>
                      </a:r>
                      <a:endParaRPr lang="en-US" dirty="0">
                        <a:latin typeface="Verdana"/>
                      </a:endParaRPr>
                    </a:p>
                  </a:txBody>
                  <a:tcPr marL="47625" marR="47625" marT="47625" marB="47625"/>
                </a:tc>
                <a:tc>
                  <a:txBody>
                    <a:bodyPr/>
                    <a:lstStyle/>
                    <a:p>
                      <a:pPr algn="r" fontAlgn="t"/>
                      <a:r>
                        <a:rPr lang="en-US" dirty="0"/>
                        <a:t>40,000,000.00</a:t>
                      </a:r>
                      <a:endParaRPr lang="en-US" dirty="0">
                        <a:latin typeface="Verdana"/>
                      </a:endParaRPr>
                    </a:p>
                  </a:txBody>
                  <a:tcPr marL="47625" marR="47625" marT="47625" marB="47625"/>
                </a:tc>
              </a:tr>
              <a:tr h="370840">
                <a:tc>
                  <a:txBody>
                    <a:bodyPr/>
                    <a:lstStyle/>
                    <a:p>
                      <a:pPr algn="just" fontAlgn="t"/>
                      <a:r>
                        <a:rPr lang="en-US" dirty="0" err="1"/>
                        <a:t>Agustus</a:t>
                      </a:r>
                      <a:endParaRPr lang="en-US" dirty="0">
                        <a:latin typeface="Verdana"/>
                      </a:endParaRPr>
                    </a:p>
                  </a:txBody>
                  <a:tcPr marL="47625" marR="47625" marT="47625" marB="47625"/>
                </a:tc>
                <a:tc>
                  <a:txBody>
                    <a:bodyPr/>
                    <a:lstStyle/>
                    <a:p>
                      <a:pPr algn="r" fontAlgn="t"/>
                      <a:r>
                        <a:rPr lang="en-US" dirty="0"/>
                        <a:t>35,000,000.00</a:t>
                      </a:r>
                      <a:endParaRPr lang="en-US" dirty="0">
                        <a:latin typeface="Verdana"/>
                      </a:endParaRPr>
                    </a:p>
                  </a:txBody>
                  <a:tcPr marL="47625" marR="47625" marT="47625" marB="47625"/>
                </a:tc>
              </a:tr>
              <a:tr h="370840">
                <a:tc>
                  <a:txBody>
                    <a:bodyPr/>
                    <a:lstStyle/>
                    <a:p>
                      <a:pPr algn="just" fontAlgn="t"/>
                      <a:r>
                        <a:rPr lang="en-US" dirty="0"/>
                        <a:t>September</a:t>
                      </a:r>
                      <a:endParaRPr lang="en-US" dirty="0">
                        <a:latin typeface="Verdana"/>
                      </a:endParaRPr>
                    </a:p>
                  </a:txBody>
                  <a:tcPr marL="47625" marR="47625" marT="47625" marB="47625"/>
                </a:tc>
                <a:tc>
                  <a:txBody>
                    <a:bodyPr/>
                    <a:lstStyle/>
                    <a:p>
                      <a:pPr algn="r" fontAlgn="t"/>
                      <a:r>
                        <a:rPr lang="en-US" dirty="0"/>
                        <a:t>45,000,000.00</a:t>
                      </a:r>
                      <a:endParaRPr lang="en-US" dirty="0">
                        <a:latin typeface="Verdana"/>
                      </a:endParaRPr>
                    </a:p>
                  </a:txBody>
                  <a:tcPr marL="47625" marR="47625" marT="47625" marB="47625"/>
                </a:tc>
              </a:tr>
              <a:tr h="370840">
                <a:tc>
                  <a:txBody>
                    <a:bodyPr/>
                    <a:lstStyle/>
                    <a:p>
                      <a:pPr algn="just" fontAlgn="t"/>
                      <a:r>
                        <a:rPr lang="en-US" dirty="0" err="1"/>
                        <a:t>Oktober</a:t>
                      </a:r>
                      <a:endParaRPr lang="en-US" dirty="0">
                        <a:latin typeface="Verdana"/>
                      </a:endParaRPr>
                    </a:p>
                  </a:txBody>
                  <a:tcPr marL="47625" marR="47625" marT="47625" marB="47625"/>
                </a:tc>
                <a:tc>
                  <a:txBody>
                    <a:bodyPr/>
                    <a:lstStyle/>
                    <a:p>
                      <a:pPr algn="r" fontAlgn="t"/>
                      <a:r>
                        <a:rPr lang="en-US" dirty="0"/>
                        <a:t>44,000,000.00</a:t>
                      </a:r>
                      <a:endParaRPr lang="en-US" dirty="0">
                        <a:latin typeface="Verdana"/>
                      </a:endParaRPr>
                    </a:p>
                  </a:txBody>
                  <a:tcPr marL="47625" marR="47625" marT="47625" marB="47625"/>
                </a:tc>
              </a:tr>
              <a:tr h="370840">
                <a:tc>
                  <a:txBody>
                    <a:bodyPr/>
                    <a:lstStyle/>
                    <a:p>
                      <a:pPr algn="just" fontAlgn="t"/>
                      <a:r>
                        <a:rPr lang="en-US" dirty="0"/>
                        <a:t>November</a:t>
                      </a:r>
                      <a:endParaRPr lang="en-US" dirty="0">
                        <a:latin typeface="Verdana"/>
                      </a:endParaRPr>
                    </a:p>
                  </a:txBody>
                  <a:tcPr marL="47625" marR="47625" marT="47625" marB="47625"/>
                </a:tc>
                <a:tc>
                  <a:txBody>
                    <a:bodyPr/>
                    <a:lstStyle/>
                    <a:p>
                      <a:pPr algn="r" fontAlgn="t"/>
                      <a:r>
                        <a:rPr lang="en-US" dirty="0"/>
                        <a:t>43,000,000.00</a:t>
                      </a:r>
                      <a:endParaRPr lang="en-US" dirty="0">
                        <a:latin typeface="Verdana"/>
                      </a:endParaRPr>
                    </a:p>
                  </a:txBody>
                  <a:tcPr marL="47625" marR="47625" marT="47625" marB="47625"/>
                </a:tc>
              </a:tr>
              <a:tr h="370840">
                <a:tc>
                  <a:txBody>
                    <a:bodyPr/>
                    <a:lstStyle/>
                    <a:p>
                      <a:pPr algn="just" fontAlgn="t"/>
                      <a:r>
                        <a:rPr lang="en-US" dirty="0" err="1"/>
                        <a:t>Desember</a:t>
                      </a:r>
                      <a:endParaRPr lang="en-US" dirty="0">
                        <a:latin typeface="Verdana"/>
                      </a:endParaRPr>
                    </a:p>
                  </a:txBody>
                  <a:tcPr marL="47625" marR="47625" marT="47625" marB="47625"/>
                </a:tc>
                <a:tc>
                  <a:txBody>
                    <a:bodyPr/>
                    <a:lstStyle/>
                    <a:p>
                      <a:pPr algn="r" fontAlgn="t"/>
                      <a:r>
                        <a:rPr lang="en-US" dirty="0"/>
                        <a:t>40,000,000.00</a:t>
                      </a:r>
                      <a:endParaRPr lang="en-US" dirty="0">
                        <a:latin typeface="Verdana"/>
                      </a:endParaRPr>
                    </a:p>
                  </a:txBody>
                  <a:tcPr marL="47625" marR="47625" marT="47625" marB="47625"/>
                </a:tc>
              </a:tr>
              <a:tr h="370840">
                <a:tc>
                  <a:txBody>
                    <a:bodyPr/>
                    <a:lstStyle/>
                    <a:p>
                      <a:pPr algn="just" fontAlgn="t"/>
                      <a:r>
                        <a:rPr lang="en-US" b="1" dirty="0" err="1">
                          <a:effectLst>
                            <a:outerShdw blurRad="38100" dist="38100" dir="2700000" algn="tl">
                              <a:srgbClr val="000000">
                                <a:alpha val="43137"/>
                              </a:srgbClr>
                            </a:outerShdw>
                          </a:effectLst>
                        </a:rPr>
                        <a:t>Jumlah</a:t>
                      </a:r>
                      <a:endParaRPr lang="en-US" b="1" dirty="0">
                        <a:effectLst>
                          <a:outerShdw blurRad="38100" dist="38100" dir="2700000" algn="tl">
                            <a:srgbClr val="000000">
                              <a:alpha val="43137"/>
                            </a:srgbClr>
                          </a:outerShdw>
                        </a:effectLst>
                        <a:latin typeface="Verdana"/>
                      </a:endParaRPr>
                    </a:p>
                  </a:txBody>
                  <a:tcPr marL="47625" marR="47625" marT="47625" marB="47625"/>
                </a:tc>
                <a:tc>
                  <a:txBody>
                    <a:bodyPr/>
                    <a:lstStyle/>
                    <a:p>
                      <a:pPr algn="r" fontAlgn="t"/>
                      <a:r>
                        <a:rPr lang="en-US" b="1" dirty="0">
                          <a:effectLst>
                            <a:outerShdw blurRad="38100" dist="38100" dir="2700000" algn="tl">
                              <a:srgbClr val="000000">
                                <a:alpha val="43137"/>
                              </a:srgbClr>
                            </a:outerShdw>
                          </a:effectLst>
                        </a:rPr>
                        <a:t>524,000,000.00</a:t>
                      </a:r>
                      <a:endParaRPr lang="en-US" b="1" dirty="0">
                        <a:effectLst>
                          <a:outerShdw blurRad="38100" dist="38100" dir="2700000" algn="tl">
                            <a:srgbClr val="000000">
                              <a:alpha val="43137"/>
                            </a:srgbClr>
                          </a:outerShdw>
                        </a:effectLst>
                        <a:latin typeface="Verdana"/>
                      </a:endParaRPr>
                    </a:p>
                  </a:txBody>
                  <a:tcPr marL="47625" marR="47625" marT="47625" marB="47625"/>
                </a:tc>
              </a:tr>
            </a:tbl>
          </a:graphicData>
        </a:graphic>
      </p:graphicFrame>
      <p:sp>
        <p:nvSpPr>
          <p:cNvPr id="5" name="Rectangle 4"/>
          <p:cNvSpPr/>
          <p:nvPr/>
        </p:nvSpPr>
        <p:spPr>
          <a:xfrm>
            <a:off x="428625" y="571500"/>
            <a:ext cx="4143375" cy="5354638"/>
          </a:xfrm>
          <a:prstGeom prst="rect">
            <a:avLst/>
          </a:prstGeom>
          <a:solidFill>
            <a:srgbClr val="00B050"/>
          </a:solidFill>
        </p:spPr>
        <p:style>
          <a:lnRef idx="0">
            <a:schemeClr val="accent5"/>
          </a:lnRef>
          <a:fillRef idx="3">
            <a:schemeClr val="accent5"/>
          </a:fillRef>
          <a:effectRef idx="3">
            <a:schemeClr val="accent5"/>
          </a:effectRef>
          <a:fontRef idx="minor">
            <a:schemeClr val="lt1"/>
          </a:fontRef>
        </p:style>
        <p:txBody>
          <a:bodyPr>
            <a:spAutoFit/>
          </a:bodyPr>
          <a:lstStyle/>
          <a:p>
            <a:pPr algn="just">
              <a:defRPr/>
            </a:pPr>
            <a:r>
              <a:rPr lang="en-US" dirty="0" err="1" smtClean="0">
                <a:solidFill>
                  <a:schemeClr val="bg1"/>
                </a:solidFill>
                <a:latin typeface="Corbel" pitchFamily="34" charset="0"/>
              </a:rPr>
              <a:t>dr.Widyan</a:t>
            </a:r>
            <a:r>
              <a:rPr lang="en-US" dirty="0" smtClean="0">
                <a:solidFill>
                  <a:schemeClr val="bg1"/>
                </a:solidFill>
                <a:latin typeface="Corbel" pitchFamily="34" charset="0"/>
              </a:rPr>
              <a:t> </a:t>
            </a:r>
            <a:r>
              <a:rPr lang="en-US" dirty="0" err="1" smtClean="0">
                <a:solidFill>
                  <a:schemeClr val="bg1"/>
                </a:solidFill>
                <a:latin typeface="Corbel" pitchFamily="34" charset="0"/>
              </a:rPr>
              <a:t>Riadi</a:t>
            </a:r>
            <a:r>
              <a:rPr lang="en-US" dirty="0" smtClean="0">
                <a:solidFill>
                  <a:schemeClr val="bg1"/>
                </a:solidFill>
                <a:latin typeface="Corbel" pitchFamily="34" charset="0"/>
              </a:rPr>
              <a:t>, </a:t>
            </a:r>
            <a:r>
              <a:rPr lang="en-US" dirty="0">
                <a:solidFill>
                  <a:schemeClr val="bg1"/>
                </a:solidFill>
                <a:latin typeface="Corbel" pitchFamily="34" charset="0"/>
              </a:rPr>
              <a:t>Sp.JP </a:t>
            </a:r>
            <a:r>
              <a:rPr lang="en-US" dirty="0" err="1">
                <a:solidFill>
                  <a:schemeClr val="bg1"/>
                </a:solidFill>
                <a:latin typeface="Corbel" pitchFamily="34" charset="0"/>
              </a:rPr>
              <a:t>merupakan</a:t>
            </a:r>
            <a:r>
              <a:rPr lang="en-US" dirty="0">
                <a:solidFill>
                  <a:schemeClr val="bg1"/>
                </a:solidFill>
                <a:latin typeface="Corbel" pitchFamily="34" charset="0"/>
              </a:rPr>
              <a:t> </a:t>
            </a:r>
            <a:r>
              <a:rPr lang="en-US" dirty="0" err="1">
                <a:solidFill>
                  <a:schemeClr val="bg1"/>
                </a:solidFill>
                <a:latin typeface="Corbel" pitchFamily="34" charset="0"/>
              </a:rPr>
              <a:t>dokter</a:t>
            </a:r>
            <a:r>
              <a:rPr lang="en-US" dirty="0">
                <a:solidFill>
                  <a:schemeClr val="bg1"/>
                </a:solidFill>
                <a:latin typeface="Corbel" pitchFamily="34" charset="0"/>
              </a:rPr>
              <a:t> </a:t>
            </a:r>
            <a:r>
              <a:rPr lang="en-US" dirty="0" err="1">
                <a:solidFill>
                  <a:schemeClr val="bg1"/>
                </a:solidFill>
                <a:latin typeface="Corbel" pitchFamily="34" charset="0"/>
              </a:rPr>
              <a:t>spesialis</a:t>
            </a:r>
            <a:r>
              <a:rPr lang="en-US" dirty="0">
                <a:solidFill>
                  <a:schemeClr val="bg1"/>
                </a:solidFill>
                <a:latin typeface="Corbel" pitchFamily="34" charset="0"/>
              </a:rPr>
              <a:t> </a:t>
            </a:r>
            <a:r>
              <a:rPr lang="en-US" dirty="0" err="1">
                <a:solidFill>
                  <a:schemeClr val="bg1"/>
                </a:solidFill>
                <a:latin typeface="Corbel" pitchFamily="34" charset="0"/>
              </a:rPr>
              <a:t>jantung</a:t>
            </a:r>
            <a:r>
              <a:rPr lang="en-US" dirty="0">
                <a:solidFill>
                  <a:schemeClr val="bg1"/>
                </a:solidFill>
                <a:latin typeface="Corbel" pitchFamily="34" charset="0"/>
              </a:rPr>
              <a:t> yang </a:t>
            </a:r>
            <a:r>
              <a:rPr lang="en-US" dirty="0" err="1">
                <a:solidFill>
                  <a:schemeClr val="bg1"/>
                </a:solidFill>
                <a:latin typeface="Corbel" pitchFamily="34" charset="0"/>
              </a:rPr>
              <a:t>melakukan</a:t>
            </a:r>
            <a:r>
              <a:rPr lang="en-US" dirty="0">
                <a:solidFill>
                  <a:schemeClr val="bg1"/>
                </a:solidFill>
                <a:latin typeface="Corbel" pitchFamily="34" charset="0"/>
              </a:rPr>
              <a:t> </a:t>
            </a:r>
            <a:r>
              <a:rPr lang="en-US" dirty="0" err="1">
                <a:solidFill>
                  <a:schemeClr val="bg1"/>
                </a:solidFill>
                <a:latin typeface="Corbel" pitchFamily="34" charset="0"/>
              </a:rPr>
              <a:t>praktik</a:t>
            </a:r>
            <a:r>
              <a:rPr lang="en-US" dirty="0">
                <a:solidFill>
                  <a:schemeClr val="bg1"/>
                </a:solidFill>
                <a:latin typeface="Corbel" pitchFamily="34" charset="0"/>
              </a:rPr>
              <a:t> </a:t>
            </a:r>
            <a:r>
              <a:rPr lang="en-US" dirty="0" err="1">
                <a:solidFill>
                  <a:schemeClr val="bg1"/>
                </a:solidFill>
                <a:latin typeface="Corbel" pitchFamily="34" charset="0"/>
              </a:rPr>
              <a:t>di</a:t>
            </a:r>
            <a:r>
              <a:rPr lang="en-US" dirty="0">
                <a:solidFill>
                  <a:schemeClr val="bg1"/>
                </a:solidFill>
                <a:latin typeface="Corbel" pitchFamily="34" charset="0"/>
              </a:rPr>
              <a:t> </a:t>
            </a:r>
            <a:r>
              <a:rPr lang="en-US" dirty="0" err="1">
                <a:solidFill>
                  <a:schemeClr val="bg1"/>
                </a:solidFill>
                <a:latin typeface="Corbel" pitchFamily="34" charset="0"/>
              </a:rPr>
              <a:t>Rumah</a:t>
            </a:r>
            <a:r>
              <a:rPr lang="en-US" dirty="0">
                <a:solidFill>
                  <a:schemeClr val="bg1"/>
                </a:solidFill>
                <a:latin typeface="Corbel" pitchFamily="34" charset="0"/>
              </a:rPr>
              <a:t> </a:t>
            </a:r>
            <a:r>
              <a:rPr lang="en-US" dirty="0" err="1">
                <a:solidFill>
                  <a:schemeClr val="bg1"/>
                </a:solidFill>
                <a:latin typeface="Corbel" pitchFamily="34" charset="0"/>
              </a:rPr>
              <a:t>Sakit</a:t>
            </a:r>
            <a:r>
              <a:rPr lang="en-US" dirty="0">
                <a:solidFill>
                  <a:schemeClr val="bg1"/>
                </a:solidFill>
                <a:latin typeface="Corbel" pitchFamily="34" charset="0"/>
              </a:rPr>
              <a:t> </a:t>
            </a:r>
            <a:r>
              <a:rPr lang="en-US" dirty="0" err="1">
                <a:solidFill>
                  <a:schemeClr val="bg1"/>
                </a:solidFill>
                <a:latin typeface="Corbel" pitchFamily="34" charset="0"/>
              </a:rPr>
              <a:t>Harapan</a:t>
            </a:r>
            <a:r>
              <a:rPr lang="en-US" dirty="0">
                <a:solidFill>
                  <a:schemeClr val="bg1"/>
                </a:solidFill>
                <a:latin typeface="Corbel" pitchFamily="34" charset="0"/>
              </a:rPr>
              <a:t> </a:t>
            </a:r>
            <a:r>
              <a:rPr lang="en-US" dirty="0" err="1">
                <a:solidFill>
                  <a:schemeClr val="bg1"/>
                </a:solidFill>
                <a:latin typeface="Corbel" pitchFamily="34" charset="0"/>
              </a:rPr>
              <a:t>Jantung</a:t>
            </a:r>
            <a:r>
              <a:rPr lang="en-US" dirty="0">
                <a:solidFill>
                  <a:schemeClr val="bg1"/>
                </a:solidFill>
                <a:latin typeface="Corbel" pitchFamily="34" charset="0"/>
              </a:rPr>
              <a:t> </a:t>
            </a:r>
            <a:r>
              <a:rPr lang="en-US" dirty="0" err="1">
                <a:solidFill>
                  <a:schemeClr val="bg1"/>
                </a:solidFill>
                <a:latin typeface="Corbel" pitchFamily="34" charset="0"/>
              </a:rPr>
              <a:t>Sehat</a:t>
            </a:r>
            <a:r>
              <a:rPr lang="en-US" dirty="0">
                <a:solidFill>
                  <a:schemeClr val="bg1"/>
                </a:solidFill>
                <a:latin typeface="Corbel" pitchFamily="34" charset="0"/>
              </a:rPr>
              <a:t> </a:t>
            </a:r>
            <a:r>
              <a:rPr lang="en-US" dirty="0" err="1">
                <a:solidFill>
                  <a:schemeClr val="bg1"/>
                </a:solidFill>
                <a:latin typeface="Corbel" pitchFamily="34" charset="0"/>
              </a:rPr>
              <a:t>dengan</a:t>
            </a:r>
            <a:r>
              <a:rPr lang="en-US" dirty="0">
                <a:solidFill>
                  <a:schemeClr val="bg1"/>
                </a:solidFill>
                <a:latin typeface="Corbel" pitchFamily="34" charset="0"/>
              </a:rPr>
              <a:t> </a:t>
            </a:r>
            <a:r>
              <a:rPr lang="en-US" dirty="0" err="1">
                <a:solidFill>
                  <a:schemeClr val="bg1"/>
                </a:solidFill>
                <a:latin typeface="Corbel" pitchFamily="34" charset="0"/>
              </a:rPr>
              <a:t>perjanjian</a:t>
            </a:r>
            <a:r>
              <a:rPr lang="en-US" dirty="0">
                <a:solidFill>
                  <a:schemeClr val="bg1"/>
                </a:solidFill>
                <a:latin typeface="Corbel" pitchFamily="34" charset="0"/>
              </a:rPr>
              <a:t> </a:t>
            </a:r>
            <a:r>
              <a:rPr lang="en-US" dirty="0" err="1">
                <a:solidFill>
                  <a:schemeClr val="bg1"/>
                </a:solidFill>
                <a:latin typeface="Corbel" pitchFamily="34" charset="0"/>
              </a:rPr>
              <a:t>bahwa</a:t>
            </a:r>
            <a:r>
              <a:rPr lang="en-US" dirty="0">
                <a:solidFill>
                  <a:schemeClr val="bg1"/>
                </a:solidFill>
                <a:latin typeface="Corbel" pitchFamily="34" charset="0"/>
              </a:rPr>
              <a:t> </a:t>
            </a:r>
            <a:r>
              <a:rPr lang="en-US" dirty="0" err="1">
                <a:solidFill>
                  <a:schemeClr val="bg1"/>
                </a:solidFill>
                <a:latin typeface="Corbel" pitchFamily="34" charset="0"/>
              </a:rPr>
              <a:t>atas</a:t>
            </a:r>
            <a:r>
              <a:rPr lang="en-US" dirty="0">
                <a:solidFill>
                  <a:schemeClr val="bg1"/>
                </a:solidFill>
                <a:latin typeface="Corbel" pitchFamily="34" charset="0"/>
              </a:rPr>
              <a:t> </a:t>
            </a:r>
            <a:r>
              <a:rPr lang="en-US" dirty="0" err="1">
                <a:solidFill>
                  <a:schemeClr val="bg1"/>
                </a:solidFill>
                <a:latin typeface="Corbel" pitchFamily="34" charset="0"/>
              </a:rPr>
              <a:t>setiap</a:t>
            </a:r>
            <a:r>
              <a:rPr lang="en-US" dirty="0">
                <a:solidFill>
                  <a:schemeClr val="bg1"/>
                </a:solidFill>
                <a:latin typeface="Corbel" pitchFamily="34" charset="0"/>
              </a:rPr>
              <a:t> </a:t>
            </a:r>
            <a:r>
              <a:rPr lang="en-US" dirty="0" err="1">
                <a:solidFill>
                  <a:schemeClr val="bg1"/>
                </a:solidFill>
                <a:latin typeface="Corbel" pitchFamily="34" charset="0"/>
              </a:rPr>
              <a:t>jasa</a:t>
            </a:r>
            <a:r>
              <a:rPr lang="en-US" dirty="0">
                <a:solidFill>
                  <a:schemeClr val="bg1"/>
                </a:solidFill>
                <a:latin typeface="Corbel" pitchFamily="34" charset="0"/>
              </a:rPr>
              <a:t> </a:t>
            </a:r>
            <a:r>
              <a:rPr lang="en-US" dirty="0" err="1">
                <a:solidFill>
                  <a:schemeClr val="bg1"/>
                </a:solidFill>
                <a:latin typeface="Corbel" pitchFamily="34" charset="0"/>
              </a:rPr>
              <a:t>dokter</a:t>
            </a:r>
            <a:r>
              <a:rPr lang="en-US" dirty="0">
                <a:solidFill>
                  <a:schemeClr val="bg1"/>
                </a:solidFill>
                <a:latin typeface="Corbel" pitchFamily="34" charset="0"/>
              </a:rPr>
              <a:t> yang </a:t>
            </a:r>
            <a:r>
              <a:rPr lang="en-US" dirty="0" err="1">
                <a:solidFill>
                  <a:schemeClr val="bg1"/>
                </a:solidFill>
                <a:latin typeface="Corbel" pitchFamily="34" charset="0"/>
              </a:rPr>
              <a:t>dibayarkan</a:t>
            </a:r>
            <a:r>
              <a:rPr lang="en-US" dirty="0">
                <a:solidFill>
                  <a:schemeClr val="bg1"/>
                </a:solidFill>
                <a:latin typeface="Corbel" pitchFamily="34" charset="0"/>
              </a:rPr>
              <a:t> </a:t>
            </a:r>
            <a:r>
              <a:rPr lang="en-US" dirty="0" err="1">
                <a:solidFill>
                  <a:schemeClr val="bg1"/>
                </a:solidFill>
                <a:latin typeface="Corbel" pitchFamily="34" charset="0"/>
              </a:rPr>
              <a:t>oleh</a:t>
            </a:r>
            <a:r>
              <a:rPr lang="en-US" dirty="0">
                <a:solidFill>
                  <a:schemeClr val="bg1"/>
                </a:solidFill>
                <a:latin typeface="Corbel" pitchFamily="34" charset="0"/>
              </a:rPr>
              <a:t> </a:t>
            </a:r>
            <a:r>
              <a:rPr lang="en-US" dirty="0" err="1">
                <a:solidFill>
                  <a:schemeClr val="bg1"/>
                </a:solidFill>
                <a:latin typeface="Corbel" pitchFamily="34" charset="0"/>
              </a:rPr>
              <a:t>pasien</a:t>
            </a:r>
            <a:r>
              <a:rPr lang="en-US" dirty="0">
                <a:solidFill>
                  <a:schemeClr val="bg1"/>
                </a:solidFill>
                <a:latin typeface="Corbel" pitchFamily="34" charset="0"/>
              </a:rPr>
              <a:t> </a:t>
            </a:r>
            <a:r>
              <a:rPr lang="en-US" dirty="0" err="1">
                <a:solidFill>
                  <a:schemeClr val="bg1"/>
                </a:solidFill>
                <a:latin typeface="Corbel" pitchFamily="34" charset="0"/>
              </a:rPr>
              <a:t>akan</a:t>
            </a:r>
            <a:r>
              <a:rPr lang="en-US" dirty="0">
                <a:solidFill>
                  <a:schemeClr val="bg1"/>
                </a:solidFill>
                <a:latin typeface="Corbel" pitchFamily="34" charset="0"/>
              </a:rPr>
              <a:t> </a:t>
            </a:r>
            <a:r>
              <a:rPr lang="en-US" dirty="0" err="1">
                <a:solidFill>
                  <a:schemeClr val="bg1"/>
                </a:solidFill>
                <a:latin typeface="Corbel" pitchFamily="34" charset="0"/>
              </a:rPr>
              <a:t>dipotong</a:t>
            </a:r>
            <a:r>
              <a:rPr lang="en-US" dirty="0">
                <a:solidFill>
                  <a:schemeClr val="bg1"/>
                </a:solidFill>
                <a:latin typeface="Corbel" pitchFamily="34" charset="0"/>
              </a:rPr>
              <a:t> 20% </a:t>
            </a:r>
            <a:r>
              <a:rPr lang="en-US" dirty="0" err="1">
                <a:solidFill>
                  <a:schemeClr val="bg1"/>
                </a:solidFill>
                <a:latin typeface="Corbel" pitchFamily="34" charset="0"/>
              </a:rPr>
              <a:t>oleh</a:t>
            </a:r>
            <a:r>
              <a:rPr lang="en-US" dirty="0">
                <a:solidFill>
                  <a:schemeClr val="bg1"/>
                </a:solidFill>
                <a:latin typeface="Corbel" pitchFamily="34" charset="0"/>
              </a:rPr>
              <a:t> </a:t>
            </a:r>
            <a:r>
              <a:rPr lang="en-US" dirty="0" err="1">
                <a:solidFill>
                  <a:schemeClr val="bg1"/>
                </a:solidFill>
                <a:latin typeface="Corbel" pitchFamily="34" charset="0"/>
              </a:rPr>
              <a:t>pihak</a:t>
            </a:r>
            <a:r>
              <a:rPr lang="en-US" dirty="0">
                <a:solidFill>
                  <a:schemeClr val="bg1"/>
                </a:solidFill>
                <a:latin typeface="Corbel" pitchFamily="34" charset="0"/>
              </a:rPr>
              <a:t> </a:t>
            </a:r>
            <a:r>
              <a:rPr lang="en-US" dirty="0" err="1">
                <a:solidFill>
                  <a:schemeClr val="bg1"/>
                </a:solidFill>
                <a:latin typeface="Corbel" pitchFamily="34" charset="0"/>
              </a:rPr>
              <a:t>rumah</a:t>
            </a:r>
            <a:r>
              <a:rPr lang="en-US" dirty="0">
                <a:solidFill>
                  <a:schemeClr val="bg1"/>
                </a:solidFill>
                <a:latin typeface="Corbel" pitchFamily="34" charset="0"/>
              </a:rPr>
              <a:t> </a:t>
            </a:r>
            <a:r>
              <a:rPr lang="en-US" dirty="0" err="1">
                <a:solidFill>
                  <a:schemeClr val="bg1"/>
                </a:solidFill>
                <a:latin typeface="Corbel" pitchFamily="34" charset="0"/>
              </a:rPr>
              <a:t>sakit</a:t>
            </a:r>
            <a:r>
              <a:rPr lang="en-US" dirty="0">
                <a:solidFill>
                  <a:schemeClr val="bg1"/>
                </a:solidFill>
                <a:latin typeface="Corbel" pitchFamily="34" charset="0"/>
              </a:rPr>
              <a:t> </a:t>
            </a:r>
            <a:r>
              <a:rPr lang="en-US" dirty="0" err="1">
                <a:solidFill>
                  <a:schemeClr val="bg1"/>
                </a:solidFill>
                <a:latin typeface="Corbel" pitchFamily="34" charset="0"/>
              </a:rPr>
              <a:t>sebagai</a:t>
            </a:r>
            <a:r>
              <a:rPr lang="en-US" dirty="0">
                <a:solidFill>
                  <a:schemeClr val="bg1"/>
                </a:solidFill>
                <a:latin typeface="Corbel" pitchFamily="34" charset="0"/>
              </a:rPr>
              <a:t> </a:t>
            </a:r>
            <a:r>
              <a:rPr lang="en-US" dirty="0" err="1">
                <a:solidFill>
                  <a:schemeClr val="bg1"/>
                </a:solidFill>
                <a:latin typeface="Corbel" pitchFamily="34" charset="0"/>
              </a:rPr>
              <a:t>bagian</a:t>
            </a:r>
            <a:r>
              <a:rPr lang="en-US" dirty="0">
                <a:solidFill>
                  <a:schemeClr val="bg1"/>
                </a:solidFill>
                <a:latin typeface="Corbel" pitchFamily="34" charset="0"/>
              </a:rPr>
              <a:t> </a:t>
            </a:r>
            <a:r>
              <a:rPr lang="en-US" dirty="0" err="1">
                <a:solidFill>
                  <a:schemeClr val="bg1"/>
                </a:solidFill>
                <a:latin typeface="Corbel" pitchFamily="34" charset="0"/>
              </a:rPr>
              <a:t>penghasilan</a:t>
            </a:r>
            <a:r>
              <a:rPr lang="en-US" dirty="0">
                <a:solidFill>
                  <a:schemeClr val="bg1"/>
                </a:solidFill>
                <a:latin typeface="Corbel" pitchFamily="34" charset="0"/>
              </a:rPr>
              <a:t> </a:t>
            </a:r>
            <a:r>
              <a:rPr lang="en-US" dirty="0" err="1">
                <a:solidFill>
                  <a:schemeClr val="bg1"/>
                </a:solidFill>
                <a:latin typeface="Corbel" pitchFamily="34" charset="0"/>
              </a:rPr>
              <a:t>rumah</a:t>
            </a:r>
            <a:r>
              <a:rPr lang="en-US" dirty="0">
                <a:solidFill>
                  <a:schemeClr val="bg1"/>
                </a:solidFill>
                <a:latin typeface="Corbel" pitchFamily="34" charset="0"/>
              </a:rPr>
              <a:t> </a:t>
            </a:r>
            <a:r>
              <a:rPr lang="en-US" dirty="0" err="1">
                <a:solidFill>
                  <a:schemeClr val="bg1"/>
                </a:solidFill>
                <a:latin typeface="Corbel" pitchFamily="34" charset="0"/>
              </a:rPr>
              <a:t>sakit</a:t>
            </a:r>
            <a:r>
              <a:rPr lang="en-US" dirty="0">
                <a:solidFill>
                  <a:schemeClr val="bg1"/>
                </a:solidFill>
                <a:latin typeface="Corbel" pitchFamily="34" charset="0"/>
              </a:rPr>
              <a:t> </a:t>
            </a:r>
            <a:r>
              <a:rPr lang="en-US" dirty="0" err="1">
                <a:solidFill>
                  <a:schemeClr val="bg1"/>
                </a:solidFill>
                <a:latin typeface="Corbel" pitchFamily="34" charset="0"/>
              </a:rPr>
              <a:t>dan</a:t>
            </a:r>
            <a:r>
              <a:rPr lang="en-US" dirty="0">
                <a:solidFill>
                  <a:schemeClr val="bg1"/>
                </a:solidFill>
                <a:latin typeface="Corbel" pitchFamily="34" charset="0"/>
              </a:rPr>
              <a:t> </a:t>
            </a:r>
            <a:r>
              <a:rPr lang="en-US" dirty="0" err="1">
                <a:solidFill>
                  <a:schemeClr val="bg1"/>
                </a:solidFill>
                <a:latin typeface="Corbel" pitchFamily="34" charset="0"/>
              </a:rPr>
              <a:t>sisanya</a:t>
            </a:r>
            <a:r>
              <a:rPr lang="en-US" dirty="0">
                <a:solidFill>
                  <a:schemeClr val="bg1"/>
                </a:solidFill>
                <a:latin typeface="Corbel" pitchFamily="34" charset="0"/>
              </a:rPr>
              <a:t> </a:t>
            </a:r>
            <a:r>
              <a:rPr lang="en-US" dirty="0" err="1">
                <a:solidFill>
                  <a:schemeClr val="bg1"/>
                </a:solidFill>
                <a:latin typeface="Corbel" pitchFamily="34" charset="0"/>
              </a:rPr>
              <a:t>sebesar</a:t>
            </a:r>
            <a:r>
              <a:rPr lang="en-US" dirty="0">
                <a:solidFill>
                  <a:schemeClr val="bg1"/>
                </a:solidFill>
                <a:latin typeface="Corbel" pitchFamily="34" charset="0"/>
              </a:rPr>
              <a:t> 80% </a:t>
            </a:r>
            <a:r>
              <a:rPr lang="en-US" dirty="0" err="1">
                <a:solidFill>
                  <a:schemeClr val="bg1"/>
                </a:solidFill>
                <a:latin typeface="Corbel" pitchFamily="34" charset="0"/>
              </a:rPr>
              <a:t>dari</a:t>
            </a:r>
            <a:r>
              <a:rPr lang="en-US" dirty="0">
                <a:solidFill>
                  <a:schemeClr val="bg1"/>
                </a:solidFill>
                <a:latin typeface="Corbel" pitchFamily="34" charset="0"/>
              </a:rPr>
              <a:t> </a:t>
            </a:r>
            <a:r>
              <a:rPr lang="en-US" dirty="0" err="1">
                <a:solidFill>
                  <a:schemeClr val="bg1"/>
                </a:solidFill>
                <a:latin typeface="Corbel" pitchFamily="34" charset="0"/>
              </a:rPr>
              <a:t>jasa</a:t>
            </a:r>
            <a:r>
              <a:rPr lang="en-US" dirty="0">
                <a:solidFill>
                  <a:schemeClr val="bg1"/>
                </a:solidFill>
                <a:latin typeface="Corbel" pitchFamily="34" charset="0"/>
              </a:rPr>
              <a:t> </a:t>
            </a:r>
            <a:r>
              <a:rPr lang="en-US" dirty="0" err="1">
                <a:solidFill>
                  <a:schemeClr val="bg1"/>
                </a:solidFill>
                <a:latin typeface="Corbel" pitchFamily="34" charset="0"/>
              </a:rPr>
              <a:t>dokter</a:t>
            </a:r>
            <a:r>
              <a:rPr lang="en-US" dirty="0">
                <a:solidFill>
                  <a:schemeClr val="bg1"/>
                </a:solidFill>
                <a:latin typeface="Corbel" pitchFamily="34" charset="0"/>
              </a:rPr>
              <a:t> </a:t>
            </a:r>
            <a:r>
              <a:rPr lang="en-US" dirty="0" err="1">
                <a:solidFill>
                  <a:schemeClr val="bg1"/>
                </a:solidFill>
                <a:latin typeface="Corbel" pitchFamily="34" charset="0"/>
              </a:rPr>
              <a:t>tersebut</a:t>
            </a:r>
            <a:r>
              <a:rPr lang="en-US" dirty="0">
                <a:solidFill>
                  <a:schemeClr val="bg1"/>
                </a:solidFill>
                <a:latin typeface="Corbel" pitchFamily="34" charset="0"/>
              </a:rPr>
              <a:t> </a:t>
            </a:r>
            <a:r>
              <a:rPr lang="en-US" dirty="0" err="1">
                <a:solidFill>
                  <a:schemeClr val="bg1"/>
                </a:solidFill>
                <a:latin typeface="Corbel" pitchFamily="34" charset="0"/>
              </a:rPr>
              <a:t>akan</a:t>
            </a:r>
            <a:r>
              <a:rPr lang="en-US" dirty="0">
                <a:solidFill>
                  <a:schemeClr val="bg1"/>
                </a:solidFill>
                <a:latin typeface="Corbel" pitchFamily="34" charset="0"/>
              </a:rPr>
              <a:t> </a:t>
            </a:r>
            <a:r>
              <a:rPr lang="en-US" dirty="0" err="1">
                <a:solidFill>
                  <a:schemeClr val="bg1"/>
                </a:solidFill>
                <a:latin typeface="Corbel" pitchFamily="34" charset="0"/>
              </a:rPr>
              <a:t>dibayarkan</a:t>
            </a:r>
            <a:r>
              <a:rPr lang="en-US" dirty="0">
                <a:solidFill>
                  <a:schemeClr val="bg1"/>
                </a:solidFill>
                <a:latin typeface="Corbel" pitchFamily="34" charset="0"/>
              </a:rPr>
              <a:t> </a:t>
            </a:r>
            <a:r>
              <a:rPr lang="en-US" dirty="0" err="1">
                <a:solidFill>
                  <a:schemeClr val="bg1"/>
                </a:solidFill>
                <a:latin typeface="Corbel" pitchFamily="34" charset="0"/>
              </a:rPr>
              <a:t>kepada</a:t>
            </a:r>
            <a:r>
              <a:rPr lang="en-US" dirty="0">
                <a:solidFill>
                  <a:schemeClr val="bg1"/>
                </a:solidFill>
                <a:latin typeface="Corbel" pitchFamily="34" charset="0"/>
              </a:rPr>
              <a:t> dr. </a:t>
            </a:r>
            <a:r>
              <a:rPr lang="en-US" dirty="0" err="1" smtClean="0">
                <a:solidFill>
                  <a:schemeClr val="bg1"/>
                </a:solidFill>
                <a:latin typeface="Corbel" pitchFamily="34" charset="0"/>
              </a:rPr>
              <a:t>Widyan</a:t>
            </a:r>
            <a:r>
              <a:rPr lang="en-US" dirty="0" smtClean="0">
                <a:solidFill>
                  <a:schemeClr val="bg1"/>
                </a:solidFill>
                <a:latin typeface="Corbel" pitchFamily="34" charset="0"/>
              </a:rPr>
              <a:t> </a:t>
            </a:r>
            <a:r>
              <a:rPr lang="en-US" dirty="0" err="1" smtClean="0">
                <a:solidFill>
                  <a:schemeClr val="bg1"/>
                </a:solidFill>
                <a:latin typeface="Corbel" pitchFamily="34" charset="0"/>
              </a:rPr>
              <a:t>Riadi</a:t>
            </a:r>
            <a:r>
              <a:rPr lang="en-US" dirty="0" smtClean="0">
                <a:solidFill>
                  <a:schemeClr val="bg1"/>
                </a:solidFill>
                <a:latin typeface="Corbel" pitchFamily="34" charset="0"/>
              </a:rPr>
              <a:t>, </a:t>
            </a:r>
            <a:r>
              <a:rPr lang="en-US" dirty="0">
                <a:solidFill>
                  <a:schemeClr val="bg1"/>
                </a:solidFill>
                <a:latin typeface="Corbel" pitchFamily="34" charset="0"/>
              </a:rPr>
              <a:t>Sp.JP </a:t>
            </a:r>
            <a:r>
              <a:rPr lang="en-US" dirty="0" err="1">
                <a:solidFill>
                  <a:schemeClr val="bg1"/>
                </a:solidFill>
                <a:latin typeface="Corbel" pitchFamily="34" charset="0"/>
              </a:rPr>
              <a:t>pada</a:t>
            </a:r>
            <a:r>
              <a:rPr lang="en-US" dirty="0">
                <a:solidFill>
                  <a:schemeClr val="bg1"/>
                </a:solidFill>
                <a:latin typeface="Corbel" pitchFamily="34" charset="0"/>
              </a:rPr>
              <a:t> </a:t>
            </a:r>
            <a:r>
              <a:rPr lang="en-US" dirty="0" err="1">
                <a:solidFill>
                  <a:schemeClr val="bg1"/>
                </a:solidFill>
                <a:latin typeface="Corbel" pitchFamily="34" charset="0"/>
              </a:rPr>
              <a:t>setiap</a:t>
            </a:r>
            <a:r>
              <a:rPr lang="en-US" dirty="0">
                <a:solidFill>
                  <a:schemeClr val="bg1"/>
                </a:solidFill>
                <a:latin typeface="Corbel" pitchFamily="34" charset="0"/>
              </a:rPr>
              <a:t> </a:t>
            </a:r>
            <a:r>
              <a:rPr lang="en-US" dirty="0" err="1">
                <a:solidFill>
                  <a:schemeClr val="bg1"/>
                </a:solidFill>
                <a:latin typeface="Corbel" pitchFamily="34" charset="0"/>
              </a:rPr>
              <a:t>akhir</a:t>
            </a:r>
            <a:r>
              <a:rPr lang="en-US" dirty="0">
                <a:solidFill>
                  <a:schemeClr val="bg1"/>
                </a:solidFill>
                <a:latin typeface="Corbel" pitchFamily="34" charset="0"/>
              </a:rPr>
              <a:t> </a:t>
            </a:r>
            <a:r>
              <a:rPr lang="en-US" dirty="0" err="1">
                <a:solidFill>
                  <a:schemeClr val="bg1"/>
                </a:solidFill>
                <a:latin typeface="Corbel" pitchFamily="34" charset="0"/>
              </a:rPr>
              <a:t>bulan</a:t>
            </a:r>
            <a:r>
              <a:rPr lang="en-US" dirty="0">
                <a:solidFill>
                  <a:schemeClr val="bg1"/>
                </a:solidFill>
                <a:latin typeface="Corbel" pitchFamily="34" charset="0"/>
              </a:rPr>
              <a:t>. </a:t>
            </a:r>
            <a:r>
              <a:rPr lang="en-US" dirty="0" err="1">
                <a:solidFill>
                  <a:schemeClr val="bg1"/>
                </a:solidFill>
                <a:latin typeface="Corbel" pitchFamily="34" charset="0"/>
              </a:rPr>
              <a:t>Selain</a:t>
            </a:r>
            <a:r>
              <a:rPr lang="en-US" dirty="0">
                <a:solidFill>
                  <a:schemeClr val="bg1"/>
                </a:solidFill>
                <a:latin typeface="Corbel" pitchFamily="34" charset="0"/>
              </a:rPr>
              <a:t> </a:t>
            </a:r>
            <a:r>
              <a:rPr lang="en-US" dirty="0" err="1">
                <a:solidFill>
                  <a:schemeClr val="bg1"/>
                </a:solidFill>
                <a:latin typeface="Corbel" pitchFamily="34" charset="0"/>
              </a:rPr>
              <a:t>praktik</a:t>
            </a:r>
            <a:r>
              <a:rPr lang="en-US" dirty="0">
                <a:solidFill>
                  <a:schemeClr val="bg1"/>
                </a:solidFill>
                <a:latin typeface="Corbel" pitchFamily="34" charset="0"/>
              </a:rPr>
              <a:t> </a:t>
            </a:r>
            <a:r>
              <a:rPr lang="en-US" dirty="0" err="1">
                <a:solidFill>
                  <a:schemeClr val="bg1"/>
                </a:solidFill>
                <a:latin typeface="Corbel" pitchFamily="34" charset="0"/>
              </a:rPr>
              <a:t>di</a:t>
            </a:r>
            <a:r>
              <a:rPr lang="en-US" dirty="0">
                <a:solidFill>
                  <a:schemeClr val="bg1"/>
                </a:solidFill>
                <a:latin typeface="Corbel" pitchFamily="34" charset="0"/>
              </a:rPr>
              <a:t> </a:t>
            </a:r>
            <a:r>
              <a:rPr lang="en-US" dirty="0" err="1">
                <a:solidFill>
                  <a:schemeClr val="bg1"/>
                </a:solidFill>
                <a:latin typeface="Corbel" pitchFamily="34" charset="0"/>
              </a:rPr>
              <a:t>Rumah</a:t>
            </a:r>
            <a:r>
              <a:rPr lang="en-US" dirty="0">
                <a:solidFill>
                  <a:schemeClr val="bg1"/>
                </a:solidFill>
                <a:latin typeface="Corbel" pitchFamily="34" charset="0"/>
              </a:rPr>
              <a:t> </a:t>
            </a:r>
            <a:r>
              <a:rPr lang="en-US" dirty="0" err="1">
                <a:solidFill>
                  <a:schemeClr val="bg1"/>
                </a:solidFill>
                <a:latin typeface="Corbel" pitchFamily="34" charset="0"/>
              </a:rPr>
              <a:t>Sakit</a:t>
            </a:r>
            <a:r>
              <a:rPr lang="en-US" dirty="0">
                <a:solidFill>
                  <a:schemeClr val="bg1"/>
                </a:solidFill>
                <a:latin typeface="Corbel" pitchFamily="34" charset="0"/>
              </a:rPr>
              <a:t> </a:t>
            </a:r>
            <a:r>
              <a:rPr lang="en-US" dirty="0" err="1">
                <a:solidFill>
                  <a:schemeClr val="bg1"/>
                </a:solidFill>
                <a:latin typeface="Corbel" pitchFamily="34" charset="0"/>
              </a:rPr>
              <a:t>Harapan</a:t>
            </a:r>
            <a:r>
              <a:rPr lang="en-US" dirty="0">
                <a:solidFill>
                  <a:schemeClr val="bg1"/>
                </a:solidFill>
                <a:latin typeface="Corbel" pitchFamily="34" charset="0"/>
              </a:rPr>
              <a:t> </a:t>
            </a:r>
            <a:r>
              <a:rPr lang="en-US" dirty="0" err="1">
                <a:solidFill>
                  <a:schemeClr val="bg1"/>
                </a:solidFill>
                <a:latin typeface="Corbel" pitchFamily="34" charset="0"/>
              </a:rPr>
              <a:t>Jantung</a:t>
            </a:r>
            <a:r>
              <a:rPr lang="en-US" dirty="0">
                <a:solidFill>
                  <a:schemeClr val="bg1"/>
                </a:solidFill>
                <a:latin typeface="Corbel" pitchFamily="34" charset="0"/>
              </a:rPr>
              <a:t> </a:t>
            </a:r>
            <a:r>
              <a:rPr lang="en-US" dirty="0" err="1">
                <a:solidFill>
                  <a:schemeClr val="bg1"/>
                </a:solidFill>
                <a:latin typeface="Corbel" pitchFamily="34" charset="0"/>
              </a:rPr>
              <a:t>Sehat</a:t>
            </a:r>
            <a:r>
              <a:rPr lang="en-US" dirty="0">
                <a:solidFill>
                  <a:schemeClr val="bg1"/>
                </a:solidFill>
                <a:latin typeface="Corbel" pitchFamily="34" charset="0"/>
              </a:rPr>
              <a:t> </a:t>
            </a:r>
            <a:r>
              <a:rPr lang="en-US" b="1" dirty="0" err="1" smtClean="0">
                <a:solidFill>
                  <a:schemeClr val="bg1"/>
                </a:solidFill>
                <a:effectLst>
                  <a:outerShdw blurRad="38100" dist="38100" dir="2700000" algn="tl">
                    <a:srgbClr val="000000">
                      <a:alpha val="43137"/>
                    </a:srgbClr>
                  </a:outerShdw>
                </a:effectLst>
                <a:latin typeface="Corbel" pitchFamily="34" charset="0"/>
              </a:rPr>
              <a:t>dr</a:t>
            </a:r>
            <a:r>
              <a:rPr lang="en-US" b="1" dirty="0" smtClean="0">
                <a:solidFill>
                  <a:schemeClr val="bg1"/>
                </a:solidFill>
                <a:effectLst>
                  <a:outerShdw blurRad="38100" dist="38100" dir="2700000" algn="tl">
                    <a:srgbClr val="000000">
                      <a:alpha val="43137"/>
                    </a:srgbClr>
                  </a:outerShdw>
                </a:effectLst>
                <a:latin typeface="Corbel" pitchFamily="34" charset="0"/>
              </a:rPr>
              <a:t> </a:t>
            </a:r>
            <a:r>
              <a:rPr lang="en-US" b="1" dirty="0" err="1" smtClean="0">
                <a:solidFill>
                  <a:schemeClr val="bg1"/>
                </a:solidFill>
                <a:effectLst>
                  <a:outerShdw blurRad="38100" dist="38100" dir="2700000" algn="tl">
                    <a:srgbClr val="000000">
                      <a:alpha val="43137"/>
                    </a:srgbClr>
                  </a:outerShdw>
                </a:effectLst>
                <a:latin typeface="Corbel" pitchFamily="34" charset="0"/>
              </a:rPr>
              <a:t>Widyan</a:t>
            </a:r>
            <a:r>
              <a:rPr lang="en-US" b="1" dirty="0" smtClean="0">
                <a:solidFill>
                  <a:schemeClr val="bg1"/>
                </a:solidFill>
                <a:effectLst>
                  <a:outerShdw blurRad="38100" dist="38100" dir="2700000" algn="tl">
                    <a:srgbClr val="000000">
                      <a:alpha val="43137"/>
                    </a:srgbClr>
                  </a:outerShdw>
                </a:effectLst>
                <a:latin typeface="Corbel" pitchFamily="34" charset="0"/>
              </a:rPr>
              <a:t> </a:t>
            </a:r>
            <a:r>
              <a:rPr lang="en-US" b="1" dirty="0" err="1" smtClean="0">
                <a:solidFill>
                  <a:schemeClr val="bg1"/>
                </a:solidFill>
                <a:effectLst>
                  <a:outerShdw blurRad="38100" dist="38100" dir="2700000" algn="tl">
                    <a:srgbClr val="000000">
                      <a:alpha val="43137"/>
                    </a:srgbClr>
                  </a:outerShdw>
                </a:effectLst>
                <a:latin typeface="Corbel" pitchFamily="34" charset="0"/>
              </a:rPr>
              <a:t>Riadi</a:t>
            </a:r>
            <a:r>
              <a:rPr lang="en-US" b="1" dirty="0" smtClean="0">
                <a:solidFill>
                  <a:schemeClr val="bg1"/>
                </a:solidFill>
                <a:effectLst>
                  <a:outerShdw blurRad="38100" dist="38100" dir="2700000" algn="tl">
                    <a:srgbClr val="000000">
                      <a:alpha val="43137"/>
                    </a:srgbClr>
                  </a:outerShdw>
                </a:effectLst>
                <a:latin typeface="Corbel" pitchFamily="34" charset="0"/>
              </a:rPr>
              <a:t>, </a:t>
            </a:r>
            <a:r>
              <a:rPr lang="en-US" b="1" dirty="0">
                <a:solidFill>
                  <a:schemeClr val="bg1"/>
                </a:solidFill>
                <a:effectLst>
                  <a:outerShdw blurRad="38100" dist="38100" dir="2700000" algn="tl">
                    <a:srgbClr val="000000">
                      <a:alpha val="43137"/>
                    </a:srgbClr>
                  </a:outerShdw>
                </a:effectLst>
                <a:latin typeface="Corbel" pitchFamily="34" charset="0"/>
              </a:rPr>
              <a:t>Sp.JP </a:t>
            </a:r>
            <a:r>
              <a:rPr lang="en-US" b="1" dirty="0" err="1">
                <a:solidFill>
                  <a:schemeClr val="bg1"/>
                </a:solidFill>
                <a:effectLst>
                  <a:outerShdw blurRad="38100" dist="38100" dir="2700000" algn="tl">
                    <a:srgbClr val="000000">
                      <a:alpha val="43137"/>
                    </a:srgbClr>
                  </a:outerShdw>
                </a:effectLst>
                <a:latin typeface="Corbel" pitchFamily="34" charset="0"/>
              </a:rPr>
              <a:t>juga</a:t>
            </a:r>
            <a:r>
              <a:rPr lang="en-US" b="1" dirty="0">
                <a:solidFill>
                  <a:schemeClr val="bg1"/>
                </a:solidFill>
                <a:effectLst>
                  <a:outerShdw blurRad="38100" dist="38100" dir="2700000" algn="tl">
                    <a:srgbClr val="000000">
                      <a:alpha val="43137"/>
                    </a:srgbClr>
                  </a:outerShdw>
                </a:effectLst>
                <a:latin typeface="Corbel" pitchFamily="34" charset="0"/>
              </a:rPr>
              <a:t> </a:t>
            </a:r>
            <a:r>
              <a:rPr lang="en-US" b="1" dirty="0" err="1">
                <a:solidFill>
                  <a:schemeClr val="bg1"/>
                </a:solidFill>
                <a:effectLst>
                  <a:outerShdw blurRad="38100" dist="38100" dir="2700000" algn="tl">
                    <a:srgbClr val="000000">
                      <a:alpha val="43137"/>
                    </a:srgbClr>
                  </a:outerShdw>
                </a:effectLst>
                <a:latin typeface="Corbel" pitchFamily="34" charset="0"/>
              </a:rPr>
              <a:t>melakukan</a:t>
            </a:r>
            <a:r>
              <a:rPr lang="en-US" b="1" dirty="0">
                <a:solidFill>
                  <a:schemeClr val="bg1"/>
                </a:solidFill>
                <a:effectLst>
                  <a:outerShdw blurRad="38100" dist="38100" dir="2700000" algn="tl">
                    <a:srgbClr val="000000">
                      <a:alpha val="43137"/>
                    </a:srgbClr>
                  </a:outerShdw>
                </a:effectLst>
                <a:latin typeface="Corbel" pitchFamily="34" charset="0"/>
              </a:rPr>
              <a:t> </a:t>
            </a:r>
            <a:r>
              <a:rPr lang="en-US" b="1" dirty="0" err="1">
                <a:solidFill>
                  <a:schemeClr val="bg1"/>
                </a:solidFill>
                <a:effectLst>
                  <a:outerShdw blurRad="38100" dist="38100" dir="2700000" algn="tl">
                    <a:srgbClr val="000000">
                      <a:alpha val="43137"/>
                    </a:srgbClr>
                  </a:outerShdw>
                </a:effectLst>
                <a:latin typeface="Corbel" pitchFamily="34" charset="0"/>
              </a:rPr>
              <a:t>praktik</a:t>
            </a:r>
            <a:r>
              <a:rPr lang="en-US" b="1" dirty="0">
                <a:solidFill>
                  <a:schemeClr val="bg1"/>
                </a:solidFill>
                <a:effectLst>
                  <a:outerShdw blurRad="38100" dist="38100" dir="2700000" algn="tl">
                    <a:srgbClr val="000000">
                      <a:alpha val="43137"/>
                    </a:srgbClr>
                  </a:outerShdw>
                </a:effectLst>
                <a:latin typeface="Corbel" pitchFamily="34" charset="0"/>
              </a:rPr>
              <a:t> </a:t>
            </a:r>
            <a:r>
              <a:rPr lang="en-US" b="1" dirty="0" err="1">
                <a:solidFill>
                  <a:schemeClr val="bg1"/>
                </a:solidFill>
                <a:effectLst>
                  <a:outerShdw blurRad="38100" dist="38100" dir="2700000" algn="tl">
                    <a:srgbClr val="000000">
                      <a:alpha val="43137"/>
                    </a:srgbClr>
                  </a:outerShdw>
                </a:effectLst>
                <a:latin typeface="Corbel" pitchFamily="34" charset="0"/>
              </a:rPr>
              <a:t>sendiri</a:t>
            </a:r>
            <a:r>
              <a:rPr lang="en-US" b="1" dirty="0">
                <a:solidFill>
                  <a:schemeClr val="bg1"/>
                </a:solidFill>
                <a:effectLst>
                  <a:outerShdw blurRad="38100" dist="38100" dir="2700000" algn="tl">
                    <a:srgbClr val="000000">
                      <a:alpha val="43137"/>
                    </a:srgbClr>
                  </a:outerShdw>
                </a:effectLst>
                <a:latin typeface="Corbel" pitchFamily="34" charset="0"/>
              </a:rPr>
              <a:t> </a:t>
            </a:r>
            <a:r>
              <a:rPr lang="en-US" b="1" dirty="0" err="1">
                <a:solidFill>
                  <a:schemeClr val="bg1"/>
                </a:solidFill>
                <a:effectLst>
                  <a:outerShdw blurRad="38100" dist="38100" dir="2700000" algn="tl">
                    <a:srgbClr val="000000">
                      <a:alpha val="43137"/>
                    </a:srgbClr>
                  </a:outerShdw>
                </a:effectLst>
                <a:latin typeface="Corbel" pitchFamily="34" charset="0"/>
              </a:rPr>
              <a:t>di</a:t>
            </a:r>
            <a:r>
              <a:rPr lang="en-US" b="1" dirty="0">
                <a:solidFill>
                  <a:schemeClr val="bg1"/>
                </a:solidFill>
                <a:effectLst>
                  <a:outerShdw blurRad="38100" dist="38100" dir="2700000" algn="tl">
                    <a:srgbClr val="000000">
                      <a:alpha val="43137"/>
                    </a:srgbClr>
                  </a:outerShdw>
                </a:effectLst>
                <a:latin typeface="Corbel" pitchFamily="34" charset="0"/>
              </a:rPr>
              <a:t> </a:t>
            </a:r>
            <a:r>
              <a:rPr lang="en-US" b="1" dirty="0" err="1">
                <a:solidFill>
                  <a:schemeClr val="bg1"/>
                </a:solidFill>
                <a:effectLst>
                  <a:outerShdw blurRad="38100" dist="38100" dir="2700000" algn="tl">
                    <a:srgbClr val="000000">
                      <a:alpha val="43137"/>
                    </a:srgbClr>
                  </a:outerShdw>
                </a:effectLst>
                <a:latin typeface="Corbel" pitchFamily="34" charset="0"/>
              </a:rPr>
              <a:t>klinik</a:t>
            </a:r>
            <a:r>
              <a:rPr lang="en-US" b="1" dirty="0">
                <a:solidFill>
                  <a:schemeClr val="bg1"/>
                </a:solidFill>
                <a:effectLst>
                  <a:outerShdw blurRad="38100" dist="38100" dir="2700000" algn="tl">
                    <a:srgbClr val="000000">
                      <a:alpha val="43137"/>
                    </a:srgbClr>
                  </a:outerShdw>
                </a:effectLst>
                <a:latin typeface="Corbel" pitchFamily="34" charset="0"/>
              </a:rPr>
              <a:t> </a:t>
            </a:r>
            <a:r>
              <a:rPr lang="en-US" b="1" dirty="0" err="1">
                <a:solidFill>
                  <a:schemeClr val="bg1"/>
                </a:solidFill>
                <a:effectLst>
                  <a:outerShdw blurRad="38100" dist="38100" dir="2700000" algn="tl">
                    <a:srgbClr val="000000">
                      <a:alpha val="43137"/>
                    </a:srgbClr>
                  </a:outerShdw>
                </a:effectLst>
                <a:latin typeface="Corbel" pitchFamily="34" charset="0"/>
              </a:rPr>
              <a:t>pribadinya</a:t>
            </a:r>
            <a:r>
              <a:rPr lang="en-US" b="1" dirty="0">
                <a:solidFill>
                  <a:schemeClr val="bg1"/>
                </a:solidFill>
                <a:effectLst>
                  <a:outerShdw blurRad="38100" dist="38100" dir="2700000" algn="tl">
                    <a:srgbClr val="000000">
                      <a:alpha val="43137"/>
                    </a:srgbClr>
                  </a:outerShdw>
                </a:effectLst>
                <a:latin typeface="Corbel" pitchFamily="34" charset="0"/>
              </a:rPr>
              <a:t>.</a:t>
            </a:r>
            <a:r>
              <a:rPr lang="en-US" dirty="0">
                <a:solidFill>
                  <a:schemeClr val="bg1"/>
                </a:solidFill>
                <a:latin typeface="Corbel" pitchFamily="34" charset="0"/>
              </a:rPr>
              <a:t> dr. </a:t>
            </a:r>
            <a:r>
              <a:rPr lang="en-US" dirty="0" err="1" smtClean="0">
                <a:solidFill>
                  <a:schemeClr val="bg1"/>
                </a:solidFill>
                <a:latin typeface="Corbel" pitchFamily="34" charset="0"/>
              </a:rPr>
              <a:t>Widyan</a:t>
            </a:r>
            <a:r>
              <a:rPr lang="en-US" dirty="0" smtClean="0">
                <a:solidFill>
                  <a:schemeClr val="bg1"/>
                </a:solidFill>
                <a:latin typeface="Corbel" pitchFamily="34" charset="0"/>
              </a:rPr>
              <a:t> </a:t>
            </a:r>
            <a:r>
              <a:rPr lang="en-US" dirty="0" err="1" smtClean="0">
                <a:solidFill>
                  <a:schemeClr val="bg1"/>
                </a:solidFill>
                <a:latin typeface="Corbel" pitchFamily="34" charset="0"/>
              </a:rPr>
              <a:t>Riadi</a:t>
            </a:r>
            <a:r>
              <a:rPr lang="en-US" dirty="0" smtClean="0">
                <a:solidFill>
                  <a:schemeClr val="bg1"/>
                </a:solidFill>
                <a:latin typeface="Corbel" pitchFamily="34" charset="0"/>
              </a:rPr>
              <a:t>, </a:t>
            </a:r>
            <a:r>
              <a:rPr lang="en-US" dirty="0">
                <a:solidFill>
                  <a:schemeClr val="bg1"/>
                </a:solidFill>
                <a:latin typeface="Corbel" pitchFamily="34" charset="0"/>
              </a:rPr>
              <a:t>Sp.JP </a:t>
            </a:r>
            <a:r>
              <a:rPr lang="en-US" dirty="0" err="1">
                <a:solidFill>
                  <a:schemeClr val="bg1"/>
                </a:solidFill>
                <a:latin typeface="Corbel" pitchFamily="34" charset="0"/>
              </a:rPr>
              <a:t>telah</a:t>
            </a:r>
            <a:r>
              <a:rPr lang="en-US" dirty="0">
                <a:solidFill>
                  <a:schemeClr val="bg1"/>
                </a:solidFill>
                <a:latin typeface="Corbel" pitchFamily="34" charset="0"/>
              </a:rPr>
              <a:t> </a:t>
            </a:r>
            <a:r>
              <a:rPr lang="en-US" dirty="0" err="1">
                <a:solidFill>
                  <a:schemeClr val="bg1"/>
                </a:solidFill>
                <a:latin typeface="Corbel" pitchFamily="34" charset="0"/>
              </a:rPr>
              <a:t>memiliki</a:t>
            </a:r>
            <a:r>
              <a:rPr lang="en-US" dirty="0">
                <a:solidFill>
                  <a:schemeClr val="bg1"/>
                </a:solidFill>
                <a:latin typeface="Corbel" pitchFamily="34" charset="0"/>
              </a:rPr>
              <a:t> NPWP </a:t>
            </a:r>
            <a:r>
              <a:rPr lang="en-US" dirty="0" err="1">
                <a:solidFill>
                  <a:schemeClr val="bg1"/>
                </a:solidFill>
                <a:latin typeface="Corbel" pitchFamily="34" charset="0"/>
              </a:rPr>
              <a:t>dan</a:t>
            </a:r>
            <a:r>
              <a:rPr lang="en-US" dirty="0">
                <a:solidFill>
                  <a:schemeClr val="bg1"/>
                </a:solidFill>
                <a:latin typeface="Corbel" pitchFamily="34" charset="0"/>
              </a:rPr>
              <a:t> </a:t>
            </a:r>
            <a:r>
              <a:rPr lang="en-US" dirty="0" err="1">
                <a:solidFill>
                  <a:schemeClr val="bg1"/>
                </a:solidFill>
                <a:latin typeface="Corbel" pitchFamily="34" charset="0"/>
              </a:rPr>
              <a:t>pada</a:t>
            </a:r>
            <a:r>
              <a:rPr lang="en-US" dirty="0">
                <a:solidFill>
                  <a:schemeClr val="bg1"/>
                </a:solidFill>
                <a:latin typeface="Corbel" pitchFamily="34" charset="0"/>
              </a:rPr>
              <a:t> </a:t>
            </a:r>
            <a:r>
              <a:rPr lang="en-US" dirty="0" err="1">
                <a:solidFill>
                  <a:schemeClr val="bg1"/>
                </a:solidFill>
                <a:latin typeface="Corbel" pitchFamily="34" charset="0"/>
              </a:rPr>
              <a:t>tahun</a:t>
            </a:r>
            <a:r>
              <a:rPr lang="en-US" dirty="0">
                <a:solidFill>
                  <a:schemeClr val="bg1"/>
                </a:solidFill>
                <a:latin typeface="Corbel" pitchFamily="34" charset="0"/>
              </a:rPr>
              <a:t> 2009, </a:t>
            </a:r>
            <a:r>
              <a:rPr lang="en-US" dirty="0" err="1">
                <a:solidFill>
                  <a:schemeClr val="bg1"/>
                </a:solidFill>
                <a:latin typeface="Corbel" pitchFamily="34" charset="0"/>
              </a:rPr>
              <a:t>jasa</a:t>
            </a:r>
            <a:r>
              <a:rPr lang="en-US" dirty="0">
                <a:solidFill>
                  <a:schemeClr val="bg1"/>
                </a:solidFill>
                <a:latin typeface="Corbel" pitchFamily="34" charset="0"/>
              </a:rPr>
              <a:t> </a:t>
            </a:r>
            <a:r>
              <a:rPr lang="en-US" dirty="0" err="1">
                <a:solidFill>
                  <a:schemeClr val="bg1"/>
                </a:solidFill>
                <a:latin typeface="Corbel" pitchFamily="34" charset="0"/>
              </a:rPr>
              <a:t>dokter</a:t>
            </a:r>
            <a:r>
              <a:rPr lang="en-US" dirty="0">
                <a:solidFill>
                  <a:schemeClr val="bg1"/>
                </a:solidFill>
                <a:latin typeface="Corbel" pitchFamily="34" charset="0"/>
              </a:rPr>
              <a:t> yang </a:t>
            </a:r>
            <a:r>
              <a:rPr lang="en-US" dirty="0" err="1">
                <a:solidFill>
                  <a:schemeClr val="bg1"/>
                </a:solidFill>
                <a:latin typeface="Corbel" pitchFamily="34" charset="0"/>
              </a:rPr>
              <a:t>dibayarkan</a:t>
            </a:r>
            <a:r>
              <a:rPr lang="en-US" dirty="0">
                <a:solidFill>
                  <a:schemeClr val="bg1"/>
                </a:solidFill>
                <a:latin typeface="Corbel" pitchFamily="34" charset="0"/>
              </a:rPr>
              <a:t> </a:t>
            </a:r>
            <a:r>
              <a:rPr lang="en-US" dirty="0" err="1">
                <a:solidFill>
                  <a:schemeClr val="bg1"/>
                </a:solidFill>
                <a:latin typeface="Corbel" pitchFamily="34" charset="0"/>
              </a:rPr>
              <a:t>pasien</a:t>
            </a:r>
            <a:r>
              <a:rPr lang="en-US" dirty="0">
                <a:solidFill>
                  <a:schemeClr val="bg1"/>
                </a:solidFill>
                <a:latin typeface="Corbel" pitchFamily="34" charset="0"/>
              </a:rPr>
              <a:t> </a:t>
            </a:r>
            <a:r>
              <a:rPr lang="en-US" dirty="0" err="1">
                <a:solidFill>
                  <a:schemeClr val="bg1"/>
                </a:solidFill>
                <a:latin typeface="Corbel" pitchFamily="34" charset="0"/>
              </a:rPr>
              <a:t>dari</a:t>
            </a:r>
            <a:r>
              <a:rPr lang="en-US" dirty="0">
                <a:solidFill>
                  <a:schemeClr val="bg1"/>
                </a:solidFill>
                <a:latin typeface="Corbel" pitchFamily="34" charset="0"/>
              </a:rPr>
              <a:t> </a:t>
            </a:r>
            <a:r>
              <a:rPr lang="en-US" dirty="0" err="1">
                <a:solidFill>
                  <a:schemeClr val="bg1"/>
                </a:solidFill>
                <a:latin typeface="Corbel" pitchFamily="34" charset="0"/>
              </a:rPr>
              <a:t>praktik</a:t>
            </a:r>
            <a:r>
              <a:rPr lang="en-US" dirty="0">
                <a:solidFill>
                  <a:schemeClr val="bg1"/>
                </a:solidFill>
                <a:latin typeface="Corbel" pitchFamily="34" charset="0"/>
              </a:rPr>
              <a:t> dr. </a:t>
            </a:r>
            <a:r>
              <a:rPr lang="en-US" dirty="0" err="1" smtClean="0">
                <a:solidFill>
                  <a:schemeClr val="bg1"/>
                </a:solidFill>
                <a:latin typeface="Corbel" pitchFamily="34" charset="0"/>
              </a:rPr>
              <a:t>Widyan</a:t>
            </a:r>
            <a:r>
              <a:rPr lang="en-US" dirty="0" smtClean="0">
                <a:solidFill>
                  <a:schemeClr val="bg1"/>
                </a:solidFill>
                <a:latin typeface="Corbel" pitchFamily="34" charset="0"/>
              </a:rPr>
              <a:t> </a:t>
            </a:r>
            <a:r>
              <a:rPr lang="en-US" dirty="0" err="1" smtClean="0">
                <a:solidFill>
                  <a:schemeClr val="bg1"/>
                </a:solidFill>
                <a:latin typeface="Corbel" pitchFamily="34" charset="0"/>
              </a:rPr>
              <a:t>Riadi</a:t>
            </a:r>
            <a:r>
              <a:rPr lang="en-US" dirty="0" smtClean="0">
                <a:solidFill>
                  <a:schemeClr val="bg1"/>
                </a:solidFill>
                <a:latin typeface="Corbel" pitchFamily="34" charset="0"/>
              </a:rPr>
              <a:t>, </a:t>
            </a:r>
            <a:r>
              <a:rPr lang="en-US" dirty="0">
                <a:solidFill>
                  <a:schemeClr val="bg1"/>
                </a:solidFill>
                <a:latin typeface="Corbel" pitchFamily="34" charset="0"/>
              </a:rPr>
              <a:t>Sp.JP </a:t>
            </a:r>
            <a:r>
              <a:rPr lang="en-US" dirty="0" err="1">
                <a:solidFill>
                  <a:schemeClr val="bg1"/>
                </a:solidFill>
                <a:latin typeface="Corbel" pitchFamily="34" charset="0"/>
              </a:rPr>
              <a:t>di</a:t>
            </a:r>
            <a:r>
              <a:rPr lang="en-US" dirty="0">
                <a:solidFill>
                  <a:schemeClr val="bg1"/>
                </a:solidFill>
                <a:latin typeface="Corbel" pitchFamily="34" charset="0"/>
              </a:rPr>
              <a:t> </a:t>
            </a:r>
            <a:r>
              <a:rPr lang="en-US" dirty="0" err="1">
                <a:solidFill>
                  <a:schemeClr val="bg1"/>
                </a:solidFill>
                <a:latin typeface="Corbel" pitchFamily="34" charset="0"/>
              </a:rPr>
              <a:t>Rumah</a:t>
            </a:r>
            <a:r>
              <a:rPr lang="en-US" dirty="0">
                <a:solidFill>
                  <a:schemeClr val="bg1"/>
                </a:solidFill>
                <a:latin typeface="Corbel" pitchFamily="34" charset="0"/>
              </a:rPr>
              <a:t> </a:t>
            </a:r>
            <a:r>
              <a:rPr lang="en-US" dirty="0" err="1">
                <a:solidFill>
                  <a:schemeClr val="bg1"/>
                </a:solidFill>
                <a:latin typeface="Corbel" pitchFamily="34" charset="0"/>
              </a:rPr>
              <a:t>Sakit</a:t>
            </a:r>
            <a:r>
              <a:rPr lang="en-US" dirty="0">
                <a:solidFill>
                  <a:schemeClr val="bg1"/>
                </a:solidFill>
                <a:latin typeface="Corbel" pitchFamily="34" charset="0"/>
              </a:rPr>
              <a:t> </a:t>
            </a:r>
            <a:r>
              <a:rPr lang="en-US" dirty="0" err="1">
                <a:solidFill>
                  <a:schemeClr val="bg1"/>
                </a:solidFill>
                <a:latin typeface="Corbel" pitchFamily="34" charset="0"/>
              </a:rPr>
              <a:t>Harapan</a:t>
            </a:r>
            <a:r>
              <a:rPr lang="en-US" dirty="0">
                <a:solidFill>
                  <a:schemeClr val="bg1"/>
                </a:solidFill>
                <a:latin typeface="Corbel" pitchFamily="34" charset="0"/>
              </a:rPr>
              <a:t> </a:t>
            </a:r>
            <a:r>
              <a:rPr lang="en-US" dirty="0" err="1">
                <a:solidFill>
                  <a:schemeClr val="bg1"/>
                </a:solidFill>
                <a:latin typeface="Corbel" pitchFamily="34" charset="0"/>
              </a:rPr>
              <a:t>Jantung</a:t>
            </a:r>
            <a:r>
              <a:rPr lang="en-US" dirty="0">
                <a:solidFill>
                  <a:schemeClr val="bg1"/>
                </a:solidFill>
                <a:latin typeface="Corbel" pitchFamily="34" charset="0"/>
              </a:rPr>
              <a:t> </a:t>
            </a:r>
            <a:r>
              <a:rPr lang="en-US" dirty="0" err="1">
                <a:solidFill>
                  <a:schemeClr val="bg1"/>
                </a:solidFill>
                <a:latin typeface="Corbel" pitchFamily="34" charset="0"/>
              </a:rPr>
              <a:t>Sehat</a:t>
            </a:r>
            <a:r>
              <a:rPr lang="en-US" dirty="0">
                <a:solidFill>
                  <a:schemeClr val="bg1"/>
                </a:solidFill>
                <a:latin typeface="Corbel" pitchFamily="34" charset="0"/>
              </a:rPr>
              <a:t> </a:t>
            </a:r>
            <a:r>
              <a:rPr lang="en-US" dirty="0" err="1">
                <a:solidFill>
                  <a:schemeClr val="bg1"/>
                </a:solidFill>
                <a:latin typeface="Corbel" pitchFamily="34" charset="0"/>
              </a:rPr>
              <a:t>adalah</a:t>
            </a:r>
            <a:r>
              <a:rPr lang="en-US" dirty="0">
                <a:solidFill>
                  <a:schemeClr val="bg1"/>
                </a:solidFill>
                <a:latin typeface="Corbel" pitchFamily="34" charset="0"/>
              </a:rPr>
              <a:t> </a:t>
            </a:r>
            <a:r>
              <a:rPr lang="en-US" dirty="0" err="1">
                <a:solidFill>
                  <a:schemeClr val="bg1"/>
                </a:solidFill>
                <a:latin typeface="Corbel" pitchFamily="34" charset="0"/>
              </a:rPr>
              <a:t>sebagai</a:t>
            </a:r>
            <a:r>
              <a:rPr lang="en-US" dirty="0">
                <a:solidFill>
                  <a:schemeClr val="bg1"/>
                </a:solidFill>
                <a:latin typeface="Corbel" pitchFamily="34" charset="0"/>
              </a:rPr>
              <a:t> </a:t>
            </a:r>
            <a:r>
              <a:rPr lang="en-US" dirty="0" err="1">
                <a:solidFill>
                  <a:schemeClr val="bg1"/>
                </a:solidFill>
                <a:latin typeface="Corbel" pitchFamily="34" charset="0"/>
              </a:rPr>
              <a:t>berikut</a:t>
            </a:r>
            <a:r>
              <a:rPr lang="en-US" dirty="0">
                <a:solidFill>
                  <a:schemeClr val="bg1"/>
                </a:solidFill>
                <a:latin typeface="Corbel" pitchFamily="34" charset="0"/>
              </a:rPr>
              <a:t>:</a:t>
            </a:r>
            <a:r>
              <a:rPr lang="id-ID" dirty="0">
                <a:solidFill>
                  <a:schemeClr val="bg1"/>
                </a:solidFill>
                <a:latin typeface="Corbel" pitchFamily="34" charset="0"/>
              </a:rPr>
              <a:t> </a:t>
            </a:r>
            <a:endParaRPr lang="en-US" dirty="0">
              <a:solidFill>
                <a:schemeClr val="bg1"/>
              </a:solidFill>
              <a:latin typeface="Corbel"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571472" y="285728"/>
          <a:ext cx="8072495" cy="5749910"/>
        </p:xfrm>
        <a:graphic>
          <a:graphicData uri="http://schemas.openxmlformats.org/drawingml/2006/table">
            <a:tbl>
              <a:tblPr firstRow="1" bandRow="1">
                <a:effectLst>
                  <a:reflection blurRad="6350" stA="50000" endA="300" endPos="90000" dist="50800" dir="5400000" sy="-100000" algn="bl" rotWithShape="0"/>
                </a:effectLst>
                <a:tableStyleId>{5C22544A-7EE6-4342-B048-85BDC9FD1C3A}</a:tableStyleId>
              </a:tblPr>
              <a:tblGrid>
                <a:gridCol w="1102637"/>
                <a:gridCol w="1367916"/>
                <a:gridCol w="1498193"/>
                <a:gridCol w="1302777"/>
                <a:gridCol w="1563333"/>
                <a:gridCol w="1237639"/>
              </a:tblGrid>
              <a:tr h="1036727">
                <a:tc>
                  <a:txBody>
                    <a:bodyPr/>
                    <a:lstStyle/>
                    <a:p>
                      <a:pPr algn="ctr" fontAlgn="t"/>
                      <a:r>
                        <a:rPr lang="en-US" sz="1200" dirty="0" err="1">
                          <a:effectLst>
                            <a:outerShdw blurRad="38100" dist="38100" dir="2700000" algn="tl">
                              <a:srgbClr val="000000">
                                <a:alpha val="43137"/>
                              </a:srgbClr>
                            </a:outerShdw>
                          </a:effectLst>
                          <a:latin typeface="Verdana"/>
                        </a:rPr>
                        <a:t>Bulan</a:t>
                      </a:r>
                      <a:endParaRPr lang="en-US" sz="1200" dirty="0">
                        <a:effectLst>
                          <a:outerShdw blurRad="38100" dist="38100" dir="2700000" algn="tl">
                            <a:srgbClr val="000000">
                              <a:alpha val="43137"/>
                            </a:srgbClr>
                          </a:outerShdw>
                        </a:effectLst>
                        <a:latin typeface="Verdana"/>
                      </a:endParaRPr>
                    </a:p>
                  </a:txBody>
                  <a:tcPr marL="47625" marR="47625" marT="47625" marB="47625" anchor="ctr"/>
                </a:tc>
                <a:tc>
                  <a:txBody>
                    <a:bodyPr/>
                    <a:lstStyle/>
                    <a:p>
                      <a:pPr algn="ctr" fontAlgn="t"/>
                      <a:r>
                        <a:rPr lang="en-US" sz="1200" dirty="0" err="1">
                          <a:effectLst>
                            <a:outerShdw blurRad="38100" dist="38100" dir="2700000" algn="tl">
                              <a:srgbClr val="000000">
                                <a:alpha val="43137"/>
                              </a:srgbClr>
                            </a:outerShdw>
                          </a:effectLst>
                          <a:latin typeface="Verdana"/>
                        </a:rPr>
                        <a:t>Jasa</a:t>
                      </a:r>
                      <a:r>
                        <a:rPr lang="en-US" sz="1200" dirty="0">
                          <a:effectLst>
                            <a:outerShdw blurRad="38100" dist="38100" dir="2700000" algn="tl">
                              <a:srgbClr val="000000">
                                <a:alpha val="43137"/>
                              </a:srgbClr>
                            </a:outerShdw>
                          </a:effectLst>
                          <a:latin typeface="Verdana"/>
                        </a:rPr>
                        <a:t> </a:t>
                      </a:r>
                      <a:r>
                        <a:rPr lang="en-US" sz="1200" dirty="0" err="1" smtClean="0">
                          <a:effectLst>
                            <a:outerShdw blurRad="38100" dist="38100" dir="2700000" algn="tl">
                              <a:srgbClr val="000000">
                                <a:alpha val="43137"/>
                              </a:srgbClr>
                            </a:outerShdw>
                          </a:effectLst>
                          <a:latin typeface="Verdana"/>
                        </a:rPr>
                        <a:t>Dokt</a:t>
                      </a:r>
                      <a:r>
                        <a:rPr lang="id-ID" sz="1200" dirty="0" smtClean="0">
                          <a:effectLst>
                            <a:outerShdw blurRad="38100" dist="38100" dir="2700000" algn="tl">
                              <a:srgbClr val="000000">
                                <a:alpha val="43137"/>
                              </a:srgbClr>
                            </a:outerShdw>
                          </a:effectLst>
                          <a:latin typeface="Verdana"/>
                        </a:rPr>
                        <a:t>e</a:t>
                      </a:r>
                      <a:r>
                        <a:rPr lang="en-US" sz="1200" dirty="0" smtClean="0">
                          <a:effectLst>
                            <a:outerShdw blurRad="38100" dist="38100" dir="2700000" algn="tl">
                              <a:srgbClr val="000000">
                                <a:alpha val="43137"/>
                              </a:srgbClr>
                            </a:outerShdw>
                          </a:effectLst>
                          <a:latin typeface="Verdana"/>
                        </a:rPr>
                        <a:t>r</a:t>
                      </a:r>
                      <a:r>
                        <a:rPr lang="en-US" sz="1200" dirty="0">
                          <a:effectLst>
                            <a:outerShdw blurRad="38100" dist="38100" dir="2700000" algn="tl">
                              <a:srgbClr val="000000">
                                <a:alpha val="43137"/>
                              </a:srgbClr>
                            </a:outerShdw>
                          </a:effectLst>
                          <a:latin typeface="Verdana"/>
                        </a:rPr>
                        <a:t/>
                      </a:r>
                      <a:br>
                        <a:rPr lang="en-US" sz="1200" dirty="0">
                          <a:effectLst>
                            <a:outerShdw blurRad="38100" dist="38100" dir="2700000" algn="tl">
                              <a:srgbClr val="000000">
                                <a:alpha val="43137"/>
                              </a:srgbClr>
                            </a:outerShdw>
                          </a:effectLst>
                          <a:latin typeface="Verdana"/>
                        </a:rPr>
                      </a:br>
                      <a:r>
                        <a:rPr lang="en-US" sz="1200" dirty="0">
                          <a:effectLst>
                            <a:outerShdw blurRad="38100" dist="38100" dir="2700000" algn="tl">
                              <a:srgbClr val="000000">
                                <a:alpha val="43137"/>
                              </a:srgbClr>
                            </a:outerShdw>
                          </a:effectLst>
                          <a:latin typeface="Verdana"/>
                        </a:rPr>
                        <a:t>yang </a:t>
                      </a:r>
                      <a:r>
                        <a:rPr lang="en-US" sz="1200" dirty="0" err="1">
                          <a:effectLst>
                            <a:outerShdw blurRad="38100" dist="38100" dir="2700000" algn="tl">
                              <a:srgbClr val="000000">
                                <a:alpha val="43137"/>
                              </a:srgbClr>
                            </a:outerShdw>
                          </a:effectLst>
                          <a:latin typeface="Verdana"/>
                        </a:rPr>
                        <a:t>dibayar</a:t>
                      </a:r>
                      <a:r>
                        <a:rPr lang="en-US" sz="1200" dirty="0">
                          <a:effectLst>
                            <a:outerShdw blurRad="38100" dist="38100" dir="2700000" algn="tl">
                              <a:srgbClr val="000000">
                                <a:alpha val="43137"/>
                              </a:srgbClr>
                            </a:outerShdw>
                          </a:effectLst>
                          <a:latin typeface="Verdana"/>
                        </a:rPr>
                        <a:t/>
                      </a:r>
                      <a:br>
                        <a:rPr lang="en-US" sz="1200" dirty="0">
                          <a:effectLst>
                            <a:outerShdw blurRad="38100" dist="38100" dir="2700000" algn="tl">
                              <a:srgbClr val="000000">
                                <a:alpha val="43137"/>
                              </a:srgbClr>
                            </a:outerShdw>
                          </a:effectLst>
                          <a:latin typeface="Verdana"/>
                        </a:rPr>
                      </a:br>
                      <a:r>
                        <a:rPr lang="en-US" sz="1200" dirty="0" err="1">
                          <a:effectLst>
                            <a:outerShdw blurRad="38100" dist="38100" dir="2700000" algn="tl">
                              <a:srgbClr val="000000">
                                <a:alpha val="43137"/>
                              </a:srgbClr>
                            </a:outerShdw>
                          </a:effectLst>
                          <a:latin typeface="Verdana"/>
                        </a:rPr>
                        <a:t>Pasien</a:t>
                      </a:r>
                      <a:r>
                        <a:rPr lang="en-US" sz="1200" dirty="0">
                          <a:effectLst>
                            <a:outerShdw blurRad="38100" dist="38100" dir="2700000" algn="tl">
                              <a:srgbClr val="000000">
                                <a:alpha val="43137"/>
                              </a:srgbClr>
                            </a:outerShdw>
                          </a:effectLst>
                          <a:latin typeface="Verdana"/>
                        </a:rPr>
                        <a:t/>
                      </a:r>
                      <a:br>
                        <a:rPr lang="en-US" sz="1200" dirty="0">
                          <a:effectLst>
                            <a:outerShdw blurRad="38100" dist="38100" dir="2700000" algn="tl">
                              <a:srgbClr val="000000">
                                <a:alpha val="43137"/>
                              </a:srgbClr>
                            </a:outerShdw>
                          </a:effectLst>
                          <a:latin typeface="Verdana"/>
                        </a:rPr>
                      </a:br>
                      <a:r>
                        <a:rPr lang="en-US" sz="1200" dirty="0">
                          <a:effectLst>
                            <a:outerShdw blurRad="38100" dist="38100" dir="2700000" algn="tl">
                              <a:srgbClr val="000000">
                                <a:alpha val="43137"/>
                              </a:srgbClr>
                            </a:outerShdw>
                          </a:effectLst>
                          <a:latin typeface="Verdana"/>
                        </a:rPr>
                        <a:t/>
                      </a:r>
                      <a:br>
                        <a:rPr lang="en-US" sz="1200" dirty="0">
                          <a:effectLst>
                            <a:outerShdw blurRad="38100" dist="38100" dir="2700000" algn="tl">
                              <a:srgbClr val="000000">
                                <a:alpha val="43137"/>
                              </a:srgbClr>
                            </a:outerShdw>
                          </a:effectLst>
                          <a:latin typeface="Verdana"/>
                        </a:rPr>
                      </a:br>
                      <a:r>
                        <a:rPr lang="en-US" sz="1200" dirty="0">
                          <a:effectLst>
                            <a:outerShdw blurRad="38100" dist="38100" dir="2700000" algn="tl">
                              <a:srgbClr val="000000">
                                <a:alpha val="43137"/>
                              </a:srgbClr>
                            </a:outerShdw>
                          </a:effectLst>
                          <a:latin typeface="Verdana"/>
                        </a:rPr>
                        <a:t>(Rupiah)</a:t>
                      </a:r>
                    </a:p>
                  </a:txBody>
                  <a:tcPr marL="47625" marR="47625" marT="47625" marB="47625" anchor="ctr"/>
                </a:tc>
                <a:tc>
                  <a:txBody>
                    <a:bodyPr/>
                    <a:lstStyle/>
                    <a:p>
                      <a:pPr algn="ctr" fontAlgn="t"/>
                      <a:r>
                        <a:rPr lang="es-ES" sz="1200" dirty="0" err="1">
                          <a:effectLst>
                            <a:outerShdw blurRad="38100" dist="38100" dir="2700000" algn="tl">
                              <a:srgbClr val="000000">
                                <a:alpha val="43137"/>
                              </a:srgbClr>
                            </a:outerShdw>
                          </a:effectLst>
                          <a:latin typeface="Verdana"/>
                        </a:rPr>
                        <a:t>Dasar</a:t>
                      </a:r>
                      <a:r>
                        <a:rPr lang="es-ES" sz="1200" dirty="0">
                          <a:effectLst>
                            <a:outerShdw blurRad="38100" dist="38100" dir="2700000" algn="tl">
                              <a:srgbClr val="000000">
                                <a:alpha val="43137"/>
                              </a:srgbClr>
                            </a:outerShdw>
                          </a:effectLst>
                          <a:latin typeface="Verdana"/>
                        </a:rPr>
                        <a:t/>
                      </a:r>
                      <a:br>
                        <a:rPr lang="es-ES" sz="1200" dirty="0">
                          <a:effectLst>
                            <a:outerShdw blurRad="38100" dist="38100" dir="2700000" algn="tl">
                              <a:srgbClr val="000000">
                                <a:alpha val="43137"/>
                              </a:srgbClr>
                            </a:outerShdw>
                          </a:effectLst>
                          <a:latin typeface="Verdana"/>
                        </a:rPr>
                      </a:br>
                      <a:r>
                        <a:rPr lang="es-ES" sz="1200" dirty="0" err="1">
                          <a:effectLst>
                            <a:outerShdw blurRad="38100" dist="38100" dir="2700000" algn="tl">
                              <a:srgbClr val="000000">
                                <a:alpha val="43137"/>
                              </a:srgbClr>
                            </a:outerShdw>
                          </a:effectLst>
                          <a:latin typeface="Verdana"/>
                        </a:rPr>
                        <a:t>Pemotongan</a:t>
                      </a:r>
                      <a:r>
                        <a:rPr lang="es-ES" sz="1200" dirty="0">
                          <a:effectLst>
                            <a:outerShdw blurRad="38100" dist="38100" dir="2700000" algn="tl">
                              <a:srgbClr val="000000">
                                <a:alpha val="43137"/>
                              </a:srgbClr>
                            </a:outerShdw>
                          </a:effectLst>
                          <a:latin typeface="Verdana"/>
                        </a:rPr>
                        <a:t/>
                      </a:r>
                      <a:br>
                        <a:rPr lang="es-ES" sz="1200" dirty="0">
                          <a:effectLst>
                            <a:outerShdw blurRad="38100" dist="38100" dir="2700000" algn="tl">
                              <a:srgbClr val="000000">
                                <a:alpha val="43137"/>
                              </a:srgbClr>
                            </a:outerShdw>
                          </a:effectLst>
                          <a:latin typeface="Verdana"/>
                        </a:rPr>
                      </a:br>
                      <a:r>
                        <a:rPr lang="es-ES" sz="1200" dirty="0" err="1">
                          <a:effectLst>
                            <a:outerShdw blurRad="38100" dist="38100" dir="2700000" algn="tl">
                              <a:srgbClr val="000000">
                                <a:alpha val="43137"/>
                              </a:srgbClr>
                            </a:outerShdw>
                          </a:effectLst>
                          <a:latin typeface="Verdana"/>
                        </a:rPr>
                        <a:t>PPh</a:t>
                      </a:r>
                      <a:r>
                        <a:rPr lang="es-ES" sz="1200" dirty="0">
                          <a:effectLst>
                            <a:outerShdw blurRad="38100" dist="38100" dir="2700000" algn="tl">
                              <a:srgbClr val="000000">
                                <a:alpha val="43137"/>
                              </a:srgbClr>
                            </a:outerShdw>
                          </a:effectLst>
                          <a:latin typeface="Verdana"/>
                        </a:rPr>
                        <a:t> </a:t>
                      </a:r>
                      <a:r>
                        <a:rPr lang="es-ES" sz="1200" dirty="0" err="1">
                          <a:effectLst>
                            <a:outerShdw blurRad="38100" dist="38100" dir="2700000" algn="tl">
                              <a:srgbClr val="000000">
                                <a:alpha val="43137"/>
                              </a:srgbClr>
                            </a:outerShdw>
                          </a:effectLst>
                          <a:latin typeface="Verdana"/>
                        </a:rPr>
                        <a:t>Pasal</a:t>
                      </a:r>
                      <a:r>
                        <a:rPr lang="es-ES" sz="1200" dirty="0">
                          <a:effectLst>
                            <a:outerShdw blurRad="38100" dist="38100" dir="2700000" algn="tl">
                              <a:srgbClr val="000000">
                                <a:alpha val="43137"/>
                              </a:srgbClr>
                            </a:outerShdw>
                          </a:effectLst>
                          <a:latin typeface="Verdana"/>
                        </a:rPr>
                        <a:t> 21</a:t>
                      </a:r>
                      <a:br>
                        <a:rPr lang="es-ES" sz="1200" dirty="0">
                          <a:effectLst>
                            <a:outerShdw blurRad="38100" dist="38100" dir="2700000" algn="tl">
                              <a:srgbClr val="000000">
                                <a:alpha val="43137"/>
                              </a:srgbClr>
                            </a:outerShdw>
                          </a:effectLst>
                          <a:latin typeface="Verdana"/>
                        </a:rPr>
                      </a:br>
                      <a:r>
                        <a:rPr lang="es-ES" sz="1200" dirty="0">
                          <a:effectLst>
                            <a:outerShdw blurRad="38100" dist="38100" dir="2700000" algn="tl">
                              <a:srgbClr val="000000">
                                <a:alpha val="43137"/>
                              </a:srgbClr>
                            </a:outerShdw>
                          </a:effectLst>
                          <a:latin typeface="Verdana"/>
                        </a:rPr>
                        <a:t/>
                      </a:r>
                      <a:br>
                        <a:rPr lang="es-ES" sz="1200" dirty="0">
                          <a:effectLst>
                            <a:outerShdw blurRad="38100" dist="38100" dir="2700000" algn="tl">
                              <a:srgbClr val="000000">
                                <a:alpha val="43137"/>
                              </a:srgbClr>
                            </a:outerShdw>
                          </a:effectLst>
                          <a:latin typeface="Verdana"/>
                        </a:rPr>
                      </a:br>
                      <a:r>
                        <a:rPr lang="es-ES" sz="1200" dirty="0">
                          <a:effectLst>
                            <a:outerShdw blurRad="38100" dist="38100" dir="2700000" algn="tl">
                              <a:srgbClr val="000000">
                                <a:alpha val="43137"/>
                              </a:srgbClr>
                            </a:outerShdw>
                          </a:effectLst>
                          <a:latin typeface="Verdana"/>
                        </a:rPr>
                        <a:t>(</a:t>
                      </a:r>
                      <a:r>
                        <a:rPr lang="es-ES" sz="1200" dirty="0" err="1">
                          <a:effectLst>
                            <a:outerShdw blurRad="38100" dist="38100" dir="2700000" algn="tl">
                              <a:srgbClr val="000000">
                                <a:alpha val="43137"/>
                              </a:srgbClr>
                            </a:outerShdw>
                          </a:effectLst>
                          <a:latin typeface="Verdana"/>
                        </a:rPr>
                        <a:t>Rupiah</a:t>
                      </a:r>
                      <a:r>
                        <a:rPr lang="es-ES" sz="1200" dirty="0">
                          <a:effectLst>
                            <a:outerShdw blurRad="38100" dist="38100" dir="2700000" algn="tl">
                              <a:srgbClr val="000000">
                                <a:alpha val="43137"/>
                              </a:srgbClr>
                            </a:outerShdw>
                          </a:effectLst>
                          <a:latin typeface="Verdana"/>
                        </a:rPr>
                        <a:t>)</a:t>
                      </a:r>
                    </a:p>
                  </a:txBody>
                  <a:tcPr marL="47625" marR="47625" marT="47625" marB="47625" anchor="ctr"/>
                </a:tc>
                <a:tc>
                  <a:txBody>
                    <a:bodyPr/>
                    <a:lstStyle/>
                    <a:p>
                      <a:pPr algn="ctr" fontAlgn="t"/>
                      <a:r>
                        <a:rPr lang="en-US" sz="1200" dirty="0" err="1">
                          <a:effectLst>
                            <a:outerShdw blurRad="38100" dist="38100" dir="2700000" algn="tl">
                              <a:srgbClr val="000000">
                                <a:alpha val="43137"/>
                              </a:srgbClr>
                            </a:outerShdw>
                          </a:effectLst>
                          <a:latin typeface="Verdana"/>
                        </a:rPr>
                        <a:t>Dasar</a:t>
                      </a:r>
                      <a:r>
                        <a:rPr lang="en-US" sz="1200" dirty="0">
                          <a:effectLst>
                            <a:outerShdw blurRad="38100" dist="38100" dir="2700000" algn="tl">
                              <a:srgbClr val="000000">
                                <a:alpha val="43137"/>
                              </a:srgbClr>
                            </a:outerShdw>
                          </a:effectLst>
                          <a:latin typeface="Verdana"/>
                        </a:rPr>
                        <a:t/>
                      </a:r>
                      <a:br>
                        <a:rPr lang="en-US" sz="1200" dirty="0">
                          <a:effectLst>
                            <a:outerShdw blurRad="38100" dist="38100" dir="2700000" algn="tl">
                              <a:srgbClr val="000000">
                                <a:alpha val="43137"/>
                              </a:srgbClr>
                            </a:outerShdw>
                          </a:effectLst>
                          <a:latin typeface="Verdana"/>
                        </a:rPr>
                      </a:br>
                      <a:r>
                        <a:rPr lang="en-US" sz="1200" dirty="0" err="1">
                          <a:effectLst>
                            <a:outerShdw blurRad="38100" dist="38100" dir="2700000" algn="tl">
                              <a:srgbClr val="000000">
                                <a:alpha val="43137"/>
                              </a:srgbClr>
                            </a:outerShdw>
                          </a:effectLst>
                          <a:latin typeface="Verdana"/>
                        </a:rPr>
                        <a:t>Pemotongan</a:t>
                      </a:r>
                      <a:r>
                        <a:rPr lang="en-US" sz="1200" dirty="0">
                          <a:effectLst>
                            <a:outerShdw blurRad="38100" dist="38100" dir="2700000" algn="tl">
                              <a:srgbClr val="000000">
                                <a:alpha val="43137"/>
                              </a:srgbClr>
                            </a:outerShdw>
                          </a:effectLst>
                          <a:latin typeface="Verdana"/>
                        </a:rPr>
                        <a:t/>
                      </a:r>
                      <a:br>
                        <a:rPr lang="en-US" sz="1200" dirty="0">
                          <a:effectLst>
                            <a:outerShdw blurRad="38100" dist="38100" dir="2700000" algn="tl">
                              <a:srgbClr val="000000">
                                <a:alpha val="43137"/>
                              </a:srgbClr>
                            </a:outerShdw>
                          </a:effectLst>
                          <a:latin typeface="Verdana"/>
                        </a:rPr>
                      </a:br>
                      <a:r>
                        <a:rPr lang="en-US" sz="1200" dirty="0" err="1">
                          <a:effectLst>
                            <a:outerShdw blurRad="38100" dist="38100" dir="2700000" algn="tl">
                              <a:srgbClr val="000000">
                                <a:alpha val="43137"/>
                              </a:srgbClr>
                            </a:outerShdw>
                          </a:effectLst>
                          <a:latin typeface="Verdana"/>
                        </a:rPr>
                        <a:t>PPh</a:t>
                      </a:r>
                      <a:r>
                        <a:rPr lang="en-US" sz="1200" dirty="0">
                          <a:effectLst>
                            <a:outerShdw blurRad="38100" dist="38100" dir="2700000" algn="tl">
                              <a:srgbClr val="000000">
                                <a:alpha val="43137"/>
                              </a:srgbClr>
                            </a:outerShdw>
                          </a:effectLst>
                          <a:latin typeface="Verdana"/>
                        </a:rPr>
                        <a:t> </a:t>
                      </a:r>
                      <a:r>
                        <a:rPr lang="en-US" sz="1200" dirty="0" err="1">
                          <a:effectLst>
                            <a:outerShdw blurRad="38100" dist="38100" dir="2700000" algn="tl">
                              <a:srgbClr val="000000">
                                <a:alpha val="43137"/>
                              </a:srgbClr>
                            </a:outerShdw>
                          </a:effectLst>
                          <a:latin typeface="Verdana"/>
                        </a:rPr>
                        <a:t>Pasal</a:t>
                      </a:r>
                      <a:r>
                        <a:rPr lang="en-US" sz="1200" dirty="0">
                          <a:effectLst>
                            <a:outerShdw blurRad="38100" dist="38100" dir="2700000" algn="tl">
                              <a:srgbClr val="000000">
                                <a:alpha val="43137"/>
                              </a:srgbClr>
                            </a:outerShdw>
                          </a:effectLst>
                          <a:latin typeface="Verdana"/>
                        </a:rPr>
                        <a:t> 21</a:t>
                      </a:r>
                      <a:br>
                        <a:rPr lang="en-US" sz="1200" dirty="0">
                          <a:effectLst>
                            <a:outerShdw blurRad="38100" dist="38100" dir="2700000" algn="tl">
                              <a:srgbClr val="000000">
                                <a:alpha val="43137"/>
                              </a:srgbClr>
                            </a:outerShdw>
                          </a:effectLst>
                          <a:latin typeface="Verdana"/>
                        </a:rPr>
                      </a:br>
                      <a:r>
                        <a:rPr lang="en-US" sz="1200" dirty="0" err="1">
                          <a:effectLst>
                            <a:outerShdw blurRad="38100" dist="38100" dir="2700000" algn="tl">
                              <a:srgbClr val="000000">
                                <a:alpha val="43137"/>
                              </a:srgbClr>
                            </a:outerShdw>
                          </a:effectLst>
                          <a:latin typeface="Verdana"/>
                        </a:rPr>
                        <a:t>Kumulatif</a:t>
                      </a:r>
                      <a:r>
                        <a:rPr lang="en-US" sz="1200" dirty="0">
                          <a:effectLst>
                            <a:outerShdw blurRad="38100" dist="38100" dir="2700000" algn="tl">
                              <a:srgbClr val="000000">
                                <a:alpha val="43137"/>
                              </a:srgbClr>
                            </a:outerShdw>
                          </a:effectLst>
                          <a:latin typeface="Verdana"/>
                        </a:rPr>
                        <a:t/>
                      </a:r>
                      <a:br>
                        <a:rPr lang="en-US" sz="1200" dirty="0">
                          <a:effectLst>
                            <a:outerShdw blurRad="38100" dist="38100" dir="2700000" algn="tl">
                              <a:srgbClr val="000000">
                                <a:alpha val="43137"/>
                              </a:srgbClr>
                            </a:outerShdw>
                          </a:effectLst>
                          <a:latin typeface="Verdana"/>
                        </a:rPr>
                      </a:br>
                      <a:r>
                        <a:rPr lang="en-US" sz="1200" dirty="0">
                          <a:effectLst>
                            <a:outerShdw blurRad="38100" dist="38100" dir="2700000" algn="tl">
                              <a:srgbClr val="000000">
                                <a:alpha val="43137"/>
                              </a:srgbClr>
                            </a:outerShdw>
                          </a:effectLst>
                          <a:latin typeface="Verdana"/>
                        </a:rPr>
                        <a:t>(Rupiah)</a:t>
                      </a:r>
                    </a:p>
                  </a:txBody>
                  <a:tcPr marL="47625" marR="47625" marT="47625" marB="47625" anchor="ctr"/>
                </a:tc>
                <a:tc>
                  <a:txBody>
                    <a:bodyPr/>
                    <a:lstStyle/>
                    <a:p>
                      <a:pPr algn="ctr" fontAlgn="t"/>
                      <a:r>
                        <a:rPr lang="es-ES" sz="1200" dirty="0" err="1" smtClean="0">
                          <a:effectLst>
                            <a:outerShdw blurRad="38100" dist="38100" dir="2700000" algn="tl">
                              <a:srgbClr val="000000">
                                <a:alpha val="43137"/>
                              </a:srgbClr>
                            </a:outerShdw>
                          </a:effectLst>
                          <a:latin typeface="Verdana"/>
                        </a:rPr>
                        <a:t>Tarif</a:t>
                      </a:r>
                      <a:r>
                        <a:rPr lang="id-ID" sz="1200" dirty="0" smtClean="0">
                          <a:effectLst>
                            <a:outerShdw blurRad="38100" dist="38100" dir="2700000" algn="tl">
                              <a:srgbClr val="000000">
                                <a:alpha val="43137"/>
                              </a:srgbClr>
                            </a:outerShdw>
                          </a:effectLst>
                          <a:latin typeface="Verdana"/>
                        </a:rPr>
                        <a:t> </a:t>
                      </a:r>
                      <a:r>
                        <a:rPr lang="es-ES" sz="1200" dirty="0" err="1" smtClean="0">
                          <a:effectLst>
                            <a:outerShdw blurRad="38100" dist="38100" dir="2700000" algn="tl">
                              <a:srgbClr val="000000">
                                <a:alpha val="43137"/>
                              </a:srgbClr>
                            </a:outerShdw>
                          </a:effectLst>
                          <a:latin typeface="Verdana"/>
                        </a:rPr>
                        <a:t>Pasal</a:t>
                      </a:r>
                      <a:r>
                        <a:rPr lang="es-ES" sz="1200" dirty="0" smtClean="0">
                          <a:effectLst>
                            <a:outerShdw blurRad="38100" dist="38100" dir="2700000" algn="tl">
                              <a:srgbClr val="000000">
                                <a:alpha val="43137"/>
                              </a:srgbClr>
                            </a:outerShdw>
                          </a:effectLst>
                          <a:latin typeface="Verdana"/>
                        </a:rPr>
                        <a:t> </a:t>
                      </a:r>
                      <a:r>
                        <a:rPr lang="es-ES" sz="1200" dirty="0">
                          <a:effectLst>
                            <a:outerShdw blurRad="38100" dist="38100" dir="2700000" algn="tl">
                              <a:srgbClr val="000000">
                                <a:alpha val="43137"/>
                              </a:srgbClr>
                            </a:outerShdw>
                          </a:effectLst>
                          <a:latin typeface="Verdana"/>
                        </a:rPr>
                        <a:t>17</a:t>
                      </a:r>
                      <a:br>
                        <a:rPr lang="es-ES" sz="1200" dirty="0">
                          <a:effectLst>
                            <a:outerShdw blurRad="38100" dist="38100" dir="2700000" algn="tl">
                              <a:srgbClr val="000000">
                                <a:alpha val="43137"/>
                              </a:srgbClr>
                            </a:outerShdw>
                          </a:effectLst>
                          <a:latin typeface="Verdana"/>
                        </a:rPr>
                      </a:br>
                      <a:r>
                        <a:rPr lang="es-ES" sz="1200" dirty="0" err="1">
                          <a:effectLst>
                            <a:outerShdw blurRad="38100" dist="38100" dir="2700000" algn="tl">
                              <a:srgbClr val="000000">
                                <a:alpha val="43137"/>
                              </a:srgbClr>
                            </a:outerShdw>
                          </a:effectLst>
                          <a:latin typeface="Verdana"/>
                        </a:rPr>
                        <a:t>ayat</a:t>
                      </a:r>
                      <a:r>
                        <a:rPr lang="es-ES" sz="1200" dirty="0">
                          <a:effectLst>
                            <a:outerShdw blurRad="38100" dist="38100" dir="2700000" algn="tl">
                              <a:srgbClr val="000000">
                                <a:alpha val="43137"/>
                              </a:srgbClr>
                            </a:outerShdw>
                          </a:effectLst>
                          <a:latin typeface="Verdana"/>
                        </a:rPr>
                        <a:t> (1</a:t>
                      </a:r>
                      <a:r>
                        <a:rPr lang="es-ES" sz="1200" dirty="0" smtClean="0">
                          <a:effectLst>
                            <a:outerShdw blurRad="38100" dist="38100" dir="2700000" algn="tl">
                              <a:srgbClr val="000000">
                                <a:alpha val="43137"/>
                              </a:srgbClr>
                            </a:outerShdw>
                          </a:effectLst>
                          <a:latin typeface="Verdana"/>
                        </a:rPr>
                        <a:t>)</a:t>
                      </a:r>
                      <a:r>
                        <a:rPr lang="id-ID" sz="1200" dirty="0" smtClean="0">
                          <a:effectLst>
                            <a:outerShdw blurRad="38100" dist="38100" dir="2700000" algn="tl">
                              <a:srgbClr val="000000">
                                <a:alpha val="43137"/>
                              </a:srgbClr>
                            </a:outerShdw>
                          </a:effectLst>
                          <a:latin typeface="Verdana"/>
                        </a:rPr>
                        <a:t> </a:t>
                      </a:r>
                      <a:r>
                        <a:rPr lang="es-ES" sz="1200" dirty="0" err="1" smtClean="0">
                          <a:effectLst>
                            <a:outerShdw blurRad="38100" dist="38100" dir="2700000" algn="tl">
                              <a:srgbClr val="000000">
                                <a:alpha val="43137"/>
                              </a:srgbClr>
                            </a:outerShdw>
                          </a:effectLst>
                          <a:latin typeface="Verdana"/>
                        </a:rPr>
                        <a:t>huruf</a:t>
                      </a:r>
                      <a:r>
                        <a:rPr lang="es-ES" sz="1200" dirty="0" smtClean="0">
                          <a:effectLst>
                            <a:outerShdw blurRad="38100" dist="38100" dir="2700000" algn="tl">
                              <a:srgbClr val="000000">
                                <a:alpha val="43137"/>
                              </a:srgbClr>
                            </a:outerShdw>
                          </a:effectLst>
                          <a:latin typeface="Verdana"/>
                        </a:rPr>
                        <a:t> </a:t>
                      </a:r>
                      <a:r>
                        <a:rPr lang="es-ES" sz="1200" dirty="0">
                          <a:effectLst>
                            <a:outerShdw blurRad="38100" dist="38100" dir="2700000" algn="tl">
                              <a:srgbClr val="000000">
                                <a:alpha val="43137"/>
                              </a:srgbClr>
                            </a:outerShdw>
                          </a:effectLst>
                          <a:latin typeface="Verdana"/>
                        </a:rPr>
                        <a:t>a</a:t>
                      </a:r>
                      <a:br>
                        <a:rPr lang="es-ES" sz="1200" dirty="0">
                          <a:effectLst>
                            <a:outerShdw blurRad="38100" dist="38100" dir="2700000" algn="tl">
                              <a:srgbClr val="000000">
                                <a:alpha val="43137"/>
                              </a:srgbClr>
                            </a:outerShdw>
                          </a:effectLst>
                          <a:latin typeface="Verdana"/>
                        </a:rPr>
                      </a:br>
                      <a:r>
                        <a:rPr lang="es-ES" sz="1200" dirty="0">
                          <a:effectLst>
                            <a:outerShdw blurRad="38100" dist="38100" dir="2700000" algn="tl">
                              <a:srgbClr val="000000">
                                <a:alpha val="43137"/>
                              </a:srgbClr>
                            </a:outerShdw>
                          </a:effectLst>
                          <a:latin typeface="Verdana"/>
                        </a:rPr>
                        <a:t>UU </a:t>
                      </a:r>
                      <a:r>
                        <a:rPr lang="es-ES" sz="1200" dirty="0" err="1">
                          <a:effectLst>
                            <a:outerShdw blurRad="38100" dist="38100" dir="2700000" algn="tl">
                              <a:srgbClr val="000000">
                                <a:alpha val="43137"/>
                              </a:srgbClr>
                            </a:outerShdw>
                          </a:effectLst>
                          <a:latin typeface="Verdana"/>
                        </a:rPr>
                        <a:t>PPh</a:t>
                      </a:r>
                      <a:endParaRPr lang="es-ES" sz="1200" dirty="0">
                        <a:effectLst>
                          <a:outerShdw blurRad="38100" dist="38100" dir="2700000" algn="tl">
                            <a:srgbClr val="000000">
                              <a:alpha val="43137"/>
                            </a:srgbClr>
                          </a:outerShdw>
                        </a:effectLst>
                        <a:latin typeface="Verdana"/>
                      </a:endParaRPr>
                    </a:p>
                  </a:txBody>
                  <a:tcPr marL="47625" marR="47625" marT="47625" marB="47625" anchor="ctr"/>
                </a:tc>
                <a:tc>
                  <a:txBody>
                    <a:bodyPr/>
                    <a:lstStyle/>
                    <a:p>
                      <a:pPr algn="ctr" fontAlgn="t"/>
                      <a:r>
                        <a:rPr lang="en-US" sz="1200" dirty="0" err="1">
                          <a:effectLst>
                            <a:outerShdw blurRad="38100" dist="38100" dir="2700000" algn="tl">
                              <a:srgbClr val="000000">
                                <a:alpha val="43137"/>
                              </a:srgbClr>
                            </a:outerShdw>
                          </a:effectLst>
                          <a:latin typeface="Verdana"/>
                        </a:rPr>
                        <a:t>PPh</a:t>
                      </a:r>
                      <a:r>
                        <a:rPr lang="en-US" sz="1200" dirty="0">
                          <a:effectLst>
                            <a:outerShdw blurRad="38100" dist="38100" dir="2700000" algn="tl">
                              <a:srgbClr val="000000">
                                <a:alpha val="43137"/>
                              </a:srgbClr>
                            </a:outerShdw>
                          </a:effectLst>
                          <a:latin typeface="Verdana"/>
                        </a:rPr>
                        <a:t> </a:t>
                      </a:r>
                      <a:br>
                        <a:rPr lang="en-US" sz="1200" dirty="0">
                          <a:effectLst>
                            <a:outerShdw blurRad="38100" dist="38100" dir="2700000" algn="tl">
                              <a:srgbClr val="000000">
                                <a:alpha val="43137"/>
                              </a:srgbClr>
                            </a:outerShdw>
                          </a:effectLst>
                          <a:latin typeface="Verdana"/>
                        </a:rPr>
                      </a:br>
                      <a:r>
                        <a:rPr lang="en-US" sz="1200" dirty="0" err="1">
                          <a:effectLst>
                            <a:outerShdw blurRad="38100" dist="38100" dir="2700000" algn="tl">
                              <a:srgbClr val="000000">
                                <a:alpha val="43137"/>
                              </a:srgbClr>
                            </a:outerShdw>
                          </a:effectLst>
                          <a:latin typeface="Verdana"/>
                        </a:rPr>
                        <a:t>Pasal</a:t>
                      </a:r>
                      <a:r>
                        <a:rPr lang="en-US" sz="1200" dirty="0">
                          <a:effectLst>
                            <a:outerShdw blurRad="38100" dist="38100" dir="2700000" algn="tl">
                              <a:srgbClr val="000000">
                                <a:alpha val="43137"/>
                              </a:srgbClr>
                            </a:outerShdw>
                          </a:effectLst>
                          <a:latin typeface="Verdana"/>
                        </a:rPr>
                        <a:t> 21</a:t>
                      </a:r>
                      <a:br>
                        <a:rPr lang="en-US" sz="1200" dirty="0">
                          <a:effectLst>
                            <a:outerShdw blurRad="38100" dist="38100" dir="2700000" algn="tl">
                              <a:srgbClr val="000000">
                                <a:alpha val="43137"/>
                              </a:srgbClr>
                            </a:outerShdw>
                          </a:effectLst>
                          <a:latin typeface="Verdana"/>
                        </a:rPr>
                      </a:br>
                      <a:r>
                        <a:rPr lang="en-US" sz="1200" dirty="0" err="1">
                          <a:effectLst>
                            <a:outerShdw blurRad="38100" dist="38100" dir="2700000" algn="tl">
                              <a:srgbClr val="000000">
                                <a:alpha val="43137"/>
                              </a:srgbClr>
                            </a:outerShdw>
                          </a:effectLst>
                          <a:latin typeface="Verdana"/>
                        </a:rPr>
                        <a:t>terutang</a:t>
                      </a:r>
                      <a:r>
                        <a:rPr lang="en-US" sz="1200" dirty="0">
                          <a:effectLst>
                            <a:outerShdw blurRad="38100" dist="38100" dir="2700000" algn="tl">
                              <a:srgbClr val="000000">
                                <a:alpha val="43137"/>
                              </a:srgbClr>
                            </a:outerShdw>
                          </a:effectLst>
                          <a:latin typeface="Verdana"/>
                        </a:rPr>
                        <a:t/>
                      </a:r>
                      <a:br>
                        <a:rPr lang="en-US" sz="1200" dirty="0">
                          <a:effectLst>
                            <a:outerShdw blurRad="38100" dist="38100" dir="2700000" algn="tl">
                              <a:srgbClr val="000000">
                                <a:alpha val="43137"/>
                              </a:srgbClr>
                            </a:outerShdw>
                          </a:effectLst>
                          <a:latin typeface="Verdana"/>
                        </a:rPr>
                      </a:br>
                      <a:r>
                        <a:rPr lang="en-US" sz="1200" dirty="0">
                          <a:effectLst>
                            <a:outerShdw blurRad="38100" dist="38100" dir="2700000" algn="tl">
                              <a:srgbClr val="000000">
                                <a:alpha val="43137"/>
                              </a:srgbClr>
                            </a:outerShdw>
                          </a:effectLst>
                          <a:latin typeface="Verdana"/>
                        </a:rPr>
                        <a:t/>
                      </a:r>
                      <a:br>
                        <a:rPr lang="en-US" sz="1200" dirty="0">
                          <a:effectLst>
                            <a:outerShdw blurRad="38100" dist="38100" dir="2700000" algn="tl">
                              <a:srgbClr val="000000">
                                <a:alpha val="43137"/>
                              </a:srgbClr>
                            </a:outerShdw>
                          </a:effectLst>
                          <a:latin typeface="Verdana"/>
                        </a:rPr>
                      </a:br>
                      <a:r>
                        <a:rPr lang="en-US" sz="1200" dirty="0">
                          <a:effectLst>
                            <a:outerShdw blurRad="38100" dist="38100" dir="2700000" algn="tl">
                              <a:srgbClr val="000000">
                                <a:alpha val="43137"/>
                              </a:srgbClr>
                            </a:outerShdw>
                          </a:effectLst>
                          <a:latin typeface="Verdana"/>
                        </a:rPr>
                        <a:t>(Rupiah)</a:t>
                      </a:r>
                    </a:p>
                  </a:txBody>
                  <a:tcPr marL="47625" marR="47625" marT="47625" marB="47625" anchor="ctr"/>
                </a:tc>
              </a:tr>
              <a:tr h="249157">
                <a:tc>
                  <a:txBody>
                    <a:bodyPr/>
                    <a:lstStyle/>
                    <a:p>
                      <a:pPr algn="ctr" fontAlgn="t"/>
                      <a:r>
                        <a:rPr lang="en-US" sz="1000" b="1" dirty="0">
                          <a:latin typeface="Verdana"/>
                        </a:rPr>
                        <a:t>(1)</a:t>
                      </a:r>
                    </a:p>
                  </a:txBody>
                  <a:tcPr marL="47625" marR="47625" marT="47625" marB="47625">
                    <a:solidFill>
                      <a:schemeClr val="accent2"/>
                    </a:solidFill>
                  </a:tcPr>
                </a:tc>
                <a:tc>
                  <a:txBody>
                    <a:bodyPr/>
                    <a:lstStyle/>
                    <a:p>
                      <a:pPr algn="ctr" fontAlgn="t"/>
                      <a:r>
                        <a:rPr lang="en-US" sz="1000" b="1" dirty="0">
                          <a:latin typeface="Verdana"/>
                        </a:rPr>
                        <a:t>(2)</a:t>
                      </a:r>
                    </a:p>
                  </a:txBody>
                  <a:tcPr marL="47625" marR="47625" marT="47625" marB="47625">
                    <a:solidFill>
                      <a:schemeClr val="accent2"/>
                    </a:solidFill>
                  </a:tcPr>
                </a:tc>
                <a:tc>
                  <a:txBody>
                    <a:bodyPr/>
                    <a:lstStyle/>
                    <a:p>
                      <a:pPr algn="ctr" fontAlgn="t"/>
                      <a:r>
                        <a:rPr lang="en-US" sz="1000" b="1" dirty="0">
                          <a:latin typeface="Verdana"/>
                        </a:rPr>
                        <a:t>(3)=50% x (2)</a:t>
                      </a:r>
                    </a:p>
                  </a:txBody>
                  <a:tcPr marL="47625" marR="47625" marT="47625" marB="47625">
                    <a:solidFill>
                      <a:schemeClr val="accent2"/>
                    </a:solidFill>
                  </a:tcPr>
                </a:tc>
                <a:tc>
                  <a:txBody>
                    <a:bodyPr/>
                    <a:lstStyle/>
                    <a:p>
                      <a:pPr algn="ctr" fontAlgn="t"/>
                      <a:r>
                        <a:rPr lang="en-US" sz="1000" b="1" dirty="0">
                          <a:latin typeface="Verdana"/>
                        </a:rPr>
                        <a:t>(4)</a:t>
                      </a:r>
                    </a:p>
                  </a:txBody>
                  <a:tcPr marL="47625" marR="47625" marT="47625" marB="47625">
                    <a:solidFill>
                      <a:schemeClr val="accent2"/>
                    </a:solidFill>
                  </a:tcPr>
                </a:tc>
                <a:tc>
                  <a:txBody>
                    <a:bodyPr/>
                    <a:lstStyle/>
                    <a:p>
                      <a:pPr algn="ctr" fontAlgn="t"/>
                      <a:r>
                        <a:rPr lang="en-US" sz="1000" b="1" dirty="0">
                          <a:latin typeface="Verdana"/>
                        </a:rPr>
                        <a:t>(5)</a:t>
                      </a:r>
                    </a:p>
                  </a:txBody>
                  <a:tcPr marL="47625" marR="47625" marT="47625" marB="47625">
                    <a:solidFill>
                      <a:schemeClr val="accent2"/>
                    </a:solidFill>
                  </a:tcPr>
                </a:tc>
                <a:tc>
                  <a:txBody>
                    <a:bodyPr/>
                    <a:lstStyle/>
                    <a:p>
                      <a:pPr algn="ctr" fontAlgn="t"/>
                      <a:r>
                        <a:rPr lang="en-US" sz="1000" b="1" dirty="0">
                          <a:latin typeface="Verdana"/>
                        </a:rPr>
                        <a:t>(6)=(3) x (5)</a:t>
                      </a:r>
                    </a:p>
                  </a:txBody>
                  <a:tcPr marL="47625" marR="47625" marT="47625" marB="47625">
                    <a:solidFill>
                      <a:schemeClr val="accent2"/>
                    </a:solidFill>
                  </a:tcPr>
                </a:tc>
              </a:tr>
              <a:tr h="287191">
                <a:tc>
                  <a:txBody>
                    <a:bodyPr/>
                    <a:lstStyle/>
                    <a:p>
                      <a:pPr algn="just" fontAlgn="t"/>
                      <a:r>
                        <a:rPr lang="en-US" sz="1300" dirty="0" err="1">
                          <a:latin typeface="+mn-lt"/>
                        </a:rPr>
                        <a:t>Januari</a:t>
                      </a:r>
                      <a:endParaRPr lang="en-US" sz="1300" dirty="0">
                        <a:latin typeface="+mn-lt"/>
                      </a:endParaRPr>
                    </a:p>
                  </a:txBody>
                  <a:tcPr marL="47625" marR="47625" marT="47625" marB="47625"/>
                </a:tc>
                <a:tc>
                  <a:txBody>
                    <a:bodyPr/>
                    <a:lstStyle/>
                    <a:p>
                      <a:pPr algn="r" fontAlgn="t"/>
                      <a:r>
                        <a:rPr lang="en-US" sz="1300" dirty="0">
                          <a:latin typeface="Verdana"/>
                        </a:rPr>
                        <a:t>45,000,000</a:t>
                      </a:r>
                    </a:p>
                  </a:txBody>
                  <a:tcPr marL="47625" marR="47625" marT="47625" marB="47625"/>
                </a:tc>
                <a:tc>
                  <a:txBody>
                    <a:bodyPr/>
                    <a:lstStyle/>
                    <a:p>
                      <a:pPr algn="r" fontAlgn="t"/>
                      <a:r>
                        <a:rPr lang="en-US" sz="1300" dirty="0">
                          <a:latin typeface="Verdana"/>
                        </a:rPr>
                        <a:t>22,500,000</a:t>
                      </a:r>
                    </a:p>
                  </a:txBody>
                  <a:tcPr marL="47625" marR="47625" marT="47625" marB="47625"/>
                </a:tc>
                <a:tc>
                  <a:txBody>
                    <a:bodyPr/>
                    <a:lstStyle/>
                    <a:p>
                      <a:pPr algn="r" fontAlgn="t"/>
                      <a:r>
                        <a:rPr lang="en-US" sz="1300" dirty="0">
                          <a:latin typeface="Verdana"/>
                        </a:rPr>
                        <a:t>22,500,000</a:t>
                      </a:r>
                    </a:p>
                  </a:txBody>
                  <a:tcPr marL="47625" marR="47625" marT="47625" marB="47625"/>
                </a:tc>
                <a:tc>
                  <a:txBody>
                    <a:bodyPr/>
                    <a:lstStyle/>
                    <a:p>
                      <a:pPr algn="ctr" fontAlgn="t"/>
                      <a:r>
                        <a:rPr lang="en-US" sz="1300" dirty="0">
                          <a:latin typeface="Verdana"/>
                        </a:rPr>
                        <a:t>5%</a:t>
                      </a:r>
                    </a:p>
                  </a:txBody>
                  <a:tcPr marL="47625" marR="47625" marT="47625" marB="47625"/>
                </a:tc>
                <a:tc>
                  <a:txBody>
                    <a:bodyPr/>
                    <a:lstStyle/>
                    <a:p>
                      <a:pPr algn="r" fontAlgn="t"/>
                      <a:r>
                        <a:rPr lang="en-US" sz="1300" dirty="0">
                          <a:latin typeface="Verdana"/>
                        </a:rPr>
                        <a:t>1,125,000</a:t>
                      </a:r>
                    </a:p>
                  </a:txBody>
                  <a:tcPr marL="47625" marR="47625" marT="47625" marB="47625"/>
                </a:tc>
              </a:tr>
              <a:tr h="287191">
                <a:tc>
                  <a:txBody>
                    <a:bodyPr/>
                    <a:lstStyle/>
                    <a:p>
                      <a:pPr algn="just" fontAlgn="t"/>
                      <a:r>
                        <a:rPr lang="en-US" sz="1300" dirty="0" err="1">
                          <a:latin typeface="+mn-lt"/>
                        </a:rPr>
                        <a:t>Februari</a:t>
                      </a:r>
                      <a:endParaRPr lang="en-US" sz="1300" dirty="0">
                        <a:latin typeface="+mn-lt"/>
                      </a:endParaRPr>
                    </a:p>
                  </a:txBody>
                  <a:tcPr marL="47625" marR="47625" marT="47625" marB="47625"/>
                </a:tc>
                <a:tc>
                  <a:txBody>
                    <a:bodyPr/>
                    <a:lstStyle/>
                    <a:p>
                      <a:pPr algn="r" fontAlgn="t"/>
                      <a:r>
                        <a:rPr lang="en-US" sz="1300" dirty="0">
                          <a:latin typeface="Verdana"/>
                        </a:rPr>
                        <a:t>49,000,000</a:t>
                      </a:r>
                    </a:p>
                  </a:txBody>
                  <a:tcPr marL="47625" marR="47625" marT="47625" marB="47625"/>
                </a:tc>
                <a:tc>
                  <a:txBody>
                    <a:bodyPr/>
                    <a:lstStyle/>
                    <a:p>
                      <a:pPr algn="r" fontAlgn="t"/>
                      <a:r>
                        <a:rPr lang="en-US" sz="1300" dirty="0">
                          <a:latin typeface="Verdana"/>
                        </a:rPr>
                        <a:t>24,500,000</a:t>
                      </a:r>
                    </a:p>
                  </a:txBody>
                  <a:tcPr marL="47625" marR="47625" marT="47625" marB="47625"/>
                </a:tc>
                <a:tc>
                  <a:txBody>
                    <a:bodyPr/>
                    <a:lstStyle/>
                    <a:p>
                      <a:pPr algn="r" fontAlgn="t"/>
                      <a:r>
                        <a:rPr lang="en-US" sz="1300" dirty="0">
                          <a:latin typeface="Verdana"/>
                        </a:rPr>
                        <a:t>47,000,000</a:t>
                      </a:r>
                    </a:p>
                  </a:txBody>
                  <a:tcPr marL="47625" marR="47625" marT="47625" marB="47625"/>
                </a:tc>
                <a:tc>
                  <a:txBody>
                    <a:bodyPr/>
                    <a:lstStyle/>
                    <a:p>
                      <a:pPr algn="ctr" fontAlgn="t"/>
                      <a:r>
                        <a:rPr lang="en-US" sz="1300" dirty="0">
                          <a:latin typeface="Verdana"/>
                        </a:rPr>
                        <a:t>5%</a:t>
                      </a:r>
                    </a:p>
                  </a:txBody>
                  <a:tcPr marL="47625" marR="47625" marT="47625" marB="47625"/>
                </a:tc>
                <a:tc>
                  <a:txBody>
                    <a:bodyPr/>
                    <a:lstStyle/>
                    <a:p>
                      <a:pPr algn="r" fontAlgn="t"/>
                      <a:r>
                        <a:rPr lang="en-US" sz="1300" dirty="0">
                          <a:latin typeface="Verdana"/>
                        </a:rPr>
                        <a:t>1,225,000</a:t>
                      </a:r>
                    </a:p>
                  </a:txBody>
                  <a:tcPr marL="47625" marR="47625" marT="47625" marB="47625"/>
                </a:tc>
              </a:tr>
              <a:tr h="287191">
                <a:tc rowSpan="2">
                  <a:txBody>
                    <a:bodyPr/>
                    <a:lstStyle/>
                    <a:p>
                      <a:pPr algn="just" fontAlgn="t"/>
                      <a:r>
                        <a:rPr lang="en-US" sz="1300" dirty="0" err="1">
                          <a:latin typeface="+mn-lt"/>
                        </a:rPr>
                        <a:t>Maret</a:t>
                      </a:r>
                      <a:endParaRPr lang="en-US" sz="1300" dirty="0">
                        <a:latin typeface="+mn-lt"/>
                      </a:endParaRPr>
                    </a:p>
                  </a:txBody>
                  <a:tcPr marL="47625" marR="47625" marT="47625" marB="47625" anchor="ctr"/>
                </a:tc>
                <a:tc rowSpan="2">
                  <a:txBody>
                    <a:bodyPr/>
                    <a:lstStyle/>
                    <a:p>
                      <a:pPr algn="r" fontAlgn="t"/>
                      <a:r>
                        <a:rPr lang="en-US" sz="1300" dirty="0" smtClean="0">
                          <a:latin typeface="Verdana"/>
                        </a:rPr>
                        <a:t>47,000,000</a:t>
                      </a:r>
                      <a:endParaRPr lang="en-US" sz="1300" dirty="0">
                        <a:latin typeface="Verdana"/>
                      </a:endParaRPr>
                    </a:p>
                  </a:txBody>
                  <a:tcPr marL="47625" marR="47625" marT="47625" marB="47625" anchor="ctr"/>
                </a:tc>
                <a:tc>
                  <a:txBody>
                    <a:bodyPr/>
                    <a:lstStyle/>
                    <a:p>
                      <a:pPr algn="r" fontAlgn="t"/>
                      <a:r>
                        <a:rPr lang="en-US" sz="1300" u="dashLong" baseline="0" dirty="0" smtClean="0">
                          <a:latin typeface="Verdana"/>
                        </a:rPr>
                        <a:t>3,000,000</a:t>
                      </a:r>
                      <a:endParaRPr lang="en-US" sz="1300" u="dashLong" baseline="0" dirty="0">
                        <a:latin typeface="Verdana"/>
                      </a:endParaRPr>
                    </a:p>
                  </a:txBody>
                  <a:tcPr marL="47625" marR="47625" marT="47625" marB="47625"/>
                </a:tc>
                <a:tc>
                  <a:txBody>
                    <a:bodyPr/>
                    <a:lstStyle/>
                    <a:p>
                      <a:pPr algn="r" fontAlgn="t"/>
                      <a:r>
                        <a:rPr lang="en-US" sz="1300" u="dashLong" baseline="0" dirty="0" smtClean="0">
                          <a:latin typeface="Verdana"/>
                        </a:rPr>
                        <a:t>50,000,000</a:t>
                      </a:r>
                      <a:endParaRPr lang="en-US" sz="1300" u="dashLong" baseline="0" dirty="0">
                        <a:latin typeface="Verdana"/>
                      </a:endParaRPr>
                    </a:p>
                  </a:txBody>
                  <a:tcPr marL="47625" marR="47625" marT="47625" marB="47625"/>
                </a:tc>
                <a:tc>
                  <a:txBody>
                    <a:bodyPr/>
                    <a:lstStyle/>
                    <a:p>
                      <a:pPr algn="ctr" fontAlgn="t"/>
                      <a:r>
                        <a:rPr lang="en-US" sz="1300" u="dashLong" baseline="0" dirty="0">
                          <a:latin typeface="Verdana"/>
                        </a:rPr>
                        <a:t>5</a:t>
                      </a:r>
                      <a:r>
                        <a:rPr lang="en-US" sz="1300" u="dashLong" baseline="0" dirty="0" smtClean="0">
                          <a:latin typeface="Verdana"/>
                        </a:rPr>
                        <a:t>%</a:t>
                      </a:r>
                      <a:endParaRPr lang="en-US" sz="1300" u="dashLong" baseline="0" dirty="0">
                        <a:latin typeface="Verdana"/>
                      </a:endParaRPr>
                    </a:p>
                  </a:txBody>
                  <a:tcPr marL="47625" marR="47625" marT="47625" marB="47625"/>
                </a:tc>
                <a:tc>
                  <a:txBody>
                    <a:bodyPr/>
                    <a:lstStyle/>
                    <a:p>
                      <a:pPr algn="r" fontAlgn="t"/>
                      <a:r>
                        <a:rPr lang="en-US" sz="1300" u="dashLong" baseline="0" dirty="0" smtClean="0">
                          <a:latin typeface="Verdana"/>
                        </a:rPr>
                        <a:t>150,000</a:t>
                      </a:r>
                      <a:endParaRPr lang="en-US" sz="1300" u="dashLong" baseline="0" dirty="0">
                        <a:latin typeface="Verdana"/>
                      </a:endParaRPr>
                    </a:p>
                  </a:txBody>
                  <a:tcPr marL="47625" marR="47625" marT="47625" marB="47625"/>
                </a:tc>
              </a:tr>
              <a:tr h="287191">
                <a:tc vMerge="1">
                  <a:txBody>
                    <a:bodyPr/>
                    <a:lstStyle/>
                    <a:p>
                      <a:pPr algn="just" fontAlgn="t"/>
                      <a:endParaRPr lang="en-US" dirty="0">
                        <a:latin typeface="Verdana"/>
                      </a:endParaRPr>
                    </a:p>
                  </a:txBody>
                  <a:tcPr marL="47625" marR="47625" marT="47625" marB="47625"/>
                </a:tc>
                <a:tc vMerge="1">
                  <a:txBody>
                    <a:bodyPr/>
                    <a:lstStyle/>
                    <a:p>
                      <a:pPr algn="r" fontAlgn="t"/>
                      <a:endParaRPr lang="en-US" dirty="0">
                        <a:latin typeface="Verdana"/>
                      </a:endParaRPr>
                    </a:p>
                  </a:txBody>
                  <a:tcPr marL="47625" marR="47625" marT="47625" marB="47625"/>
                </a:tc>
                <a:tc>
                  <a:txBody>
                    <a:bodyPr/>
                    <a:lstStyle/>
                    <a:p>
                      <a:pPr algn="r" fontAlgn="t"/>
                      <a:r>
                        <a:rPr lang="en-US" sz="1300" dirty="0" smtClean="0">
                          <a:latin typeface="Verdana"/>
                        </a:rPr>
                        <a:t>20,500,000</a:t>
                      </a:r>
                      <a:endParaRPr lang="en-US" sz="1300" dirty="0">
                        <a:latin typeface="Verdana"/>
                      </a:endParaRPr>
                    </a:p>
                  </a:txBody>
                  <a:tcPr marL="47625" marR="47625" marT="47625" marB="47625"/>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en-US" sz="1300" dirty="0" smtClean="0">
                          <a:latin typeface="Verdana"/>
                        </a:rPr>
                        <a:t>70,500,000</a:t>
                      </a:r>
                      <a:endParaRPr lang="en-US" sz="1300" dirty="0">
                        <a:latin typeface="Verdana"/>
                      </a:endParaRPr>
                    </a:p>
                  </a:txBody>
                  <a:tcPr marL="47625" marR="47625" marT="47625" marB="47625"/>
                </a:tc>
                <a:tc>
                  <a:txBody>
                    <a:bodyPr/>
                    <a:lstStyle/>
                    <a:p>
                      <a:pPr algn="ctr" fontAlgn="t"/>
                      <a:r>
                        <a:rPr lang="en-US" sz="1300" dirty="0" smtClean="0">
                          <a:latin typeface="Verdana"/>
                        </a:rPr>
                        <a:t>15%</a:t>
                      </a:r>
                      <a:endParaRPr lang="en-US" sz="1300" dirty="0">
                        <a:latin typeface="Verdana"/>
                      </a:endParaRPr>
                    </a:p>
                  </a:txBody>
                  <a:tcPr marL="47625" marR="47625" marT="47625" marB="47625"/>
                </a:tc>
                <a:tc>
                  <a:txBody>
                    <a:bodyPr/>
                    <a:lstStyle/>
                    <a:p>
                      <a:pPr algn="r" fontAlgn="t"/>
                      <a:r>
                        <a:rPr lang="en-US" sz="1300" dirty="0" smtClean="0">
                          <a:latin typeface="Verdana"/>
                        </a:rPr>
                        <a:t>3,075,000</a:t>
                      </a:r>
                      <a:endParaRPr lang="en-US" sz="1300" dirty="0">
                        <a:latin typeface="Verdana"/>
                      </a:endParaRPr>
                    </a:p>
                  </a:txBody>
                  <a:tcPr marL="47625" marR="47625" marT="47625" marB="47625"/>
                </a:tc>
              </a:tr>
              <a:tr h="287191">
                <a:tc>
                  <a:txBody>
                    <a:bodyPr/>
                    <a:lstStyle/>
                    <a:p>
                      <a:pPr algn="just" fontAlgn="t"/>
                      <a:r>
                        <a:rPr lang="en-US" sz="1300" dirty="0">
                          <a:latin typeface="+mn-lt"/>
                        </a:rPr>
                        <a:t>April</a:t>
                      </a:r>
                    </a:p>
                  </a:txBody>
                  <a:tcPr marL="47625" marR="47625" marT="47625" marB="47625"/>
                </a:tc>
                <a:tc>
                  <a:txBody>
                    <a:bodyPr/>
                    <a:lstStyle/>
                    <a:p>
                      <a:pPr algn="r" fontAlgn="t"/>
                      <a:r>
                        <a:rPr lang="en-US" sz="1300" dirty="0">
                          <a:latin typeface="Verdana"/>
                        </a:rPr>
                        <a:t>40,000,000</a:t>
                      </a:r>
                    </a:p>
                  </a:txBody>
                  <a:tcPr marL="47625" marR="47625" marT="47625" marB="47625"/>
                </a:tc>
                <a:tc>
                  <a:txBody>
                    <a:bodyPr/>
                    <a:lstStyle/>
                    <a:p>
                      <a:pPr algn="r" fontAlgn="t"/>
                      <a:r>
                        <a:rPr lang="en-US" sz="1300" dirty="0">
                          <a:latin typeface="Verdana"/>
                        </a:rPr>
                        <a:t>20,000,000</a:t>
                      </a:r>
                    </a:p>
                  </a:txBody>
                  <a:tcPr marL="47625" marR="47625" marT="47625" marB="47625"/>
                </a:tc>
                <a:tc>
                  <a:txBody>
                    <a:bodyPr/>
                    <a:lstStyle/>
                    <a:p>
                      <a:pPr algn="r" fontAlgn="t"/>
                      <a:r>
                        <a:rPr lang="en-US" sz="1300" dirty="0">
                          <a:latin typeface="Verdana"/>
                        </a:rPr>
                        <a:t>90,500,000</a:t>
                      </a:r>
                    </a:p>
                  </a:txBody>
                  <a:tcPr marL="47625" marR="47625" marT="47625" marB="47625"/>
                </a:tc>
                <a:tc>
                  <a:txBody>
                    <a:bodyPr/>
                    <a:lstStyle/>
                    <a:p>
                      <a:pPr algn="ctr" fontAlgn="t"/>
                      <a:r>
                        <a:rPr lang="en-US" sz="1300" dirty="0">
                          <a:latin typeface="Verdana"/>
                        </a:rPr>
                        <a:t>15</a:t>
                      </a:r>
                      <a:r>
                        <a:rPr lang="en-US" sz="1300" dirty="0" smtClean="0">
                          <a:latin typeface="Verdana"/>
                        </a:rPr>
                        <a:t>%</a:t>
                      </a:r>
                      <a:endParaRPr lang="en-US" sz="1300" dirty="0">
                        <a:latin typeface="Verdana"/>
                      </a:endParaRPr>
                    </a:p>
                  </a:txBody>
                  <a:tcPr marL="47625" marR="47625" marT="47625" marB="47625"/>
                </a:tc>
                <a:tc>
                  <a:txBody>
                    <a:bodyPr/>
                    <a:lstStyle/>
                    <a:p>
                      <a:pPr algn="r" fontAlgn="t"/>
                      <a:r>
                        <a:rPr lang="en-US" sz="1300" dirty="0">
                          <a:latin typeface="Verdana"/>
                        </a:rPr>
                        <a:t>3,000,000</a:t>
                      </a:r>
                    </a:p>
                  </a:txBody>
                  <a:tcPr marL="47625" marR="47625" marT="47625" marB="47625"/>
                </a:tc>
              </a:tr>
              <a:tr h="287191">
                <a:tc>
                  <a:txBody>
                    <a:bodyPr/>
                    <a:lstStyle/>
                    <a:p>
                      <a:pPr algn="just" fontAlgn="t"/>
                      <a:r>
                        <a:rPr lang="en-US" sz="1300" dirty="0">
                          <a:latin typeface="+mn-lt"/>
                        </a:rPr>
                        <a:t>Mei</a:t>
                      </a:r>
                    </a:p>
                  </a:txBody>
                  <a:tcPr marL="47625" marR="47625" marT="47625" marB="47625"/>
                </a:tc>
                <a:tc>
                  <a:txBody>
                    <a:bodyPr/>
                    <a:lstStyle/>
                    <a:p>
                      <a:pPr algn="r" fontAlgn="t"/>
                      <a:r>
                        <a:rPr lang="en-US" sz="1300" dirty="0">
                          <a:latin typeface="Verdana"/>
                        </a:rPr>
                        <a:t>44,000,000</a:t>
                      </a:r>
                    </a:p>
                  </a:txBody>
                  <a:tcPr marL="47625" marR="47625" marT="47625" marB="47625"/>
                </a:tc>
                <a:tc>
                  <a:txBody>
                    <a:bodyPr/>
                    <a:lstStyle/>
                    <a:p>
                      <a:pPr algn="r" fontAlgn="t"/>
                      <a:r>
                        <a:rPr lang="en-US" sz="1300">
                          <a:latin typeface="Verdana"/>
                        </a:rPr>
                        <a:t>22,000,000</a:t>
                      </a:r>
                    </a:p>
                  </a:txBody>
                  <a:tcPr marL="47625" marR="47625" marT="47625" marB="47625"/>
                </a:tc>
                <a:tc>
                  <a:txBody>
                    <a:bodyPr/>
                    <a:lstStyle/>
                    <a:p>
                      <a:pPr algn="r" fontAlgn="t"/>
                      <a:r>
                        <a:rPr lang="en-US" sz="1300" dirty="0">
                          <a:latin typeface="Verdana"/>
                        </a:rPr>
                        <a:t>112,500,000</a:t>
                      </a:r>
                    </a:p>
                  </a:txBody>
                  <a:tcPr marL="47625" marR="47625" marT="47625" marB="47625"/>
                </a:tc>
                <a:tc>
                  <a:txBody>
                    <a:bodyPr/>
                    <a:lstStyle/>
                    <a:p>
                      <a:pPr algn="ctr" fontAlgn="t"/>
                      <a:r>
                        <a:rPr lang="en-US" sz="1300">
                          <a:latin typeface="Verdana"/>
                        </a:rPr>
                        <a:t>15%</a:t>
                      </a:r>
                    </a:p>
                  </a:txBody>
                  <a:tcPr marL="47625" marR="47625" marT="47625" marB="47625"/>
                </a:tc>
                <a:tc>
                  <a:txBody>
                    <a:bodyPr/>
                    <a:lstStyle/>
                    <a:p>
                      <a:pPr algn="r" fontAlgn="t"/>
                      <a:r>
                        <a:rPr lang="en-US" sz="1300" dirty="0" smtClean="0">
                          <a:latin typeface="Verdana"/>
                        </a:rPr>
                        <a:t>3,</a:t>
                      </a:r>
                      <a:r>
                        <a:rPr lang="id-ID" sz="1300" dirty="0" smtClean="0">
                          <a:latin typeface="Verdana"/>
                        </a:rPr>
                        <a:t>3</a:t>
                      </a:r>
                      <a:r>
                        <a:rPr lang="en-US" sz="1300" dirty="0" smtClean="0">
                          <a:latin typeface="Verdana"/>
                        </a:rPr>
                        <a:t>00,000</a:t>
                      </a:r>
                      <a:endParaRPr lang="en-US" sz="1300" dirty="0">
                        <a:latin typeface="Verdana"/>
                      </a:endParaRPr>
                    </a:p>
                  </a:txBody>
                  <a:tcPr/>
                </a:tc>
              </a:tr>
              <a:tr h="287191">
                <a:tc>
                  <a:txBody>
                    <a:bodyPr/>
                    <a:lstStyle/>
                    <a:p>
                      <a:pPr algn="just" fontAlgn="t"/>
                      <a:r>
                        <a:rPr lang="en-US" sz="1300" dirty="0" err="1">
                          <a:latin typeface="+mn-lt"/>
                        </a:rPr>
                        <a:t>Juni</a:t>
                      </a:r>
                      <a:endParaRPr lang="en-US" sz="1300" dirty="0">
                        <a:latin typeface="+mn-lt"/>
                      </a:endParaRPr>
                    </a:p>
                  </a:txBody>
                  <a:tcPr marL="47625" marR="47625" marT="47625" marB="47625"/>
                </a:tc>
                <a:tc>
                  <a:txBody>
                    <a:bodyPr/>
                    <a:lstStyle/>
                    <a:p>
                      <a:pPr algn="r" fontAlgn="t"/>
                      <a:r>
                        <a:rPr lang="en-US" sz="1300" dirty="0" smtClean="0">
                          <a:latin typeface="Verdana"/>
                        </a:rPr>
                        <a:t>52,000,000</a:t>
                      </a:r>
                      <a:endParaRPr lang="en-US" sz="1300" dirty="0">
                        <a:latin typeface="Verdana"/>
                      </a:endParaRPr>
                    </a:p>
                  </a:txBody>
                  <a:tcPr marL="47625" marR="47625" marT="47625" marB="47625"/>
                </a:tc>
                <a:tc>
                  <a:txBody>
                    <a:bodyPr/>
                    <a:lstStyle/>
                    <a:p>
                      <a:pPr algn="r" fontAlgn="t"/>
                      <a:r>
                        <a:rPr lang="en-US" sz="1300" dirty="0">
                          <a:latin typeface="Verdana"/>
                        </a:rPr>
                        <a:t>26,000,000</a:t>
                      </a:r>
                    </a:p>
                  </a:txBody>
                  <a:tcPr marL="47625" marR="47625" marT="47625" marB="47625"/>
                </a:tc>
                <a:tc>
                  <a:txBody>
                    <a:bodyPr/>
                    <a:lstStyle/>
                    <a:p>
                      <a:pPr algn="r" fontAlgn="t"/>
                      <a:r>
                        <a:rPr lang="en-US" sz="1300" dirty="0">
                          <a:latin typeface="Verdana"/>
                        </a:rPr>
                        <a:t>138,500,000</a:t>
                      </a:r>
                    </a:p>
                  </a:txBody>
                  <a:tcPr marL="47625" marR="47625" marT="47625" marB="47625"/>
                </a:tc>
                <a:tc>
                  <a:txBody>
                    <a:bodyPr/>
                    <a:lstStyle/>
                    <a:p>
                      <a:pPr algn="ctr" fontAlgn="t"/>
                      <a:r>
                        <a:rPr lang="en-US" sz="1300">
                          <a:latin typeface="Verdana"/>
                        </a:rPr>
                        <a:t>15%</a:t>
                      </a:r>
                    </a:p>
                  </a:txBody>
                  <a:tcPr marL="47625" marR="47625" marT="47625" marB="47625"/>
                </a:tc>
                <a:tc>
                  <a:txBody>
                    <a:bodyPr/>
                    <a:lstStyle/>
                    <a:p>
                      <a:pPr algn="r" fontAlgn="t"/>
                      <a:r>
                        <a:rPr lang="en-US" sz="1300" dirty="0" smtClean="0">
                          <a:latin typeface="Verdana"/>
                        </a:rPr>
                        <a:t>3,</a:t>
                      </a:r>
                      <a:r>
                        <a:rPr lang="id-ID" sz="1300" dirty="0" smtClean="0">
                          <a:latin typeface="Verdana"/>
                        </a:rPr>
                        <a:t>9</a:t>
                      </a:r>
                      <a:r>
                        <a:rPr lang="en-US" sz="1300" dirty="0" smtClean="0">
                          <a:latin typeface="Verdana"/>
                        </a:rPr>
                        <a:t>00,000</a:t>
                      </a:r>
                      <a:endParaRPr lang="en-US" sz="1300" dirty="0">
                        <a:latin typeface="Verdana"/>
                      </a:endParaRPr>
                    </a:p>
                  </a:txBody>
                  <a:tcPr marL="47625" marR="47625" marT="47625" marB="47625"/>
                </a:tc>
              </a:tr>
              <a:tr h="287191">
                <a:tc>
                  <a:txBody>
                    <a:bodyPr/>
                    <a:lstStyle/>
                    <a:p>
                      <a:pPr algn="just" fontAlgn="t"/>
                      <a:r>
                        <a:rPr lang="en-US" sz="1300" dirty="0" err="1">
                          <a:latin typeface="+mn-lt"/>
                        </a:rPr>
                        <a:t>Juli</a:t>
                      </a:r>
                      <a:endParaRPr lang="en-US" sz="1300" dirty="0">
                        <a:latin typeface="+mn-lt"/>
                      </a:endParaRPr>
                    </a:p>
                  </a:txBody>
                  <a:tcPr marL="47625" marR="47625" marT="47625" marB="47625"/>
                </a:tc>
                <a:tc>
                  <a:txBody>
                    <a:bodyPr/>
                    <a:lstStyle/>
                    <a:p>
                      <a:pPr algn="r" fontAlgn="t"/>
                      <a:r>
                        <a:rPr lang="en-US" sz="1300" dirty="0">
                          <a:latin typeface="Verdana"/>
                        </a:rPr>
                        <a:t>40,000,000</a:t>
                      </a:r>
                    </a:p>
                  </a:txBody>
                  <a:tcPr marL="47625" marR="47625" marT="47625" marB="47625"/>
                </a:tc>
                <a:tc>
                  <a:txBody>
                    <a:bodyPr/>
                    <a:lstStyle/>
                    <a:p>
                      <a:pPr algn="r" fontAlgn="t"/>
                      <a:r>
                        <a:rPr lang="en-US" sz="1300" dirty="0">
                          <a:latin typeface="Verdana"/>
                        </a:rPr>
                        <a:t>20,000,000</a:t>
                      </a:r>
                    </a:p>
                  </a:txBody>
                  <a:tcPr marL="47625" marR="47625" marT="47625" marB="47625"/>
                </a:tc>
                <a:tc>
                  <a:txBody>
                    <a:bodyPr/>
                    <a:lstStyle/>
                    <a:p>
                      <a:pPr algn="r" fontAlgn="t"/>
                      <a:r>
                        <a:rPr lang="en-US" sz="1300" dirty="0" smtClean="0">
                          <a:latin typeface="Verdana"/>
                        </a:rPr>
                        <a:t>158,500,000</a:t>
                      </a:r>
                      <a:endParaRPr lang="en-US" sz="1300" dirty="0">
                        <a:latin typeface="Verdana"/>
                      </a:endParaRPr>
                    </a:p>
                  </a:txBody>
                  <a:tcPr marL="47625" marR="47625" marT="47625" marB="47625"/>
                </a:tc>
                <a:tc>
                  <a:txBody>
                    <a:bodyPr/>
                    <a:lstStyle/>
                    <a:p>
                      <a:pPr algn="ctr" fontAlgn="t"/>
                      <a:r>
                        <a:rPr lang="en-US" sz="1300" dirty="0">
                          <a:latin typeface="Verdana"/>
                        </a:rPr>
                        <a:t> 15%</a:t>
                      </a:r>
                    </a:p>
                  </a:txBody>
                  <a:tcPr marL="47625" marR="47625" marT="47625" marB="47625"/>
                </a:tc>
                <a:tc>
                  <a:txBody>
                    <a:bodyPr/>
                    <a:lstStyle/>
                    <a:p>
                      <a:pPr algn="r" fontAlgn="t"/>
                      <a:r>
                        <a:rPr lang="en-US" sz="1300" dirty="0">
                          <a:latin typeface="Verdana"/>
                        </a:rPr>
                        <a:t>3,000,000</a:t>
                      </a:r>
                    </a:p>
                  </a:txBody>
                  <a:tcPr marL="47625" marR="47625" marT="47625" marB="47625"/>
                </a:tc>
              </a:tr>
              <a:tr h="287191">
                <a:tc>
                  <a:txBody>
                    <a:bodyPr/>
                    <a:lstStyle/>
                    <a:p>
                      <a:pPr algn="just" fontAlgn="t"/>
                      <a:r>
                        <a:rPr lang="en-US" sz="1300" dirty="0" err="1">
                          <a:latin typeface="+mn-lt"/>
                        </a:rPr>
                        <a:t>Agustus</a:t>
                      </a:r>
                      <a:endParaRPr lang="en-US" sz="1300" dirty="0">
                        <a:latin typeface="+mn-lt"/>
                      </a:endParaRPr>
                    </a:p>
                  </a:txBody>
                  <a:tcPr marL="47625" marR="47625" marT="47625" marB="47625"/>
                </a:tc>
                <a:tc>
                  <a:txBody>
                    <a:bodyPr/>
                    <a:lstStyle/>
                    <a:p>
                      <a:pPr algn="r" fontAlgn="t"/>
                      <a:r>
                        <a:rPr lang="en-US" sz="1300" dirty="0">
                          <a:latin typeface="Verdana"/>
                        </a:rPr>
                        <a:t>35,000,000</a:t>
                      </a:r>
                    </a:p>
                  </a:txBody>
                  <a:tcPr marL="47625" marR="47625" marT="47625" marB="47625"/>
                </a:tc>
                <a:tc>
                  <a:txBody>
                    <a:bodyPr/>
                    <a:lstStyle/>
                    <a:p>
                      <a:pPr algn="r" fontAlgn="t"/>
                      <a:r>
                        <a:rPr lang="en-US" sz="1300" dirty="0">
                          <a:latin typeface="Verdana"/>
                        </a:rPr>
                        <a:t>17,500,000</a:t>
                      </a:r>
                    </a:p>
                  </a:txBody>
                  <a:tcPr marL="47625" marR="47625" marT="47625" marB="47625"/>
                </a:tc>
                <a:tc>
                  <a:txBody>
                    <a:bodyPr/>
                    <a:lstStyle/>
                    <a:p>
                      <a:pPr algn="r" fontAlgn="t"/>
                      <a:r>
                        <a:rPr lang="en-US" sz="1300" dirty="0">
                          <a:latin typeface="Verdana"/>
                        </a:rPr>
                        <a:t>176,000,000</a:t>
                      </a:r>
                    </a:p>
                  </a:txBody>
                  <a:tcPr marL="47625" marR="47625" marT="47625" marB="47625"/>
                </a:tc>
                <a:tc>
                  <a:txBody>
                    <a:bodyPr/>
                    <a:lstStyle/>
                    <a:p>
                      <a:pPr algn="ctr" fontAlgn="t"/>
                      <a:r>
                        <a:rPr lang="en-US" sz="1300" dirty="0">
                          <a:latin typeface="Verdana"/>
                        </a:rPr>
                        <a:t>15%</a:t>
                      </a:r>
                    </a:p>
                  </a:txBody>
                  <a:tcPr marL="47625" marR="47625" marT="47625" marB="47625"/>
                </a:tc>
                <a:tc>
                  <a:txBody>
                    <a:bodyPr/>
                    <a:lstStyle/>
                    <a:p>
                      <a:pPr algn="r" fontAlgn="t"/>
                      <a:r>
                        <a:rPr lang="en-US" sz="1300" dirty="0">
                          <a:latin typeface="Verdana"/>
                        </a:rPr>
                        <a:t>2,625,000</a:t>
                      </a:r>
                    </a:p>
                  </a:txBody>
                  <a:tcPr marL="47625" marR="47625" marT="47625" marB="47625"/>
                </a:tc>
              </a:tr>
              <a:tr h="287191">
                <a:tc>
                  <a:txBody>
                    <a:bodyPr/>
                    <a:lstStyle/>
                    <a:p>
                      <a:pPr algn="just" fontAlgn="t"/>
                      <a:r>
                        <a:rPr lang="en-US" sz="1300" dirty="0">
                          <a:latin typeface="+mn-lt"/>
                        </a:rPr>
                        <a:t>September</a:t>
                      </a:r>
                    </a:p>
                  </a:txBody>
                  <a:tcPr marL="47625" marR="47625" marT="47625" marB="47625"/>
                </a:tc>
                <a:tc>
                  <a:txBody>
                    <a:bodyPr/>
                    <a:lstStyle/>
                    <a:p>
                      <a:pPr algn="r" fontAlgn="t"/>
                      <a:r>
                        <a:rPr lang="en-US" sz="1300" dirty="0">
                          <a:latin typeface="Verdana"/>
                        </a:rPr>
                        <a:t>45,000,000</a:t>
                      </a:r>
                    </a:p>
                  </a:txBody>
                  <a:tcPr marL="47625" marR="47625" marT="47625" marB="47625"/>
                </a:tc>
                <a:tc>
                  <a:txBody>
                    <a:bodyPr/>
                    <a:lstStyle/>
                    <a:p>
                      <a:pPr algn="r" fontAlgn="t"/>
                      <a:r>
                        <a:rPr lang="en-US" sz="1300" dirty="0">
                          <a:latin typeface="Verdana"/>
                        </a:rPr>
                        <a:t>22,500,000</a:t>
                      </a:r>
                    </a:p>
                  </a:txBody>
                  <a:tcPr marL="47625" marR="47625" marT="47625" marB="47625"/>
                </a:tc>
                <a:tc>
                  <a:txBody>
                    <a:bodyPr/>
                    <a:lstStyle/>
                    <a:p>
                      <a:pPr algn="r" fontAlgn="t"/>
                      <a:r>
                        <a:rPr lang="en-US" sz="1300" dirty="0">
                          <a:latin typeface="Verdana"/>
                        </a:rPr>
                        <a:t>198,500,000</a:t>
                      </a:r>
                    </a:p>
                  </a:txBody>
                  <a:tcPr marL="47625" marR="47625" marT="47625" marB="47625"/>
                </a:tc>
                <a:tc>
                  <a:txBody>
                    <a:bodyPr/>
                    <a:lstStyle/>
                    <a:p>
                      <a:pPr algn="ctr" fontAlgn="t"/>
                      <a:r>
                        <a:rPr lang="en-US" sz="1300" dirty="0">
                          <a:latin typeface="Verdana"/>
                        </a:rPr>
                        <a:t>15%</a:t>
                      </a:r>
                    </a:p>
                  </a:txBody>
                  <a:tcPr marL="47625" marR="47625" marT="47625" marB="47625"/>
                </a:tc>
                <a:tc>
                  <a:txBody>
                    <a:bodyPr/>
                    <a:lstStyle/>
                    <a:p>
                      <a:pPr algn="r" fontAlgn="t"/>
                      <a:r>
                        <a:rPr lang="en-US" sz="1300" dirty="0">
                          <a:latin typeface="Verdana"/>
                        </a:rPr>
                        <a:t>3,375,000</a:t>
                      </a:r>
                    </a:p>
                  </a:txBody>
                  <a:tcPr marL="47625" marR="47625" marT="47625" marB="47625"/>
                </a:tc>
              </a:tr>
              <a:tr h="287191">
                <a:tc>
                  <a:txBody>
                    <a:bodyPr/>
                    <a:lstStyle/>
                    <a:p>
                      <a:pPr algn="just" fontAlgn="t"/>
                      <a:r>
                        <a:rPr lang="en-US" sz="1300" dirty="0" err="1">
                          <a:latin typeface="+mn-lt"/>
                        </a:rPr>
                        <a:t>Oktober</a:t>
                      </a:r>
                      <a:endParaRPr lang="en-US" sz="1300" dirty="0">
                        <a:latin typeface="+mn-lt"/>
                      </a:endParaRPr>
                    </a:p>
                  </a:txBody>
                  <a:tcPr marL="47625" marR="47625" marT="47625" marB="47625"/>
                </a:tc>
                <a:tc>
                  <a:txBody>
                    <a:bodyPr/>
                    <a:lstStyle/>
                    <a:p>
                      <a:pPr algn="r" fontAlgn="t"/>
                      <a:r>
                        <a:rPr lang="en-US" sz="1300" dirty="0">
                          <a:latin typeface="Verdana"/>
                        </a:rPr>
                        <a:t>44,000,000</a:t>
                      </a:r>
                    </a:p>
                  </a:txBody>
                  <a:tcPr marL="47625" marR="47625" marT="47625" marB="47625"/>
                </a:tc>
                <a:tc>
                  <a:txBody>
                    <a:bodyPr/>
                    <a:lstStyle/>
                    <a:p>
                      <a:pPr algn="r" fontAlgn="t"/>
                      <a:r>
                        <a:rPr lang="en-US" sz="1300" dirty="0">
                          <a:latin typeface="Verdana"/>
                        </a:rPr>
                        <a:t>22,000,000</a:t>
                      </a:r>
                    </a:p>
                  </a:txBody>
                  <a:tcPr marL="47625" marR="47625" marT="47625" marB="47625"/>
                </a:tc>
                <a:tc>
                  <a:txBody>
                    <a:bodyPr/>
                    <a:lstStyle/>
                    <a:p>
                      <a:pPr algn="r" fontAlgn="t"/>
                      <a:r>
                        <a:rPr lang="en-US" sz="1300" dirty="0">
                          <a:latin typeface="Verdana"/>
                        </a:rPr>
                        <a:t>220,500,000</a:t>
                      </a:r>
                    </a:p>
                  </a:txBody>
                  <a:tcPr marL="47625" marR="47625" marT="47625" marB="47625"/>
                </a:tc>
                <a:tc>
                  <a:txBody>
                    <a:bodyPr/>
                    <a:lstStyle/>
                    <a:p>
                      <a:pPr algn="ctr" fontAlgn="t"/>
                      <a:r>
                        <a:rPr lang="en-US" sz="1300" dirty="0">
                          <a:latin typeface="Verdana"/>
                        </a:rPr>
                        <a:t>15%</a:t>
                      </a:r>
                    </a:p>
                  </a:txBody>
                  <a:tcPr marL="47625" marR="47625" marT="47625" marB="47625"/>
                </a:tc>
                <a:tc>
                  <a:txBody>
                    <a:bodyPr/>
                    <a:lstStyle/>
                    <a:p>
                      <a:pPr algn="r" fontAlgn="t"/>
                      <a:r>
                        <a:rPr lang="en-US" sz="1300" dirty="0">
                          <a:latin typeface="Verdana"/>
                        </a:rPr>
                        <a:t>3,300,000</a:t>
                      </a:r>
                    </a:p>
                  </a:txBody>
                  <a:tcPr marL="47625" marR="47625" marT="47625" marB="47625"/>
                </a:tc>
              </a:tr>
              <a:tr h="287191">
                <a:tc>
                  <a:txBody>
                    <a:bodyPr/>
                    <a:lstStyle/>
                    <a:p>
                      <a:pPr algn="just" fontAlgn="t"/>
                      <a:r>
                        <a:rPr lang="en-US" sz="1300" dirty="0">
                          <a:latin typeface="+mn-lt"/>
                        </a:rPr>
                        <a:t>November</a:t>
                      </a:r>
                    </a:p>
                  </a:txBody>
                  <a:tcPr marL="47625" marR="47625" marT="47625" marB="47625" anchor="ctr"/>
                </a:tc>
                <a:tc>
                  <a:txBody>
                    <a:bodyPr/>
                    <a:lstStyle/>
                    <a:p>
                      <a:pPr algn="r" fontAlgn="t"/>
                      <a:r>
                        <a:rPr lang="en-US" sz="1300" dirty="0">
                          <a:latin typeface="Verdana"/>
                        </a:rPr>
                        <a:t>43,000,000</a:t>
                      </a:r>
                    </a:p>
                  </a:txBody>
                  <a:tcPr marL="47625" marR="47625" marT="47625" marB="47625"/>
                </a:tc>
                <a:tc>
                  <a:txBody>
                    <a:bodyPr/>
                    <a:lstStyle/>
                    <a:p>
                      <a:pPr algn="r" fontAlgn="t"/>
                      <a:r>
                        <a:rPr lang="en-US" sz="1300" dirty="0">
                          <a:latin typeface="Verdana"/>
                        </a:rPr>
                        <a:t>21,500,000</a:t>
                      </a:r>
                    </a:p>
                  </a:txBody>
                  <a:tcPr marL="47625" marR="47625" marT="47625" marB="47625"/>
                </a:tc>
                <a:tc>
                  <a:txBody>
                    <a:bodyPr/>
                    <a:lstStyle/>
                    <a:p>
                      <a:pPr algn="r" fontAlgn="t"/>
                      <a:r>
                        <a:rPr lang="en-US" sz="1300" dirty="0">
                          <a:latin typeface="Verdana"/>
                        </a:rPr>
                        <a:t>242,000,000</a:t>
                      </a:r>
                    </a:p>
                  </a:txBody>
                  <a:tcPr marL="47625" marR="47625" marT="47625" marB="47625"/>
                </a:tc>
                <a:tc>
                  <a:txBody>
                    <a:bodyPr/>
                    <a:lstStyle/>
                    <a:p>
                      <a:pPr algn="ctr" fontAlgn="t"/>
                      <a:r>
                        <a:rPr lang="en-US" sz="1300" dirty="0">
                          <a:latin typeface="Verdana"/>
                        </a:rPr>
                        <a:t>15%</a:t>
                      </a:r>
                    </a:p>
                  </a:txBody>
                  <a:tcPr marL="47625" marR="47625" marT="47625" marB="47625"/>
                </a:tc>
                <a:tc>
                  <a:txBody>
                    <a:bodyPr/>
                    <a:lstStyle/>
                    <a:p>
                      <a:pPr algn="r" fontAlgn="t"/>
                      <a:r>
                        <a:rPr lang="en-US" sz="1300" dirty="0">
                          <a:latin typeface="Verdana"/>
                        </a:rPr>
                        <a:t>3,225,000</a:t>
                      </a:r>
                    </a:p>
                  </a:txBody>
                  <a:tcPr marL="47625" marR="47625" marT="47625" marB="47625"/>
                </a:tc>
              </a:tr>
              <a:tr h="523507">
                <a:tc>
                  <a:txBody>
                    <a:bodyPr/>
                    <a:lstStyle/>
                    <a:p>
                      <a:pPr algn="just" fontAlgn="t"/>
                      <a:r>
                        <a:rPr lang="en-US" sz="1300" dirty="0" err="1">
                          <a:latin typeface="+mn-lt"/>
                        </a:rPr>
                        <a:t>Desember</a:t>
                      </a:r>
                      <a:endParaRPr lang="en-US" sz="1300" dirty="0">
                        <a:latin typeface="+mn-lt"/>
                      </a:endParaRPr>
                    </a:p>
                  </a:txBody>
                  <a:tcPr marL="47625" marR="47625" marT="47625" marB="47625"/>
                </a:tc>
                <a:tc>
                  <a:txBody>
                    <a:bodyPr/>
                    <a:lstStyle/>
                    <a:p>
                      <a:pPr algn="r" fontAlgn="t"/>
                      <a:r>
                        <a:rPr lang="en-US" sz="1300" dirty="0">
                          <a:latin typeface="Verdana"/>
                        </a:rPr>
                        <a:t/>
                      </a:r>
                      <a:br>
                        <a:rPr lang="en-US" sz="1300" dirty="0">
                          <a:latin typeface="Verdana"/>
                        </a:rPr>
                      </a:br>
                      <a:r>
                        <a:rPr lang="en-US" sz="1300" dirty="0" smtClean="0">
                          <a:latin typeface="Verdana"/>
                        </a:rPr>
                        <a:t>40,000,000</a:t>
                      </a:r>
                      <a:endParaRPr lang="en-US" sz="1300" dirty="0">
                        <a:latin typeface="Verdana"/>
                      </a:endParaRPr>
                    </a:p>
                  </a:txBody>
                  <a:tcPr marL="47625" marR="47625" marT="47625" marB="47625"/>
                </a:tc>
                <a:tc>
                  <a:txBody>
                    <a:bodyPr/>
                    <a:lstStyle/>
                    <a:p>
                      <a:pPr algn="r" fontAlgn="t"/>
                      <a:r>
                        <a:rPr lang="en-US" sz="1300" u="dashLong" baseline="0" dirty="0">
                          <a:latin typeface="Verdana"/>
                        </a:rPr>
                        <a:t>8,000,000</a:t>
                      </a:r>
                      <a:r>
                        <a:rPr lang="en-US" sz="1300" u="sng" dirty="0">
                          <a:latin typeface="Verdana"/>
                        </a:rPr>
                        <a:t/>
                      </a:r>
                      <a:br>
                        <a:rPr lang="en-US" sz="1300" u="sng" dirty="0">
                          <a:latin typeface="Verdana"/>
                        </a:rPr>
                      </a:br>
                      <a:r>
                        <a:rPr lang="en-US" sz="1300" dirty="0" smtClean="0">
                          <a:latin typeface="Verdana"/>
                        </a:rPr>
                        <a:t>12,000,000</a:t>
                      </a:r>
                      <a:endParaRPr lang="en-US" sz="1300" dirty="0">
                        <a:latin typeface="Verdana"/>
                      </a:endParaRPr>
                    </a:p>
                  </a:txBody>
                  <a:tcPr marL="47625" marR="47625" marT="47625" marB="47625"/>
                </a:tc>
                <a:tc>
                  <a:txBody>
                    <a:bodyPr/>
                    <a:lstStyle/>
                    <a:p>
                      <a:pPr algn="r" fontAlgn="t"/>
                      <a:r>
                        <a:rPr lang="en-US" sz="1300" u="dashLong" baseline="0" dirty="0">
                          <a:latin typeface="Verdana"/>
                        </a:rPr>
                        <a:t>250,000,000</a:t>
                      </a:r>
                      <a:r>
                        <a:rPr lang="en-US" sz="1300" u="sng" dirty="0">
                          <a:latin typeface="Verdana"/>
                        </a:rPr>
                        <a:t/>
                      </a:r>
                      <a:br>
                        <a:rPr lang="en-US" sz="1300" u="sng" dirty="0">
                          <a:latin typeface="Verdana"/>
                        </a:rPr>
                      </a:br>
                      <a:r>
                        <a:rPr lang="en-US" sz="1300" dirty="0" smtClean="0">
                          <a:latin typeface="Verdana"/>
                        </a:rPr>
                        <a:t>262,000,000</a:t>
                      </a:r>
                      <a:endParaRPr lang="en-US" sz="1300" dirty="0">
                        <a:latin typeface="Verdana"/>
                      </a:endParaRPr>
                    </a:p>
                  </a:txBody>
                  <a:tcPr marL="47625" marR="47625" marT="47625" marB="47625"/>
                </a:tc>
                <a:tc>
                  <a:txBody>
                    <a:bodyPr/>
                    <a:lstStyle/>
                    <a:p>
                      <a:pPr algn="ctr" fontAlgn="t"/>
                      <a:r>
                        <a:rPr lang="en-US" sz="1300" u="dashLong" baseline="0" dirty="0">
                          <a:latin typeface="Verdana"/>
                        </a:rPr>
                        <a:t>15%</a:t>
                      </a:r>
                      <a:br>
                        <a:rPr lang="en-US" sz="1300" u="dashLong" baseline="0" dirty="0">
                          <a:latin typeface="Verdana"/>
                        </a:rPr>
                      </a:br>
                      <a:r>
                        <a:rPr lang="en-US" sz="1300" dirty="0" smtClean="0">
                          <a:latin typeface="Verdana"/>
                        </a:rPr>
                        <a:t>25</a:t>
                      </a:r>
                      <a:r>
                        <a:rPr lang="en-US" sz="1300" dirty="0">
                          <a:latin typeface="Verdana"/>
                        </a:rPr>
                        <a:t>%</a:t>
                      </a:r>
                    </a:p>
                  </a:txBody>
                  <a:tcPr marL="47625" marR="47625" marT="47625" marB="47625"/>
                </a:tc>
                <a:tc>
                  <a:txBody>
                    <a:bodyPr/>
                    <a:lstStyle/>
                    <a:p>
                      <a:pPr algn="r" fontAlgn="t"/>
                      <a:r>
                        <a:rPr lang="en-US" sz="1300" u="dashLong" baseline="0" dirty="0">
                          <a:latin typeface="Verdana"/>
                        </a:rPr>
                        <a:t>1,200,000</a:t>
                      </a:r>
                      <a:r>
                        <a:rPr lang="en-US" sz="1300" u="sng" dirty="0">
                          <a:latin typeface="Verdana"/>
                        </a:rPr>
                        <a:t/>
                      </a:r>
                      <a:br>
                        <a:rPr lang="en-US" sz="1300" u="sng" dirty="0">
                          <a:latin typeface="Verdana"/>
                        </a:rPr>
                      </a:br>
                      <a:r>
                        <a:rPr lang="en-US" sz="1300" dirty="0" smtClean="0">
                          <a:latin typeface="Verdana"/>
                        </a:rPr>
                        <a:t>3,000,000</a:t>
                      </a:r>
                      <a:endParaRPr lang="en-US" sz="1300" dirty="0">
                        <a:latin typeface="Verdana"/>
                      </a:endParaRPr>
                    </a:p>
                  </a:txBody>
                  <a:tcPr marL="47625" marR="47625" marT="47625" marB="47625"/>
                </a:tc>
              </a:tr>
              <a:tr h="420079">
                <a:tc>
                  <a:txBody>
                    <a:bodyPr/>
                    <a:lstStyle/>
                    <a:p>
                      <a:pPr algn="just" fontAlgn="t"/>
                      <a:r>
                        <a:rPr lang="en-US" sz="1300" dirty="0" err="1">
                          <a:latin typeface="+mn-lt"/>
                        </a:rPr>
                        <a:t>Jumlah</a:t>
                      </a:r>
                      <a:endParaRPr lang="en-US" sz="1300" dirty="0">
                        <a:latin typeface="+mn-lt"/>
                      </a:endParaRPr>
                    </a:p>
                  </a:txBody>
                  <a:tcPr marL="47625" marR="47625" marT="47625" marB="47625"/>
                </a:tc>
                <a:tc>
                  <a:txBody>
                    <a:bodyPr/>
                    <a:lstStyle/>
                    <a:p>
                      <a:pPr algn="r" fontAlgn="t"/>
                      <a:r>
                        <a:rPr lang="en-US" sz="1300" dirty="0">
                          <a:latin typeface="Verdana"/>
                        </a:rPr>
                        <a:t>524,000,000</a:t>
                      </a:r>
                    </a:p>
                  </a:txBody>
                  <a:tcPr marL="47625" marR="47625" marT="47625" marB="47625"/>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en-US" sz="1300" dirty="0" smtClean="0">
                          <a:latin typeface="Verdana"/>
                        </a:rPr>
                        <a:t>262,000,000</a:t>
                      </a:r>
                      <a:endParaRPr lang="en-US" sz="1300" dirty="0">
                        <a:latin typeface="Verdana"/>
                      </a:endParaRPr>
                    </a:p>
                  </a:txBody>
                  <a:tcPr marL="47625" marR="47625" marT="47625" marB="47625"/>
                </a:tc>
                <a:tc gridSpan="2">
                  <a:txBody>
                    <a:bodyPr/>
                    <a:lstStyle/>
                    <a:p>
                      <a:pPr algn="ctr" fontAlgn="t"/>
                      <a:r>
                        <a:rPr lang="en-US" sz="1300" dirty="0">
                          <a:solidFill>
                            <a:schemeClr val="accent2"/>
                          </a:solidFill>
                          <a:latin typeface="Verdana"/>
                        </a:rPr>
                        <a:t> </a:t>
                      </a:r>
                    </a:p>
                  </a:txBody>
                  <a:tcPr marL="47625" marR="47625" marT="47625" marB="47625">
                    <a:solidFill>
                      <a:schemeClr val="accent2"/>
                    </a:solidFill>
                  </a:tcPr>
                </a:tc>
                <a:tc hMerge="1">
                  <a:txBody>
                    <a:bodyPr/>
                    <a:lstStyle/>
                    <a:p>
                      <a:pPr algn="r" fontAlgn="t"/>
                      <a:endParaRPr lang="en-US" sz="1300" dirty="0">
                        <a:solidFill>
                          <a:schemeClr val="accent2"/>
                        </a:solidFill>
                        <a:latin typeface="Verdana"/>
                      </a:endParaRPr>
                    </a:p>
                  </a:txBody>
                  <a:tcPr marL="47625" marR="47625" marT="47625" marB="47625">
                    <a:solidFill>
                      <a:schemeClr val="accent2"/>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300" dirty="0" smtClean="0">
                          <a:latin typeface="Verdana"/>
                        </a:rPr>
                        <a:t>35,500,000</a:t>
                      </a:r>
                      <a:endParaRPr lang="en-US" sz="1300" dirty="0"/>
                    </a:p>
                  </a:txBody>
                  <a:tcPr marL="47625" marR="47625" marT="47625" marB="47625"/>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4786313" y="304802"/>
          <a:ext cx="3986516" cy="6157123"/>
        </p:xfrm>
        <a:graphic>
          <a:graphicData uri="http://schemas.openxmlformats.org/drawingml/2006/table">
            <a:tbl>
              <a:tblPr firstRow="1" bandRow="1">
                <a:tableStyleId>{F5AB1C69-6EDB-4FF4-983F-18BD219EF322}</a:tableStyleId>
              </a:tblPr>
              <a:tblGrid>
                <a:gridCol w="1231900"/>
                <a:gridCol w="2754616"/>
              </a:tblGrid>
              <a:tr h="572947">
                <a:tc>
                  <a:txBody>
                    <a:bodyPr/>
                    <a:lstStyle/>
                    <a:p>
                      <a:pPr algn="ctr"/>
                      <a:r>
                        <a:rPr lang="id-ID" sz="1400" dirty="0" smtClean="0"/>
                        <a:t>Bulan</a:t>
                      </a:r>
                      <a:endParaRPr lang="en-US" sz="1400" dirty="0"/>
                    </a:p>
                  </a:txBody>
                  <a:tcPr anchor="ctr"/>
                </a:tc>
                <a:tc>
                  <a:txBody>
                    <a:bodyPr/>
                    <a:lstStyle/>
                    <a:p>
                      <a:pPr algn="ctr"/>
                      <a:r>
                        <a:rPr kumimoji="0" lang="id-ID" sz="1400" kern="1200" dirty="0" smtClean="0"/>
                        <a:t>Komisi Agen </a:t>
                      </a:r>
                      <a:br>
                        <a:rPr kumimoji="0" lang="id-ID" sz="1400" kern="1200" dirty="0" smtClean="0"/>
                      </a:br>
                      <a:r>
                        <a:rPr kumimoji="0" lang="en-US" sz="1400" kern="1200" dirty="0" smtClean="0">
                          <a:solidFill>
                            <a:schemeClr val="accent2"/>
                          </a:solidFill>
                          <a:effectLst>
                            <a:outerShdw blurRad="38100" dist="38100" dir="2700000" algn="tl">
                              <a:srgbClr val="000000">
                                <a:alpha val="43137"/>
                              </a:srgbClr>
                            </a:outerShdw>
                          </a:effectLst>
                        </a:rPr>
                        <a:t>(Rupiah)</a:t>
                      </a:r>
                      <a:endParaRPr lang="en-US" sz="1400" dirty="0">
                        <a:solidFill>
                          <a:schemeClr val="accent2"/>
                        </a:solidFill>
                        <a:effectLst>
                          <a:outerShdw blurRad="38100" dist="38100" dir="2700000" algn="tl">
                            <a:srgbClr val="000000">
                              <a:alpha val="43137"/>
                            </a:srgbClr>
                          </a:outerShdw>
                        </a:effectLst>
                      </a:endParaRPr>
                    </a:p>
                  </a:txBody>
                  <a:tcPr anchor="ctr"/>
                </a:tc>
              </a:tr>
              <a:tr h="410050">
                <a:tc>
                  <a:txBody>
                    <a:bodyPr/>
                    <a:lstStyle/>
                    <a:p>
                      <a:pPr algn="just" fontAlgn="t"/>
                      <a:r>
                        <a:rPr lang="en-US" dirty="0" err="1"/>
                        <a:t>Januari</a:t>
                      </a:r>
                      <a:endParaRPr lang="en-US" dirty="0">
                        <a:latin typeface="Verdana"/>
                      </a:endParaRPr>
                    </a:p>
                  </a:txBody>
                  <a:tcPr marL="47625" marR="47625" marT="47625" marB="47625"/>
                </a:tc>
                <a:tc>
                  <a:txBody>
                    <a:bodyPr/>
                    <a:lstStyle/>
                    <a:p>
                      <a:pPr algn="r" fontAlgn="t"/>
                      <a:r>
                        <a:rPr lang="id-ID" dirty="0" smtClean="0"/>
                        <a:t>38</a:t>
                      </a:r>
                      <a:r>
                        <a:rPr lang="en-US" dirty="0" smtClean="0"/>
                        <a:t>,000,000.00</a:t>
                      </a:r>
                      <a:endParaRPr lang="en-US" dirty="0">
                        <a:latin typeface="Verdana"/>
                      </a:endParaRPr>
                    </a:p>
                  </a:txBody>
                  <a:tcPr marL="47625" marR="47625" marT="47625" marB="47625"/>
                </a:tc>
              </a:tr>
              <a:tr h="408647">
                <a:tc>
                  <a:txBody>
                    <a:bodyPr/>
                    <a:lstStyle/>
                    <a:p>
                      <a:pPr algn="just" fontAlgn="t"/>
                      <a:r>
                        <a:rPr lang="en-US" dirty="0" err="1"/>
                        <a:t>Februari</a:t>
                      </a:r>
                      <a:endParaRPr lang="en-US" dirty="0">
                        <a:latin typeface="Verdana"/>
                      </a:endParaRPr>
                    </a:p>
                  </a:txBody>
                  <a:tcPr marL="47625" marR="47625" marT="47625" marB="47625"/>
                </a:tc>
                <a:tc>
                  <a:txBody>
                    <a:bodyPr/>
                    <a:lstStyle/>
                    <a:p>
                      <a:pPr algn="r" fontAlgn="t"/>
                      <a:r>
                        <a:rPr lang="id-ID" dirty="0" smtClean="0"/>
                        <a:t>38</a:t>
                      </a:r>
                      <a:r>
                        <a:rPr lang="en-US" dirty="0" smtClean="0"/>
                        <a:t>,000,000.00</a:t>
                      </a:r>
                      <a:endParaRPr lang="en-US" dirty="0">
                        <a:latin typeface="Verdana"/>
                      </a:endParaRPr>
                    </a:p>
                  </a:txBody>
                  <a:tcPr marL="47625" marR="47625" marT="47625" marB="47625"/>
                </a:tc>
              </a:tr>
              <a:tr h="410050">
                <a:tc>
                  <a:txBody>
                    <a:bodyPr/>
                    <a:lstStyle/>
                    <a:p>
                      <a:pPr algn="just" fontAlgn="t"/>
                      <a:r>
                        <a:rPr lang="en-US" dirty="0" err="1"/>
                        <a:t>Maret</a:t>
                      </a:r>
                      <a:endParaRPr lang="en-US" dirty="0">
                        <a:latin typeface="Verdana"/>
                      </a:endParaRPr>
                    </a:p>
                  </a:txBody>
                  <a:tcPr marL="47625" marR="47625" marT="47625" marB="47625"/>
                </a:tc>
                <a:tc>
                  <a:txBody>
                    <a:bodyPr/>
                    <a:lstStyle/>
                    <a:p>
                      <a:pPr algn="r" fontAlgn="t"/>
                      <a:r>
                        <a:rPr lang="en-US" dirty="0" smtClean="0"/>
                        <a:t>4</a:t>
                      </a:r>
                      <a:r>
                        <a:rPr lang="id-ID" dirty="0" smtClean="0"/>
                        <a:t>1</a:t>
                      </a:r>
                      <a:r>
                        <a:rPr lang="en-US" dirty="0" smtClean="0"/>
                        <a:t>,000,000.00</a:t>
                      </a:r>
                      <a:endParaRPr lang="en-US" dirty="0">
                        <a:latin typeface="Verdana"/>
                      </a:endParaRPr>
                    </a:p>
                  </a:txBody>
                  <a:tcPr marL="47625" marR="47625" marT="47625" marB="47625"/>
                </a:tc>
              </a:tr>
              <a:tr h="410050">
                <a:tc>
                  <a:txBody>
                    <a:bodyPr/>
                    <a:lstStyle/>
                    <a:p>
                      <a:pPr algn="just" fontAlgn="t"/>
                      <a:r>
                        <a:rPr lang="en-US" dirty="0"/>
                        <a:t>April</a:t>
                      </a:r>
                      <a:endParaRPr lang="en-US" dirty="0">
                        <a:latin typeface="Verdana"/>
                      </a:endParaRPr>
                    </a:p>
                  </a:txBody>
                  <a:tcPr marL="47625" marR="47625" marT="47625" marB="47625"/>
                </a:tc>
                <a:tc>
                  <a:txBody>
                    <a:bodyPr/>
                    <a:lstStyle/>
                    <a:p>
                      <a:pPr algn="r" fontAlgn="t"/>
                      <a:r>
                        <a:rPr lang="en-US" dirty="0" smtClean="0"/>
                        <a:t>4</a:t>
                      </a:r>
                      <a:r>
                        <a:rPr lang="id-ID" dirty="0" smtClean="0"/>
                        <a:t>2</a:t>
                      </a:r>
                      <a:r>
                        <a:rPr lang="en-US" dirty="0" smtClean="0"/>
                        <a:t>,000,000.00</a:t>
                      </a:r>
                      <a:endParaRPr lang="en-US" dirty="0">
                        <a:latin typeface="Verdana"/>
                      </a:endParaRPr>
                    </a:p>
                  </a:txBody>
                  <a:tcPr marL="47625" marR="47625" marT="47625" marB="47625"/>
                </a:tc>
              </a:tr>
              <a:tr h="410050">
                <a:tc>
                  <a:txBody>
                    <a:bodyPr/>
                    <a:lstStyle/>
                    <a:p>
                      <a:pPr algn="just" fontAlgn="t"/>
                      <a:r>
                        <a:rPr lang="en-US" dirty="0"/>
                        <a:t>Mei</a:t>
                      </a:r>
                      <a:endParaRPr lang="en-US" dirty="0">
                        <a:latin typeface="Verdana"/>
                      </a:endParaRPr>
                    </a:p>
                  </a:txBody>
                  <a:tcPr marL="47625" marR="47625" marT="47625" marB="47625"/>
                </a:tc>
                <a:tc>
                  <a:txBody>
                    <a:bodyPr/>
                    <a:lstStyle/>
                    <a:p>
                      <a:pPr algn="r" fontAlgn="t"/>
                      <a:r>
                        <a:rPr lang="en-US" dirty="0" smtClean="0"/>
                        <a:t>4</a:t>
                      </a:r>
                      <a:r>
                        <a:rPr lang="id-ID" dirty="0" smtClean="0"/>
                        <a:t>4</a:t>
                      </a:r>
                      <a:r>
                        <a:rPr lang="en-US" dirty="0" smtClean="0"/>
                        <a:t>,000,000.00</a:t>
                      </a:r>
                      <a:endParaRPr lang="en-US" dirty="0">
                        <a:latin typeface="Verdana"/>
                      </a:endParaRPr>
                    </a:p>
                  </a:txBody>
                  <a:tcPr marL="47625" marR="47625" marT="47625" marB="47625"/>
                </a:tc>
              </a:tr>
              <a:tr h="410050">
                <a:tc>
                  <a:txBody>
                    <a:bodyPr/>
                    <a:lstStyle/>
                    <a:p>
                      <a:pPr algn="just" fontAlgn="t"/>
                      <a:r>
                        <a:rPr lang="en-US" dirty="0" err="1"/>
                        <a:t>Juni</a:t>
                      </a:r>
                      <a:endParaRPr lang="en-US" dirty="0">
                        <a:latin typeface="Verdana"/>
                      </a:endParaRPr>
                    </a:p>
                  </a:txBody>
                  <a:tcPr marL="47625" marR="47625" marT="47625" marB="47625"/>
                </a:tc>
                <a:tc>
                  <a:txBody>
                    <a:bodyPr/>
                    <a:lstStyle/>
                    <a:p>
                      <a:pPr algn="r" fontAlgn="t"/>
                      <a:r>
                        <a:rPr lang="en-US" dirty="0" smtClean="0"/>
                        <a:t>4</a:t>
                      </a:r>
                      <a:r>
                        <a:rPr lang="id-ID" dirty="0" smtClean="0"/>
                        <a:t>5</a:t>
                      </a:r>
                      <a:r>
                        <a:rPr lang="en-US" dirty="0" smtClean="0"/>
                        <a:t>,000,000.00</a:t>
                      </a:r>
                      <a:endParaRPr lang="en-US" dirty="0">
                        <a:latin typeface="Verdana"/>
                      </a:endParaRPr>
                    </a:p>
                  </a:txBody>
                  <a:tcPr marL="47625" marR="47625" marT="47625" marB="47625"/>
                </a:tc>
              </a:tr>
              <a:tr h="410050">
                <a:tc>
                  <a:txBody>
                    <a:bodyPr/>
                    <a:lstStyle/>
                    <a:p>
                      <a:pPr algn="just" fontAlgn="t"/>
                      <a:r>
                        <a:rPr lang="en-US" dirty="0" err="1"/>
                        <a:t>Juli</a:t>
                      </a:r>
                      <a:endParaRPr lang="en-US" dirty="0">
                        <a:latin typeface="Verdana"/>
                      </a:endParaRPr>
                    </a:p>
                  </a:txBody>
                  <a:tcPr marL="47625" marR="47625" marT="47625" marB="47625"/>
                </a:tc>
                <a:tc>
                  <a:txBody>
                    <a:bodyPr/>
                    <a:lstStyle/>
                    <a:p>
                      <a:pPr algn="r" fontAlgn="t"/>
                      <a:r>
                        <a:rPr lang="id-ID" dirty="0" smtClean="0"/>
                        <a:t>4</a:t>
                      </a:r>
                      <a:r>
                        <a:rPr lang="en-US" dirty="0" smtClean="0"/>
                        <a:t>5,000,000.00</a:t>
                      </a:r>
                      <a:endParaRPr lang="en-US" dirty="0">
                        <a:latin typeface="Verdana"/>
                      </a:endParaRPr>
                    </a:p>
                  </a:txBody>
                  <a:tcPr marL="47625" marR="47625" marT="47625" marB="47625"/>
                </a:tc>
              </a:tr>
              <a:tr h="410050">
                <a:tc>
                  <a:txBody>
                    <a:bodyPr/>
                    <a:lstStyle/>
                    <a:p>
                      <a:pPr algn="just" fontAlgn="t"/>
                      <a:r>
                        <a:rPr lang="en-US" dirty="0" err="1"/>
                        <a:t>Agustus</a:t>
                      </a:r>
                      <a:endParaRPr lang="en-US" dirty="0">
                        <a:latin typeface="Verdana"/>
                      </a:endParaRPr>
                    </a:p>
                  </a:txBody>
                  <a:tcPr marL="47625" marR="47625" marT="47625" marB="47625"/>
                </a:tc>
                <a:tc>
                  <a:txBody>
                    <a:bodyPr/>
                    <a:lstStyle/>
                    <a:p>
                      <a:pPr algn="r" fontAlgn="t"/>
                      <a:r>
                        <a:rPr lang="en-US" dirty="0" smtClean="0"/>
                        <a:t>4</a:t>
                      </a:r>
                      <a:r>
                        <a:rPr lang="id-ID" dirty="0" smtClean="0"/>
                        <a:t>8</a:t>
                      </a:r>
                      <a:r>
                        <a:rPr lang="en-US" dirty="0" smtClean="0"/>
                        <a:t>,000,000.00</a:t>
                      </a:r>
                      <a:endParaRPr lang="en-US" dirty="0">
                        <a:latin typeface="Verdana"/>
                      </a:endParaRPr>
                    </a:p>
                  </a:txBody>
                  <a:tcPr marL="47625" marR="47625" marT="47625" marB="47625"/>
                </a:tc>
              </a:tr>
              <a:tr h="664979">
                <a:tc>
                  <a:txBody>
                    <a:bodyPr/>
                    <a:lstStyle/>
                    <a:p>
                      <a:pPr algn="just" fontAlgn="t"/>
                      <a:r>
                        <a:rPr lang="en-US" dirty="0"/>
                        <a:t>September</a:t>
                      </a:r>
                      <a:endParaRPr lang="en-US" dirty="0">
                        <a:latin typeface="Verdana"/>
                      </a:endParaRPr>
                    </a:p>
                  </a:txBody>
                  <a:tcPr marL="47625" marR="47625" marT="47625" marB="47625"/>
                </a:tc>
                <a:tc>
                  <a:txBody>
                    <a:bodyPr/>
                    <a:lstStyle/>
                    <a:p>
                      <a:pPr algn="r" fontAlgn="t"/>
                      <a:r>
                        <a:rPr lang="en-US" dirty="0" smtClean="0"/>
                        <a:t>5</a:t>
                      </a:r>
                      <a:r>
                        <a:rPr lang="id-ID" dirty="0" smtClean="0"/>
                        <a:t>0</a:t>
                      </a:r>
                      <a:r>
                        <a:rPr lang="en-US" dirty="0" smtClean="0"/>
                        <a:t>,000,000.00</a:t>
                      </a:r>
                      <a:endParaRPr lang="en-US" dirty="0">
                        <a:latin typeface="Verdana"/>
                      </a:endParaRPr>
                    </a:p>
                  </a:txBody>
                  <a:tcPr marL="47625" marR="47625" marT="47625" marB="47625"/>
                </a:tc>
              </a:tr>
              <a:tr h="410050">
                <a:tc>
                  <a:txBody>
                    <a:bodyPr/>
                    <a:lstStyle/>
                    <a:p>
                      <a:pPr algn="just" fontAlgn="t"/>
                      <a:r>
                        <a:rPr lang="en-US" dirty="0" err="1"/>
                        <a:t>Oktober</a:t>
                      </a:r>
                      <a:endParaRPr lang="en-US" dirty="0">
                        <a:latin typeface="Verdana"/>
                      </a:endParaRPr>
                    </a:p>
                  </a:txBody>
                  <a:tcPr marL="47625" marR="47625" marT="47625" marB="47625"/>
                </a:tc>
                <a:tc>
                  <a:txBody>
                    <a:bodyPr/>
                    <a:lstStyle/>
                    <a:p>
                      <a:pPr algn="r" fontAlgn="t"/>
                      <a:r>
                        <a:rPr lang="en-US" dirty="0" smtClean="0"/>
                        <a:t>5</a:t>
                      </a:r>
                      <a:r>
                        <a:rPr lang="id-ID" dirty="0" smtClean="0"/>
                        <a:t>2</a:t>
                      </a:r>
                      <a:r>
                        <a:rPr lang="en-US" dirty="0" smtClean="0"/>
                        <a:t>,000,000.00</a:t>
                      </a:r>
                      <a:endParaRPr lang="en-US" dirty="0">
                        <a:latin typeface="Verdana"/>
                      </a:endParaRPr>
                    </a:p>
                  </a:txBody>
                  <a:tcPr marL="47625" marR="47625" marT="47625" marB="47625"/>
                </a:tc>
              </a:tr>
              <a:tr h="410050">
                <a:tc>
                  <a:txBody>
                    <a:bodyPr/>
                    <a:lstStyle/>
                    <a:p>
                      <a:pPr algn="just" fontAlgn="t"/>
                      <a:r>
                        <a:rPr lang="en-US" dirty="0"/>
                        <a:t>November</a:t>
                      </a:r>
                      <a:endParaRPr lang="en-US" dirty="0">
                        <a:latin typeface="Verdana"/>
                      </a:endParaRPr>
                    </a:p>
                  </a:txBody>
                  <a:tcPr marL="47625" marR="47625" marT="47625" marB="47625"/>
                </a:tc>
                <a:tc>
                  <a:txBody>
                    <a:bodyPr/>
                    <a:lstStyle/>
                    <a:p>
                      <a:pPr algn="r" fontAlgn="t"/>
                      <a:r>
                        <a:rPr lang="id-ID" dirty="0" smtClean="0"/>
                        <a:t>55</a:t>
                      </a:r>
                      <a:r>
                        <a:rPr lang="en-US" dirty="0" smtClean="0"/>
                        <a:t>,000,000.00</a:t>
                      </a:r>
                      <a:endParaRPr lang="en-US" dirty="0">
                        <a:latin typeface="Verdana"/>
                      </a:endParaRPr>
                    </a:p>
                  </a:txBody>
                  <a:tcPr marL="47625" marR="47625" marT="47625" marB="47625"/>
                </a:tc>
              </a:tr>
              <a:tr h="410050">
                <a:tc>
                  <a:txBody>
                    <a:bodyPr/>
                    <a:lstStyle/>
                    <a:p>
                      <a:pPr algn="just" fontAlgn="t"/>
                      <a:r>
                        <a:rPr lang="en-US" dirty="0" err="1"/>
                        <a:t>Desember</a:t>
                      </a:r>
                      <a:endParaRPr lang="en-US" dirty="0">
                        <a:latin typeface="Verdana"/>
                      </a:endParaRPr>
                    </a:p>
                  </a:txBody>
                  <a:tcPr marL="47625" marR="47625" marT="47625" marB="47625"/>
                </a:tc>
                <a:tc>
                  <a:txBody>
                    <a:bodyPr/>
                    <a:lstStyle/>
                    <a:p>
                      <a:pPr algn="r" fontAlgn="t"/>
                      <a:r>
                        <a:rPr lang="id-ID" dirty="0" smtClean="0"/>
                        <a:t>56</a:t>
                      </a:r>
                      <a:r>
                        <a:rPr lang="en-US" dirty="0" smtClean="0"/>
                        <a:t>,000,000.00</a:t>
                      </a:r>
                      <a:endParaRPr lang="en-US" dirty="0">
                        <a:latin typeface="Verdana"/>
                      </a:endParaRPr>
                    </a:p>
                  </a:txBody>
                  <a:tcPr marL="47625" marR="47625" marT="47625" marB="47625"/>
                </a:tc>
              </a:tr>
              <a:tr h="410050">
                <a:tc>
                  <a:txBody>
                    <a:bodyPr/>
                    <a:lstStyle/>
                    <a:p>
                      <a:pPr algn="just" fontAlgn="t"/>
                      <a:r>
                        <a:rPr lang="en-US" b="1" dirty="0" err="1">
                          <a:effectLst>
                            <a:outerShdw blurRad="38100" dist="38100" dir="2700000" algn="tl">
                              <a:srgbClr val="000000">
                                <a:alpha val="43137"/>
                              </a:srgbClr>
                            </a:outerShdw>
                          </a:effectLst>
                        </a:rPr>
                        <a:t>Jumlah</a:t>
                      </a:r>
                      <a:endParaRPr lang="en-US" b="1" dirty="0">
                        <a:effectLst>
                          <a:outerShdw blurRad="38100" dist="38100" dir="2700000" algn="tl">
                            <a:srgbClr val="000000">
                              <a:alpha val="43137"/>
                            </a:srgbClr>
                          </a:outerShdw>
                        </a:effectLst>
                        <a:latin typeface="Verdana"/>
                      </a:endParaRPr>
                    </a:p>
                  </a:txBody>
                  <a:tcPr marL="47625" marR="47625" marT="47625" marB="47625"/>
                </a:tc>
                <a:tc>
                  <a:txBody>
                    <a:bodyPr/>
                    <a:lstStyle/>
                    <a:p>
                      <a:pPr algn="r" fontAlgn="t"/>
                      <a:r>
                        <a:rPr lang="en-US" b="1" dirty="0" smtClean="0">
                          <a:effectLst>
                            <a:outerShdw blurRad="38100" dist="38100" dir="2700000" algn="tl">
                              <a:srgbClr val="000000">
                                <a:alpha val="43137"/>
                              </a:srgbClr>
                            </a:outerShdw>
                          </a:effectLst>
                        </a:rPr>
                        <a:t>5</a:t>
                      </a:r>
                      <a:r>
                        <a:rPr lang="id-ID" b="1" dirty="0" smtClean="0">
                          <a:effectLst>
                            <a:outerShdw blurRad="38100" dist="38100" dir="2700000" algn="tl">
                              <a:srgbClr val="000000">
                                <a:alpha val="43137"/>
                              </a:srgbClr>
                            </a:outerShdw>
                          </a:effectLst>
                        </a:rPr>
                        <a:t>5</a:t>
                      </a:r>
                      <a:r>
                        <a:rPr lang="en-US" b="1" dirty="0" smtClean="0">
                          <a:effectLst>
                            <a:outerShdw blurRad="38100" dist="38100" dir="2700000" algn="tl">
                              <a:srgbClr val="000000">
                                <a:alpha val="43137"/>
                              </a:srgbClr>
                            </a:outerShdw>
                          </a:effectLst>
                        </a:rPr>
                        <a:t>4,000,000.00</a:t>
                      </a:r>
                      <a:endParaRPr lang="en-US" b="1" dirty="0">
                        <a:effectLst>
                          <a:outerShdw blurRad="38100" dist="38100" dir="2700000" algn="tl">
                            <a:srgbClr val="000000">
                              <a:alpha val="43137"/>
                            </a:srgbClr>
                          </a:outerShdw>
                        </a:effectLst>
                        <a:latin typeface="Verdana"/>
                      </a:endParaRPr>
                    </a:p>
                  </a:txBody>
                  <a:tcPr marL="47625" marR="47625" marT="47625" marB="47625"/>
                </a:tc>
              </a:tr>
            </a:tbl>
          </a:graphicData>
        </a:graphic>
      </p:graphicFrame>
      <p:sp>
        <p:nvSpPr>
          <p:cNvPr id="5" name="Rectangle 4"/>
          <p:cNvSpPr/>
          <p:nvPr/>
        </p:nvSpPr>
        <p:spPr>
          <a:xfrm>
            <a:off x="428625" y="304800"/>
            <a:ext cx="4143375" cy="6186309"/>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just">
              <a:defRPr/>
            </a:pPr>
            <a:r>
              <a:rPr lang="en-US" dirty="0" err="1" smtClean="0"/>
              <a:t>Fajar</a:t>
            </a:r>
            <a:r>
              <a:rPr lang="en-US" dirty="0" smtClean="0"/>
              <a:t> </a:t>
            </a:r>
            <a:r>
              <a:rPr lang="en-US" dirty="0" err="1" smtClean="0"/>
              <a:t>Hana</a:t>
            </a:r>
            <a:r>
              <a:rPr lang="en-US" dirty="0" smtClean="0"/>
              <a:t> </a:t>
            </a:r>
            <a:r>
              <a:rPr lang="en-US" dirty="0" err="1"/>
              <a:t>adalah</a:t>
            </a:r>
            <a:r>
              <a:rPr lang="en-US" dirty="0"/>
              <a:t> </a:t>
            </a:r>
            <a:r>
              <a:rPr lang="en-US" dirty="0" err="1"/>
              <a:t>petugas</a:t>
            </a:r>
            <a:r>
              <a:rPr lang="en-US" dirty="0"/>
              <a:t> </a:t>
            </a:r>
            <a:r>
              <a:rPr lang="en-US" dirty="0" err="1"/>
              <a:t>dinas</a:t>
            </a:r>
            <a:r>
              <a:rPr lang="en-US" dirty="0"/>
              <a:t> </a:t>
            </a:r>
            <a:r>
              <a:rPr lang="en-US" dirty="0" err="1"/>
              <a:t>luar</a:t>
            </a:r>
            <a:r>
              <a:rPr lang="en-US" dirty="0"/>
              <a:t> </a:t>
            </a:r>
            <a:r>
              <a:rPr lang="en-US" dirty="0" err="1"/>
              <a:t>asuransi</a:t>
            </a:r>
            <a:r>
              <a:rPr lang="en-US" dirty="0"/>
              <a:t> </a:t>
            </a:r>
            <a:r>
              <a:rPr lang="en-US" dirty="0" err="1"/>
              <a:t>dari</a:t>
            </a:r>
            <a:r>
              <a:rPr lang="en-US" dirty="0"/>
              <a:t> PT. </a:t>
            </a:r>
            <a:r>
              <a:rPr lang="en-US" dirty="0" err="1"/>
              <a:t>Tabarru</a:t>
            </a:r>
            <a:r>
              <a:rPr lang="en-US" dirty="0"/>
              <a:t> Life. </a:t>
            </a:r>
            <a:r>
              <a:rPr lang="en-US" dirty="0" err="1"/>
              <a:t>Suami</a:t>
            </a:r>
            <a:r>
              <a:rPr lang="en-US" dirty="0"/>
              <a:t> </a:t>
            </a:r>
            <a:r>
              <a:rPr lang="en-US" dirty="0" err="1" smtClean="0"/>
              <a:t>Fajar</a:t>
            </a:r>
            <a:r>
              <a:rPr lang="en-US" dirty="0" smtClean="0"/>
              <a:t> </a:t>
            </a:r>
            <a:r>
              <a:rPr lang="en-US" dirty="0" err="1" smtClean="0"/>
              <a:t>Hana</a:t>
            </a:r>
            <a:r>
              <a:rPr lang="en-US" dirty="0" smtClean="0"/>
              <a:t> </a:t>
            </a:r>
            <a:r>
              <a:rPr lang="en-US" dirty="0" err="1"/>
              <a:t>telah</a:t>
            </a:r>
            <a:r>
              <a:rPr lang="en-US" dirty="0"/>
              <a:t> </a:t>
            </a:r>
            <a:r>
              <a:rPr lang="en-US" dirty="0" err="1"/>
              <a:t>terdaftar</a:t>
            </a:r>
            <a:r>
              <a:rPr lang="en-US" dirty="0"/>
              <a:t> </a:t>
            </a:r>
            <a:r>
              <a:rPr lang="en-US" dirty="0" err="1"/>
              <a:t>sebagai</a:t>
            </a:r>
            <a:r>
              <a:rPr lang="en-US" dirty="0"/>
              <a:t> </a:t>
            </a:r>
            <a:r>
              <a:rPr lang="en-US" dirty="0" err="1"/>
              <a:t>Wajib</a:t>
            </a:r>
            <a:r>
              <a:rPr lang="en-US" dirty="0"/>
              <a:t> </a:t>
            </a:r>
            <a:r>
              <a:rPr lang="en-US" dirty="0" err="1"/>
              <a:t>Pajak</a:t>
            </a:r>
            <a:r>
              <a:rPr lang="en-US" dirty="0"/>
              <a:t> </a:t>
            </a:r>
            <a:r>
              <a:rPr lang="en-US" dirty="0" err="1"/>
              <a:t>dan</a:t>
            </a:r>
            <a:r>
              <a:rPr lang="en-US" dirty="0"/>
              <a:t> </a:t>
            </a:r>
            <a:r>
              <a:rPr lang="en-US" dirty="0" err="1"/>
              <a:t>mempunyai</a:t>
            </a:r>
            <a:r>
              <a:rPr lang="en-US" dirty="0"/>
              <a:t> NPWP, </a:t>
            </a:r>
            <a:r>
              <a:rPr lang="en-US" dirty="0" err="1"/>
              <a:t>dan</a:t>
            </a:r>
            <a:r>
              <a:rPr lang="en-US" dirty="0"/>
              <a:t> yang </a:t>
            </a:r>
            <a:r>
              <a:rPr lang="en-US" dirty="0" err="1"/>
              <a:t>bersangkutan</a:t>
            </a:r>
            <a:r>
              <a:rPr lang="en-US" dirty="0"/>
              <a:t> </a:t>
            </a:r>
            <a:r>
              <a:rPr lang="en-US" dirty="0" err="1"/>
              <a:t>bekerja</a:t>
            </a:r>
            <a:r>
              <a:rPr lang="en-US" dirty="0"/>
              <a:t> </a:t>
            </a:r>
            <a:r>
              <a:rPr lang="en-US" dirty="0" err="1"/>
              <a:t>pada</a:t>
            </a:r>
            <a:r>
              <a:rPr lang="en-US" dirty="0"/>
              <a:t> PT. </a:t>
            </a:r>
            <a:r>
              <a:rPr lang="en-US" dirty="0" err="1"/>
              <a:t>Kersamanah</a:t>
            </a:r>
            <a:r>
              <a:rPr lang="en-US" dirty="0"/>
              <a:t>. </a:t>
            </a:r>
            <a:r>
              <a:rPr lang="en-US" dirty="0" err="1" smtClean="0"/>
              <a:t>Fajar</a:t>
            </a:r>
            <a:r>
              <a:rPr lang="en-US" dirty="0" smtClean="0"/>
              <a:t> </a:t>
            </a:r>
            <a:r>
              <a:rPr lang="en-US" dirty="0" err="1" smtClean="0"/>
              <a:t>Hana</a:t>
            </a:r>
            <a:r>
              <a:rPr lang="en-US" dirty="0" smtClean="0"/>
              <a:t> </a:t>
            </a:r>
            <a:r>
              <a:rPr lang="en-US" dirty="0" err="1"/>
              <a:t>telah</a:t>
            </a:r>
            <a:r>
              <a:rPr lang="en-US" dirty="0"/>
              <a:t> </a:t>
            </a:r>
            <a:r>
              <a:rPr lang="en-US" dirty="0" err="1"/>
              <a:t>menyampaikan</a:t>
            </a:r>
            <a:r>
              <a:rPr lang="en-US" dirty="0"/>
              <a:t> </a:t>
            </a:r>
            <a:r>
              <a:rPr lang="en-US" b="1" dirty="0" err="1">
                <a:solidFill>
                  <a:srgbClr val="FFFF00"/>
                </a:solidFill>
                <a:effectLst>
                  <a:outerShdw blurRad="38100" dist="38100" dir="2700000" algn="tl">
                    <a:srgbClr val="000000">
                      <a:alpha val="43137"/>
                    </a:srgbClr>
                  </a:outerShdw>
                </a:effectLst>
              </a:rPr>
              <a:t>fotokopi</a:t>
            </a:r>
            <a:r>
              <a:rPr lang="en-US" b="1" dirty="0">
                <a:solidFill>
                  <a:srgbClr val="FFFF00"/>
                </a:solidFill>
                <a:effectLst>
                  <a:outerShdw blurRad="38100" dist="38100" dir="2700000" algn="tl">
                    <a:srgbClr val="000000">
                      <a:alpha val="43137"/>
                    </a:srgbClr>
                  </a:outerShdw>
                </a:effectLst>
              </a:rPr>
              <a:t> </a:t>
            </a:r>
            <a:r>
              <a:rPr lang="en-US" b="1" dirty="0" err="1">
                <a:solidFill>
                  <a:srgbClr val="FFFF00"/>
                </a:solidFill>
                <a:effectLst>
                  <a:outerShdw blurRad="38100" dist="38100" dir="2700000" algn="tl">
                    <a:srgbClr val="000000">
                      <a:alpha val="43137"/>
                    </a:srgbClr>
                  </a:outerShdw>
                </a:effectLst>
              </a:rPr>
              <a:t>kartu</a:t>
            </a:r>
            <a:r>
              <a:rPr lang="en-US" b="1" dirty="0">
                <a:solidFill>
                  <a:srgbClr val="FFFF00"/>
                </a:solidFill>
                <a:effectLst>
                  <a:outerShdw blurRad="38100" dist="38100" dir="2700000" algn="tl">
                    <a:srgbClr val="000000">
                      <a:alpha val="43137"/>
                    </a:srgbClr>
                  </a:outerShdw>
                </a:effectLst>
              </a:rPr>
              <a:t> NPWP </a:t>
            </a:r>
            <a:r>
              <a:rPr lang="en-US" b="1" dirty="0" err="1">
                <a:solidFill>
                  <a:srgbClr val="FFFF00"/>
                </a:solidFill>
                <a:effectLst>
                  <a:outerShdw blurRad="38100" dist="38100" dir="2700000" algn="tl">
                    <a:srgbClr val="000000">
                      <a:alpha val="43137"/>
                    </a:srgbClr>
                  </a:outerShdw>
                </a:effectLst>
              </a:rPr>
              <a:t>suami</a:t>
            </a:r>
            <a:r>
              <a:rPr lang="en-US" b="1" dirty="0">
                <a:effectLst>
                  <a:outerShdw blurRad="38100" dist="38100" dir="2700000" algn="tl">
                    <a:srgbClr val="000000">
                      <a:alpha val="43137"/>
                    </a:srgbClr>
                  </a:outerShdw>
                </a:effectLst>
              </a:rPr>
              <a:t>, </a:t>
            </a:r>
            <a:r>
              <a:rPr lang="en-US" b="1" dirty="0" err="1">
                <a:solidFill>
                  <a:srgbClr val="FFFF00"/>
                </a:solidFill>
                <a:effectLst>
                  <a:outerShdw blurRad="38100" dist="38100" dir="2700000" algn="tl">
                    <a:srgbClr val="000000">
                      <a:alpha val="43137"/>
                    </a:srgbClr>
                  </a:outerShdw>
                </a:effectLst>
              </a:rPr>
              <a:t>fotokopi</a:t>
            </a:r>
            <a:r>
              <a:rPr lang="en-US" b="1" dirty="0">
                <a:solidFill>
                  <a:srgbClr val="FFFF00"/>
                </a:solidFill>
                <a:effectLst>
                  <a:outerShdw blurRad="38100" dist="38100" dir="2700000" algn="tl">
                    <a:srgbClr val="000000">
                      <a:alpha val="43137"/>
                    </a:srgbClr>
                  </a:outerShdw>
                </a:effectLst>
              </a:rPr>
              <a:t> </a:t>
            </a:r>
            <a:r>
              <a:rPr lang="en-US" b="1" dirty="0" err="1">
                <a:solidFill>
                  <a:srgbClr val="FFFF00"/>
                </a:solidFill>
                <a:effectLst>
                  <a:outerShdw blurRad="38100" dist="38100" dir="2700000" algn="tl">
                    <a:srgbClr val="000000">
                      <a:alpha val="43137"/>
                    </a:srgbClr>
                  </a:outerShdw>
                </a:effectLst>
              </a:rPr>
              <a:t>surat</a:t>
            </a:r>
            <a:r>
              <a:rPr lang="en-US" b="1" dirty="0">
                <a:solidFill>
                  <a:srgbClr val="FFFF00"/>
                </a:solidFill>
                <a:effectLst>
                  <a:outerShdw blurRad="38100" dist="38100" dir="2700000" algn="tl">
                    <a:srgbClr val="000000">
                      <a:alpha val="43137"/>
                    </a:srgbClr>
                  </a:outerShdw>
                </a:effectLst>
              </a:rPr>
              <a:t> </a:t>
            </a:r>
            <a:r>
              <a:rPr lang="en-US" b="1" dirty="0" err="1">
                <a:solidFill>
                  <a:srgbClr val="FFFF00"/>
                </a:solidFill>
                <a:effectLst>
                  <a:outerShdw blurRad="38100" dist="38100" dir="2700000" algn="tl">
                    <a:srgbClr val="000000">
                      <a:alpha val="43137"/>
                    </a:srgbClr>
                  </a:outerShdw>
                </a:effectLst>
              </a:rPr>
              <a:t>nikah</a:t>
            </a:r>
            <a:r>
              <a:rPr lang="en-US" b="1" dirty="0">
                <a:solidFill>
                  <a:srgbClr val="FFFF00"/>
                </a:solidFill>
                <a:effectLst>
                  <a:outerShdw blurRad="38100" dist="38100" dir="2700000" algn="tl">
                    <a:srgbClr val="000000">
                      <a:alpha val="43137"/>
                    </a:srgbClr>
                  </a:outerShdw>
                </a:effectLst>
              </a:rPr>
              <a:t> </a:t>
            </a:r>
            <a:r>
              <a:rPr lang="en-US" b="1" dirty="0" err="1">
                <a:solidFill>
                  <a:srgbClr val="FFFF00"/>
                </a:solidFill>
                <a:effectLst>
                  <a:outerShdw blurRad="38100" dist="38100" dir="2700000" algn="tl">
                    <a:srgbClr val="000000">
                      <a:alpha val="43137"/>
                    </a:srgbClr>
                  </a:outerShdw>
                </a:effectLst>
              </a:rPr>
              <a:t>dan</a:t>
            </a:r>
            <a:r>
              <a:rPr lang="en-US" b="1" dirty="0">
                <a:solidFill>
                  <a:srgbClr val="FFFF00"/>
                </a:solidFill>
                <a:effectLst>
                  <a:outerShdw blurRad="38100" dist="38100" dir="2700000" algn="tl">
                    <a:srgbClr val="000000">
                      <a:alpha val="43137"/>
                    </a:srgbClr>
                  </a:outerShdw>
                </a:effectLst>
              </a:rPr>
              <a:t> </a:t>
            </a:r>
            <a:r>
              <a:rPr lang="en-US" b="1" dirty="0" err="1">
                <a:solidFill>
                  <a:srgbClr val="FFFF00"/>
                </a:solidFill>
                <a:effectLst>
                  <a:outerShdw blurRad="38100" dist="38100" dir="2700000" algn="tl">
                    <a:srgbClr val="000000">
                      <a:alpha val="43137"/>
                    </a:srgbClr>
                  </a:outerShdw>
                </a:effectLst>
              </a:rPr>
              <a:t>fotokopi</a:t>
            </a:r>
            <a:r>
              <a:rPr lang="en-US" b="1" dirty="0">
                <a:solidFill>
                  <a:srgbClr val="FFFF00"/>
                </a:solidFill>
                <a:effectLst>
                  <a:outerShdw blurRad="38100" dist="38100" dir="2700000" algn="tl">
                    <a:srgbClr val="000000">
                      <a:alpha val="43137"/>
                    </a:srgbClr>
                  </a:outerShdw>
                </a:effectLst>
              </a:rPr>
              <a:t> </a:t>
            </a:r>
            <a:r>
              <a:rPr lang="en-US" b="1" dirty="0" err="1">
                <a:solidFill>
                  <a:srgbClr val="FFFF00"/>
                </a:solidFill>
                <a:effectLst>
                  <a:outerShdw blurRad="38100" dist="38100" dir="2700000" algn="tl">
                    <a:srgbClr val="000000">
                      <a:alpha val="43137"/>
                    </a:srgbClr>
                  </a:outerShdw>
                </a:effectLst>
              </a:rPr>
              <a:t>kartu</a:t>
            </a:r>
            <a:r>
              <a:rPr lang="en-US" b="1" dirty="0">
                <a:solidFill>
                  <a:srgbClr val="FFFF00"/>
                </a:solidFill>
                <a:effectLst>
                  <a:outerShdw blurRad="38100" dist="38100" dir="2700000" algn="tl">
                    <a:srgbClr val="000000">
                      <a:alpha val="43137"/>
                    </a:srgbClr>
                  </a:outerShdw>
                </a:effectLst>
              </a:rPr>
              <a:t> </a:t>
            </a:r>
            <a:r>
              <a:rPr lang="en-US" b="1" dirty="0" err="1">
                <a:solidFill>
                  <a:srgbClr val="FFFF00"/>
                </a:solidFill>
                <a:effectLst>
                  <a:outerShdw blurRad="38100" dist="38100" dir="2700000" algn="tl">
                    <a:srgbClr val="000000">
                      <a:alpha val="43137"/>
                    </a:srgbClr>
                  </a:outerShdw>
                </a:effectLst>
              </a:rPr>
              <a:t>keluarga</a:t>
            </a:r>
            <a:r>
              <a:rPr lang="en-US" b="1" dirty="0">
                <a:effectLst>
                  <a:outerShdw blurRad="38100" dist="38100" dir="2700000" algn="tl">
                    <a:srgbClr val="000000">
                      <a:alpha val="43137"/>
                    </a:srgbClr>
                  </a:outerShdw>
                </a:effectLst>
              </a:rPr>
              <a:t> </a:t>
            </a:r>
            <a:r>
              <a:rPr lang="en-US" dirty="0" err="1"/>
              <a:t>kepada</a:t>
            </a:r>
            <a:r>
              <a:rPr lang="en-US" dirty="0"/>
              <a:t> </a:t>
            </a:r>
            <a:r>
              <a:rPr lang="en-US" dirty="0" err="1"/>
              <a:t>pemotong</a:t>
            </a:r>
            <a:r>
              <a:rPr lang="en-US" dirty="0"/>
              <a:t> </a:t>
            </a:r>
            <a:r>
              <a:rPr lang="en-US" dirty="0" err="1"/>
              <a:t>pajak</a:t>
            </a:r>
            <a:r>
              <a:rPr lang="en-US" dirty="0"/>
              <a:t>. </a:t>
            </a:r>
            <a:r>
              <a:rPr lang="en-US" dirty="0" err="1" smtClean="0"/>
              <a:t>Fajar</a:t>
            </a:r>
            <a:r>
              <a:rPr lang="en-US" dirty="0" smtClean="0"/>
              <a:t> </a:t>
            </a:r>
            <a:r>
              <a:rPr lang="en-US" dirty="0" err="1" smtClean="0"/>
              <a:t>Hana</a:t>
            </a:r>
            <a:r>
              <a:rPr lang="en-US" dirty="0" smtClean="0"/>
              <a:t> </a:t>
            </a:r>
            <a:r>
              <a:rPr lang="en-US" b="1" dirty="0" err="1">
                <a:solidFill>
                  <a:srgbClr val="FFC000"/>
                </a:solidFill>
                <a:effectLst>
                  <a:outerShdw blurRad="38100" dist="38100" dir="2700000" algn="tl">
                    <a:srgbClr val="000000">
                      <a:alpha val="43137"/>
                    </a:srgbClr>
                  </a:outerShdw>
                </a:effectLst>
              </a:rPr>
              <a:t>hanya</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memperoleh</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penghasilan</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dari</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kegiatannya</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sebagai</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petugas</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dinas</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luar</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asuransi</a:t>
            </a:r>
            <a:r>
              <a:rPr lang="en-US" dirty="0"/>
              <a:t>, </a:t>
            </a:r>
            <a:r>
              <a:rPr lang="en-US" b="1" dirty="0" err="1">
                <a:solidFill>
                  <a:srgbClr val="FFC000"/>
                </a:solidFill>
                <a:effectLst>
                  <a:outerShdw blurRad="38100" dist="38100" dir="2700000" algn="tl">
                    <a:srgbClr val="000000">
                      <a:alpha val="43137"/>
                    </a:srgbClr>
                  </a:outerShdw>
                </a:effectLst>
              </a:rPr>
              <a:t>dan</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telah</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menyampaikan</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surat</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pernyataan</a:t>
            </a:r>
            <a:r>
              <a:rPr lang="en-US" b="1" dirty="0">
                <a:solidFill>
                  <a:srgbClr val="FFC000"/>
                </a:solidFill>
                <a:effectLst>
                  <a:outerShdw blurRad="38100" dist="38100" dir="2700000" algn="tl">
                    <a:srgbClr val="000000">
                      <a:alpha val="43137"/>
                    </a:srgbClr>
                  </a:outerShdw>
                </a:effectLst>
              </a:rPr>
              <a:t> yang </a:t>
            </a:r>
            <a:r>
              <a:rPr lang="en-US" b="1" dirty="0" err="1">
                <a:solidFill>
                  <a:srgbClr val="FFC000"/>
                </a:solidFill>
                <a:effectLst>
                  <a:outerShdw blurRad="38100" dist="38100" dir="2700000" algn="tl">
                    <a:srgbClr val="000000">
                      <a:alpha val="43137"/>
                    </a:srgbClr>
                  </a:outerShdw>
                </a:effectLst>
              </a:rPr>
              <a:t>menerangkan</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hal</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tersebut</a:t>
            </a:r>
            <a:r>
              <a:rPr lang="en-US" b="1" dirty="0">
                <a:solidFill>
                  <a:srgbClr val="FFC000"/>
                </a:solidFill>
                <a:effectLst>
                  <a:outerShdw blurRad="38100" dist="38100" dir="2700000" algn="tl">
                    <a:srgbClr val="000000">
                      <a:alpha val="43137"/>
                    </a:srgbClr>
                  </a:outerShdw>
                </a:effectLst>
              </a:rPr>
              <a:t> </a:t>
            </a:r>
            <a:r>
              <a:rPr lang="en-US" b="1" dirty="0" err="1">
                <a:solidFill>
                  <a:srgbClr val="FFC000"/>
                </a:solidFill>
                <a:effectLst>
                  <a:outerShdw blurRad="38100" dist="38100" dir="2700000" algn="tl">
                    <a:srgbClr val="000000">
                      <a:alpha val="43137"/>
                    </a:srgbClr>
                  </a:outerShdw>
                </a:effectLst>
              </a:rPr>
              <a:t>kepada</a:t>
            </a:r>
            <a:r>
              <a:rPr lang="en-US" b="1" dirty="0">
                <a:solidFill>
                  <a:srgbClr val="FFC000"/>
                </a:solidFill>
                <a:effectLst>
                  <a:outerShdw blurRad="38100" dist="38100" dir="2700000" algn="tl">
                    <a:srgbClr val="000000">
                      <a:alpha val="43137"/>
                    </a:srgbClr>
                  </a:outerShdw>
                </a:effectLst>
              </a:rPr>
              <a:t> PT </a:t>
            </a:r>
            <a:r>
              <a:rPr lang="en-US" b="1" dirty="0" err="1">
                <a:solidFill>
                  <a:srgbClr val="FFC000"/>
                </a:solidFill>
                <a:effectLst>
                  <a:outerShdw blurRad="38100" dist="38100" dir="2700000" algn="tl">
                    <a:srgbClr val="000000">
                      <a:alpha val="43137"/>
                    </a:srgbClr>
                  </a:outerShdw>
                </a:effectLst>
              </a:rPr>
              <a:t>Tabarru</a:t>
            </a:r>
            <a:r>
              <a:rPr lang="en-US" b="1" dirty="0">
                <a:solidFill>
                  <a:srgbClr val="FFC000"/>
                </a:solidFill>
                <a:effectLst>
                  <a:outerShdw blurRad="38100" dist="38100" dir="2700000" algn="tl">
                    <a:srgbClr val="000000">
                      <a:alpha val="43137"/>
                    </a:srgbClr>
                  </a:outerShdw>
                </a:effectLst>
              </a:rPr>
              <a:t> Life</a:t>
            </a:r>
            <a:r>
              <a:rPr lang="en-US" dirty="0"/>
              <a:t>. </a:t>
            </a:r>
            <a:r>
              <a:rPr lang="en-US" dirty="0" err="1"/>
              <a:t>Pada</a:t>
            </a:r>
            <a:r>
              <a:rPr lang="en-US" dirty="0"/>
              <a:t> </a:t>
            </a:r>
            <a:r>
              <a:rPr lang="en-US" dirty="0" err="1"/>
              <a:t>tahun</a:t>
            </a:r>
            <a:r>
              <a:rPr lang="en-US" dirty="0"/>
              <a:t> 2009, </a:t>
            </a:r>
            <a:r>
              <a:rPr lang="en-US" dirty="0" err="1"/>
              <a:t>penghasilan</a:t>
            </a:r>
            <a:r>
              <a:rPr lang="en-US" dirty="0"/>
              <a:t> yang </a:t>
            </a:r>
            <a:r>
              <a:rPr lang="en-US" dirty="0" err="1"/>
              <a:t>diterima</a:t>
            </a:r>
            <a:r>
              <a:rPr lang="en-US" dirty="0"/>
              <a:t> </a:t>
            </a:r>
            <a:r>
              <a:rPr lang="en-US" dirty="0" err="1"/>
              <a:t>oleh</a:t>
            </a:r>
            <a:r>
              <a:rPr lang="en-US" dirty="0"/>
              <a:t> </a:t>
            </a:r>
            <a:r>
              <a:rPr lang="en-US" dirty="0" err="1" smtClean="0"/>
              <a:t>Fajar</a:t>
            </a:r>
            <a:r>
              <a:rPr lang="en-US" dirty="0" smtClean="0"/>
              <a:t> </a:t>
            </a:r>
            <a:r>
              <a:rPr lang="en-US" dirty="0" err="1" smtClean="0"/>
              <a:t>Hana</a:t>
            </a:r>
            <a:r>
              <a:rPr lang="en-US" dirty="0" smtClean="0"/>
              <a:t> </a:t>
            </a:r>
            <a:r>
              <a:rPr lang="en-US" dirty="0" err="1" smtClean="0"/>
              <a:t>sebagai</a:t>
            </a:r>
            <a:r>
              <a:rPr lang="en-US" dirty="0"/>
              <a:t> </a:t>
            </a:r>
            <a:r>
              <a:rPr lang="en-US" dirty="0" err="1"/>
              <a:t>petugas</a:t>
            </a:r>
            <a:r>
              <a:rPr lang="en-US" dirty="0"/>
              <a:t> </a:t>
            </a:r>
            <a:r>
              <a:rPr lang="en-US" dirty="0" err="1"/>
              <a:t>dinas</a:t>
            </a:r>
            <a:r>
              <a:rPr lang="en-US" dirty="0"/>
              <a:t> </a:t>
            </a:r>
            <a:r>
              <a:rPr lang="en-US" dirty="0" err="1"/>
              <a:t>luar</a:t>
            </a:r>
            <a:r>
              <a:rPr lang="en-US" dirty="0"/>
              <a:t> </a:t>
            </a:r>
            <a:r>
              <a:rPr lang="en-US" dirty="0" err="1"/>
              <a:t>asuransi</a:t>
            </a:r>
            <a:r>
              <a:rPr lang="en-US" dirty="0"/>
              <a:t> </a:t>
            </a:r>
            <a:r>
              <a:rPr lang="en-US" dirty="0" err="1"/>
              <a:t>dari</a:t>
            </a:r>
            <a:r>
              <a:rPr lang="en-US" dirty="0"/>
              <a:t> PT. </a:t>
            </a:r>
            <a:r>
              <a:rPr lang="en-US" dirty="0" err="1"/>
              <a:t>Tabarru</a:t>
            </a:r>
            <a:r>
              <a:rPr lang="en-US" dirty="0"/>
              <a:t> Life </a:t>
            </a:r>
            <a:r>
              <a:rPr lang="en-US" dirty="0" err="1"/>
              <a:t>adalah</a:t>
            </a:r>
            <a:r>
              <a:rPr lang="en-US" dirty="0"/>
              <a:t> </a:t>
            </a:r>
            <a:r>
              <a:rPr lang="en-US" dirty="0" err="1"/>
              <a:t>sebagai</a:t>
            </a:r>
            <a:r>
              <a:rPr lang="en-US" dirty="0"/>
              <a:t> </a:t>
            </a:r>
            <a:r>
              <a:rPr lang="en-US" dirty="0" err="1"/>
              <a:t>berikut</a:t>
            </a:r>
            <a:r>
              <a:rPr lang="en-US" dirty="0"/>
              <a:t>:</a:t>
            </a:r>
            <a:endParaRPr lang="en-US" dirty="0">
              <a:solidFill>
                <a:prstClr val="white"/>
              </a:solidFill>
              <a:latin typeface="Corbel"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xmlns="" val="2551454639"/>
              </p:ext>
            </p:extLst>
          </p:nvPr>
        </p:nvGraphicFramePr>
        <p:xfrm>
          <a:off x="142844" y="785794"/>
          <a:ext cx="8726479" cy="5361624"/>
        </p:xfrm>
        <a:graphic>
          <a:graphicData uri="http://schemas.openxmlformats.org/drawingml/2006/table">
            <a:tbl>
              <a:tblPr firstRow="1" bandRow="1">
                <a:effectLst>
                  <a:reflection blurRad="6350" stA="50000" endA="275" endPos="40000" dist="101600" dir="5400000" sy="-100000" algn="bl" rotWithShape="0"/>
                </a:effectLst>
                <a:tableStyleId>{21E4AEA4-8DFA-4A89-87EB-49C32662AFE0}</a:tableStyleId>
              </a:tblPr>
              <a:tblGrid>
                <a:gridCol w="989013"/>
                <a:gridCol w="1330007"/>
                <a:gridCol w="1074673"/>
                <a:gridCol w="996782"/>
                <a:gridCol w="996782"/>
                <a:gridCol w="1196139"/>
                <a:gridCol w="1196139"/>
                <a:gridCol w="946944"/>
              </a:tblGrid>
              <a:tr h="1075372">
                <a:tc>
                  <a:txBody>
                    <a:bodyPr/>
                    <a:lstStyle/>
                    <a:p>
                      <a:pPr algn="ctr" fontAlgn="t"/>
                      <a:r>
                        <a:rPr lang="en-US" sz="1200" dirty="0" err="1">
                          <a:solidFill>
                            <a:schemeClr val="tx1"/>
                          </a:solidFill>
                          <a:effectLst/>
                        </a:rPr>
                        <a:t>Bulan</a:t>
                      </a:r>
                      <a:endParaRPr lang="en-US" sz="1200" dirty="0">
                        <a:solidFill>
                          <a:schemeClr val="tx1"/>
                        </a:solidFill>
                        <a:effectLst/>
                        <a:latin typeface="Verdana"/>
                      </a:endParaRPr>
                    </a:p>
                  </a:txBody>
                  <a:tcPr marL="47625" marR="47625" marT="47625" marB="47625" anchor="ctr">
                    <a:solidFill>
                      <a:srgbClr val="FF0000"/>
                    </a:solidFill>
                  </a:tcPr>
                </a:tc>
                <a:tc>
                  <a:txBody>
                    <a:bodyPr/>
                    <a:lstStyle/>
                    <a:p>
                      <a:pPr algn="ctr" fontAlgn="t"/>
                      <a:r>
                        <a:rPr lang="en-US" sz="1200" dirty="0" smtClean="0">
                          <a:solidFill>
                            <a:schemeClr val="tx1"/>
                          </a:solidFill>
                          <a:effectLst/>
                        </a:rPr>
                        <a:t>P</a:t>
                      </a:r>
                      <a:r>
                        <a:rPr lang="id-ID" sz="1200" dirty="0" smtClean="0">
                          <a:solidFill>
                            <a:schemeClr val="tx1"/>
                          </a:solidFill>
                          <a:effectLst/>
                        </a:rPr>
                        <a:t>enghasilan</a:t>
                      </a:r>
                      <a:r>
                        <a:rPr lang="id-ID" sz="1200" baseline="0" dirty="0" smtClean="0">
                          <a:solidFill>
                            <a:schemeClr val="tx1"/>
                          </a:solidFill>
                          <a:effectLst/>
                        </a:rPr>
                        <a:t> Bruto</a:t>
                      </a:r>
                      <a:r>
                        <a:rPr lang="en-US" sz="1200" dirty="0">
                          <a:solidFill>
                            <a:schemeClr val="tx1"/>
                          </a:solidFill>
                          <a:effectLst/>
                        </a:rPr>
                        <a:t/>
                      </a:r>
                      <a:br>
                        <a:rPr lang="en-US" sz="1200" dirty="0">
                          <a:solidFill>
                            <a:schemeClr val="tx1"/>
                          </a:solidFill>
                          <a:effectLst/>
                        </a:rPr>
                      </a:br>
                      <a:r>
                        <a:rPr lang="en-US" sz="1200" dirty="0">
                          <a:solidFill>
                            <a:schemeClr val="tx1"/>
                          </a:solidFill>
                          <a:effectLst/>
                        </a:rPr>
                        <a:t>(Rupiah)</a:t>
                      </a:r>
                      <a:endParaRPr lang="en-US" sz="1200" dirty="0">
                        <a:solidFill>
                          <a:schemeClr val="tx1"/>
                        </a:solidFill>
                        <a:effectLst/>
                        <a:latin typeface="Verdana"/>
                      </a:endParaRPr>
                    </a:p>
                  </a:txBody>
                  <a:tcPr marL="47625" marR="47625" marT="47625" marB="47625" anchor="ctr">
                    <a:solidFill>
                      <a:srgbClr val="FF0000"/>
                    </a:solidFill>
                  </a:tcPr>
                </a:tc>
                <a:tc>
                  <a:txBody>
                    <a:bodyPr/>
                    <a:lstStyle/>
                    <a:p>
                      <a:pPr algn="ctr" fontAlgn="t"/>
                      <a:r>
                        <a:rPr lang="es-ES" sz="1200" dirty="0" err="1">
                          <a:solidFill>
                            <a:schemeClr val="tx1"/>
                          </a:solidFill>
                          <a:effectLst/>
                        </a:rPr>
                        <a:t>Dasar</a:t>
                      </a:r>
                      <a:r>
                        <a:rPr lang="es-ES" sz="1200" dirty="0">
                          <a:solidFill>
                            <a:schemeClr val="tx1"/>
                          </a:solidFill>
                          <a:effectLst/>
                        </a:rPr>
                        <a:t/>
                      </a:r>
                      <a:br>
                        <a:rPr lang="es-ES" sz="1200" dirty="0">
                          <a:solidFill>
                            <a:schemeClr val="tx1"/>
                          </a:solidFill>
                          <a:effectLst/>
                        </a:rPr>
                      </a:br>
                      <a:r>
                        <a:rPr lang="es-ES" sz="1200" dirty="0" err="1">
                          <a:solidFill>
                            <a:schemeClr val="tx1"/>
                          </a:solidFill>
                          <a:effectLst/>
                        </a:rPr>
                        <a:t>Pemotongan</a:t>
                      </a:r>
                      <a:r>
                        <a:rPr lang="es-ES" sz="1200" dirty="0">
                          <a:solidFill>
                            <a:schemeClr val="tx1"/>
                          </a:solidFill>
                          <a:effectLst/>
                        </a:rPr>
                        <a:t/>
                      </a:r>
                      <a:br>
                        <a:rPr lang="es-ES" sz="1200" dirty="0">
                          <a:solidFill>
                            <a:schemeClr val="tx1"/>
                          </a:solidFill>
                          <a:effectLst/>
                        </a:rPr>
                      </a:br>
                      <a:r>
                        <a:rPr lang="es-ES" sz="1200" dirty="0" err="1">
                          <a:solidFill>
                            <a:schemeClr val="tx1"/>
                          </a:solidFill>
                          <a:effectLst/>
                        </a:rPr>
                        <a:t>PPh</a:t>
                      </a:r>
                      <a:r>
                        <a:rPr lang="es-ES" sz="1200" dirty="0">
                          <a:solidFill>
                            <a:schemeClr val="tx1"/>
                          </a:solidFill>
                          <a:effectLst/>
                        </a:rPr>
                        <a:t> </a:t>
                      </a:r>
                      <a:r>
                        <a:rPr lang="es-ES" sz="1200" dirty="0" err="1">
                          <a:solidFill>
                            <a:schemeClr val="tx1"/>
                          </a:solidFill>
                          <a:effectLst/>
                        </a:rPr>
                        <a:t>Pasal</a:t>
                      </a:r>
                      <a:r>
                        <a:rPr lang="es-ES" sz="1200" dirty="0">
                          <a:solidFill>
                            <a:schemeClr val="tx1"/>
                          </a:solidFill>
                          <a:effectLst/>
                        </a:rPr>
                        <a:t> 21</a:t>
                      </a:r>
                      <a:br>
                        <a:rPr lang="es-ES" sz="1200" dirty="0">
                          <a:solidFill>
                            <a:schemeClr val="tx1"/>
                          </a:solidFill>
                          <a:effectLst/>
                        </a:rPr>
                      </a:br>
                      <a:r>
                        <a:rPr lang="es-ES" sz="1200" dirty="0">
                          <a:solidFill>
                            <a:schemeClr val="tx1"/>
                          </a:solidFill>
                          <a:effectLst/>
                        </a:rPr>
                        <a:t/>
                      </a:r>
                      <a:br>
                        <a:rPr lang="es-ES" sz="1200" dirty="0">
                          <a:solidFill>
                            <a:schemeClr val="tx1"/>
                          </a:solidFill>
                          <a:effectLst/>
                        </a:rPr>
                      </a:br>
                      <a:r>
                        <a:rPr lang="es-ES" sz="1200" dirty="0">
                          <a:solidFill>
                            <a:schemeClr val="tx1"/>
                          </a:solidFill>
                          <a:effectLst/>
                        </a:rPr>
                        <a:t>(</a:t>
                      </a:r>
                      <a:r>
                        <a:rPr lang="es-ES" sz="1200" dirty="0" err="1">
                          <a:solidFill>
                            <a:schemeClr val="tx1"/>
                          </a:solidFill>
                          <a:effectLst/>
                        </a:rPr>
                        <a:t>Rupiah</a:t>
                      </a:r>
                      <a:r>
                        <a:rPr lang="es-ES" sz="1200" dirty="0">
                          <a:solidFill>
                            <a:schemeClr val="tx1"/>
                          </a:solidFill>
                          <a:effectLst/>
                        </a:rPr>
                        <a:t>)</a:t>
                      </a:r>
                      <a:endParaRPr lang="es-ES" sz="1200" dirty="0">
                        <a:solidFill>
                          <a:schemeClr val="tx1"/>
                        </a:solidFill>
                        <a:effectLst/>
                        <a:latin typeface="Verdana"/>
                      </a:endParaRPr>
                    </a:p>
                  </a:txBody>
                  <a:tcPr marL="47625" marR="47625" marT="47625" marB="47625" anchor="ctr">
                    <a:solidFill>
                      <a:srgbClr val="FF0000"/>
                    </a:solidFill>
                  </a:tcPr>
                </a:tc>
                <a:tc>
                  <a:txBody>
                    <a:bodyPr/>
                    <a:lstStyle/>
                    <a:p>
                      <a:pPr algn="ctr" fontAlgn="t"/>
                      <a:r>
                        <a:rPr lang="id-ID" sz="1200" dirty="0" smtClean="0">
                          <a:solidFill>
                            <a:schemeClr val="tx1"/>
                          </a:solidFill>
                          <a:effectLst/>
                          <a:latin typeface="Verdana"/>
                        </a:rPr>
                        <a:t>PTKP </a:t>
                      </a:r>
                    </a:p>
                    <a:p>
                      <a:pPr algn="ctr" fontAlgn="t"/>
                      <a:endParaRPr lang="id-ID" sz="1200" dirty="0" smtClean="0">
                        <a:solidFill>
                          <a:schemeClr val="tx1"/>
                        </a:solidFill>
                        <a:effectLst/>
                        <a:latin typeface="Verdana"/>
                      </a:endParaRPr>
                    </a:p>
                    <a:p>
                      <a:pPr algn="ctr" fontAlgn="t"/>
                      <a:r>
                        <a:rPr lang="id-ID" sz="1200" dirty="0" smtClean="0">
                          <a:solidFill>
                            <a:schemeClr val="tx1"/>
                          </a:solidFill>
                          <a:effectLst/>
                          <a:latin typeface="Verdana"/>
                        </a:rPr>
                        <a:t>(Rupiah)</a:t>
                      </a:r>
                      <a:endParaRPr lang="en-US" sz="1200" dirty="0">
                        <a:solidFill>
                          <a:schemeClr val="tx1"/>
                        </a:solidFill>
                        <a:effectLst/>
                        <a:latin typeface="Verdana"/>
                      </a:endParaRPr>
                    </a:p>
                  </a:txBody>
                  <a:tcPr marL="47625" marR="47625" marT="47625" marB="47625" anchor="ctr">
                    <a:solidFill>
                      <a:srgbClr val="FF0000"/>
                    </a:solidFill>
                  </a:tcPr>
                </a:tc>
                <a:tc>
                  <a:txBody>
                    <a:bodyPr/>
                    <a:lstStyle/>
                    <a:p>
                      <a:pPr algn="ctr" fontAlgn="t"/>
                      <a:r>
                        <a:rPr lang="id-ID" sz="1200" dirty="0" smtClean="0">
                          <a:solidFill>
                            <a:schemeClr val="tx1"/>
                          </a:solidFill>
                          <a:effectLst/>
                        </a:rPr>
                        <a:t>Penghasilan Kena Pajak</a:t>
                      </a:r>
                      <a:r>
                        <a:rPr lang="en-US" sz="1200" dirty="0">
                          <a:solidFill>
                            <a:schemeClr val="tx1"/>
                          </a:solidFill>
                          <a:effectLst/>
                        </a:rPr>
                        <a:t/>
                      </a:r>
                      <a:br>
                        <a:rPr lang="en-US" sz="1200" dirty="0">
                          <a:solidFill>
                            <a:schemeClr val="tx1"/>
                          </a:solidFill>
                          <a:effectLst/>
                        </a:rPr>
                      </a:br>
                      <a:r>
                        <a:rPr lang="en-US" sz="1200" dirty="0">
                          <a:solidFill>
                            <a:schemeClr val="tx1"/>
                          </a:solidFill>
                          <a:effectLst/>
                        </a:rPr>
                        <a:t>(Rupiah)</a:t>
                      </a:r>
                      <a:endParaRPr lang="en-US" sz="1200" dirty="0">
                        <a:solidFill>
                          <a:schemeClr val="tx1"/>
                        </a:solidFill>
                        <a:effectLst/>
                        <a:latin typeface="Verdana"/>
                      </a:endParaRPr>
                    </a:p>
                  </a:txBody>
                  <a:tcPr marL="47625" marR="47625" marT="47625" marB="47625" anchor="ctr">
                    <a:solidFill>
                      <a:srgbClr val="FF0000"/>
                    </a:solidFill>
                  </a:tcPr>
                </a:tc>
                <a:tc>
                  <a:txBody>
                    <a:bodyPr/>
                    <a:lstStyle/>
                    <a:p>
                      <a:pPr algn="ctr" fontAlgn="t"/>
                      <a:r>
                        <a:rPr lang="id-ID" sz="1200" dirty="0" smtClean="0">
                          <a:solidFill>
                            <a:schemeClr val="tx1"/>
                          </a:solidFill>
                          <a:effectLst/>
                        </a:rPr>
                        <a:t>Penghasilan Kena Pajak</a:t>
                      </a:r>
                    </a:p>
                    <a:p>
                      <a:pPr algn="ctr" fontAlgn="t"/>
                      <a:r>
                        <a:rPr lang="id-ID" sz="1200" dirty="0" smtClean="0">
                          <a:solidFill>
                            <a:srgbClr val="FFC000"/>
                          </a:solidFill>
                          <a:effectLst/>
                        </a:rPr>
                        <a:t>KUMULATIF</a:t>
                      </a:r>
                      <a:r>
                        <a:rPr lang="en-US" sz="1200" dirty="0">
                          <a:solidFill>
                            <a:schemeClr val="tx1"/>
                          </a:solidFill>
                          <a:effectLst/>
                        </a:rPr>
                        <a:t/>
                      </a:r>
                      <a:br>
                        <a:rPr lang="en-US" sz="1200" dirty="0">
                          <a:solidFill>
                            <a:schemeClr val="tx1"/>
                          </a:solidFill>
                          <a:effectLst/>
                        </a:rPr>
                      </a:br>
                      <a:r>
                        <a:rPr lang="en-US" sz="1200" dirty="0">
                          <a:solidFill>
                            <a:schemeClr val="tx1"/>
                          </a:solidFill>
                          <a:effectLst/>
                        </a:rPr>
                        <a:t>(Rupiah)</a:t>
                      </a:r>
                      <a:endParaRPr lang="en-US" sz="1200" dirty="0">
                        <a:solidFill>
                          <a:schemeClr val="tx1"/>
                        </a:solidFill>
                        <a:effectLst/>
                        <a:latin typeface="Verdana"/>
                      </a:endParaRPr>
                    </a:p>
                  </a:txBody>
                  <a:tcPr marL="47625" marR="47625" marT="47625" marB="47625" anchor="ctr">
                    <a:solidFill>
                      <a:srgbClr val="FF0000"/>
                    </a:solidFill>
                  </a:tcPr>
                </a:tc>
                <a:tc>
                  <a:txBody>
                    <a:bodyPr/>
                    <a:lstStyle/>
                    <a:p>
                      <a:pPr algn="ctr" fontAlgn="t"/>
                      <a:r>
                        <a:rPr lang="es-ES" sz="1200" dirty="0" err="1" smtClean="0">
                          <a:solidFill>
                            <a:schemeClr val="tx1"/>
                          </a:solidFill>
                          <a:effectLst/>
                        </a:rPr>
                        <a:t>Tarif</a:t>
                      </a:r>
                      <a:r>
                        <a:rPr lang="id-ID" sz="1200" dirty="0" smtClean="0">
                          <a:solidFill>
                            <a:schemeClr val="tx1"/>
                          </a:solidFill>
                          <a:effectLst/>
                        </a:rPr>
                        <a:t> </a:t>
                      </a:r>
                      <a:r>
                        <a:rPr lang="es-ES" sz="1200" dirty="0" err="1" smtClean="0">
                          <a:solidFill>
                            <a:schemeClr val="tx1"/>
                          </a:solidFill>
                          <a:effectLst/>
                        </a:rPr>
                        <a:t>Pasal</a:t>
                      </a:r>
                      <a:r>
                        <a:rPr lang="es-ES" sz="1200" dirty="0" smtClean="0">
                          <a:solidFill>
                            <a:schemeClr val="tx1"/>
                          </a:solidFill>
                          <a:effectLst/>
                        </a:rPr>
                        <a:t> </a:t>
                      </a:r>
                      <a:r>
                        <a:rPr lang="es-ES" sz="1200" dirty="0">
                          <a:solidFill>
                            <a:schemeClr val="tx1"/>
                          </a:solidFill>
                          <a:effectLst/>
                        </a:rPr>
                        <a:t>17</a:t>
                      </a:r>
                      <a:br>
                        <a:rPr lang="es-ES" sz="1200" dirty="0">
                          <a:solidFill>
                            <a:schemeClr val="tx1"/>
                          </a:solidFill>
                          <a:effectLst/>
                        </a:rPr>
                      </a:br>
                      <a:r>
                        <a:rPr lang="es-ES" sz="1200" dirty="0" err="1">
                          <a:solidFill>
                            <a:schemeClr val="tx1"/>
                          </a:solidFill>
                          <a:effectLst/>
                        </a:rPr>
                        <a:t>ayat</a:t>
                      </a:r>
                      <a:r>
                        <a:rPr lang="es-ES" sz="1200" dirty="0">
                          <a:solidFill>
                            <a:schemeClr val="tx1"/>
                          </a:solidFill>
                          <a:effectLst/>
                        </a:rPr>
                        <a:t> (1</a:t>
                      </a:r>
                      <a:r>
                        <a:rPr lang="es-ES" sz="1200" dirty="0" smtClean="0">
                          <a:solidFill>
                            <a:schemeClr val="tx1"/>
                          </a:solidFill>
                          <a:effectLst/>
                        </a:rPr>
                        <a:t>)</a:t>
                      </a:r>
                      <a:r>
                        <a:rPr lang="id-ID" sz="1200" dirty="0" smtClean="0">
                          <a:solidFill>
                            <a:schemeClr val="tx1"/>
                          </a:solidFill>
                          <a:effectLst/>
                        </a:rPr>
                        <a:t> </a:t>
                      </a:r>
                      <a:r>
                        <a:rPr lang="es-ES" sz="1200" dirty="0" err="1" smtClean="0">
                          <a:solidFill>
                            <a:schemeClr val="tx1"/>
                          </a:solidFill>
                          <a:effectLst/>
                        </a:rPr>
                        <a:t>huruf</a:t>
                      </a:r>
                      <a:r>
                        <a:rPr lang="es-ES" sz="1200" dirty="0" smtClean="0">
                          <a:solidFill>
                            <a:schemeClr val="tx1"/>
                          </a:solidFill>
                          <a:effectLst/>
                        </a:rPr>
                        <a:t> </a:t>
                      </a:r>
                      <a:r>
                        <a:rPr lang="es-ES" sz="1200" dirty="0">
                          <a:solidFill>
                            <a:schemeClr val="tx1"/>
                          </a:solidFill>
                          <a:effectLst/>
                        </a:rPr>
                        <a:t>a</a:t>
                      </a:r>
                      <a:br>
                        <a:rPr lang="es-ES" sz="1200" dirty="0">
                          <a:solidFill>
                            <a:schemeClr val="tx1"/>
                          </a:solidFill>
                          <a:effectLst/>
                        </a:rPr>
                      </a:br>
                      <a:r>
                        <a:rPr lang="es-ES" sz="1200" dirty="0">
                          <a:solidFill>
                            <a:schemeClr val="tx1"/>
                          </a:solidFill>
                          <a:effectLst/>
                        </a:rPr>
                        <a:t>UU </a:t>
                      </a:r>
                      <a:r>
                        <a:rPr lang="es-ES" sz="1200" dirty="0" err="1">
                          <a:solidFill>
                            <a:schemeClr val="tx1"/>
                          </a:solidFill>
                          <a:effectLst/>
                        </a:rPr>
                        <a:t>PPh</a:t>
                      </a:r>
                      <a:endParaRPr lang="es-ES" sz="1200" dirty="0">
                        <a:solidFill>
                          <a:schemeClr val="tx1"/>
                        </a:solidFill>
                        <a:effectLst/>
                        <a:latin typeface="Verdana"/>
                      </a:endParaRPr>
                    </a:p>
                  </a:txBody>
                  <a:tcPr marL="47625" marR="47625" marT="47625" marB="47625" anchor="ctr">
                    <a:solidFill>
                      <a:srgbClr val="FF0000"/>
                    </a:solidFill>
                  </a:tcPr>
                </a:tc>
                <a:tc>
                  <a:txBody>
                    <a:bodyPr/>
                    <a:lstStyle/>
                    <a:p>
                      <a:pPr algn="ctr" fontAlgn="t"/>
                      <a:r>
                        <a:rPr lang="en-US" sz="1200" dirty="0" err="1">
                          <a:solidFill>
                            <a:schemeClr val="tx1"/>
                          </a:solidFill>
                          <a:effectLst/>
                        </a:rPr>
                        <a:t>PPh</a:t>
                      </a:r>
                      <a:r>
                        <a:rPr lang="en-US" sz="1200" dirty="0">
                          <a:solidFill>
                            <a:schemeClr val="tx1"/>
                          </a:solidFill>
                          <a:effectLst/>
                        </a:rPr>
                        <a:t> </a:t>
                      </a:r>
                      <a:br>
                        <a:rPr lang="en-US" sz="1200" dirty="0">
                          <a:solidFill>
                            <a:schemeClr val="tx1"/>
                          </a:solidFill>
                          <a:effectLst/>
                        </a:rPr>
                      </a:br>
                      <a:r>
                        <a:rPr lang="en-US" sz="1200" dirty="0" err="1">
                          <a:solidFill>
                            <a:schemeClr val="tx1"/>
                          </a:solidFill>
                          <a:effectLst/>
                        </a:rPr>
                        <a:t>Pasal</a:t>
                      </a:r>
                      <a:r>
                        <a:rPr lang="en-US" sz="1200" dirty="0">
                          <a:solidFill>
                            <a:schemeClr val="tx1"/>
                          </a:solidFill>
                          <a:effectLst/>
                        </a:rPr>
                        <a:t> 21</a:t>
                      </a:r>
                      <a:br>
                        <a:rPr lang="en-US" sz="1200" dirty="0">
                          <a:solidFill>
                            <a:schemeClr val="tx1"/>
                          </a:solidFill>
                          <a:effectLst/>
                        </a:rPr>
                      </a:br>
                      <a:r>
                        <a:rPr lang="en-US" sz="1200" dirty="0" err="1">
                          <a:solidFill>
                            <a:schemeClr val="tx1"/>
                          </a:solidFill>
                          <a:effectLst/>
                        </a:rPr>
                        <a:t>terutang</a:t>
                      </a:r>
                      <a:r>
                        <a:rPr lang="en-US" sz="1200" dirty="0">
                          <a:solidFill>
                            <a:schemeClr val="tx1"/>
                          </a:solidFill>
                          <a:effectLst/>
                        </a:rPr>
                        <a:t/>
                      </a:r>
                      <a:br>
                        <a:rPr lang="en-US" sz="1200" dirty="0">
                          <a:solidFill>
                            <a:schemeClr val="tx1"/>
                          </a:solidFill>
                          <a:effectLst/>
                        </a:rPr>
                      </a:br>
                      <a:r>
                        <a:rPr lang="en-US" sz="1200" dirty="0">
                          <a:solidFill>
                            <a:schemeClr val="tx1"/>
                          </a:solidFill>
                          <a:effectLst/>
                        </a:rPr>
                        <a:t/>
                      </a:r>
                      <a:br>
                        <a:rPr lang="en-US" sz="1200" dirty="0">
                          <a:solidFill>
                            <a:schemeClr val="tx1"/>
                          </a:solidFill>
                          <a:effectLst/>
                        </a:rPr>
                      </a:br>
                      <a:r>
                        <a:rPr lang="en-US" sz="1200" dirty="0">
                          <a:solidFill>
                            <a:schemeClr val="tx1"/>
                          </a:solidFill>
                          <a:effectLst/>
                        </a:rPr>
                        <a:t>(Rupiah)</a:t>
                      </a:r>
                      <a:endParaRPr lang="en-US" sz="1200" dirty="0">
                        <a:solidFill>
                          <a:schemeClr val="tx1"/>
                        </a:solidFill>
                        <a:effectLst/>
                        <a:latin typeface="Verdana"/>
                      </a:endParaRPr>
                    </a:p>
                  </a:txBody>
                  <a:tcPr marL="47625" marR="47625" marT="47625" marB="47625" anchor="ctr">
                    <a:solidFill>
                      <a:srgbClr val="FF0000"/>
                    </a:solidFill>
                  </a:tcPr>
                </a:tc>
              </a:tr>
              <a:tr h="258445">
                <a:tc>
                  <a:txBody>
                    <a:bodyPr/>
                    <a:lstStyle/>
                    <a:p>
                      <a:pPr algn="ctr" fontAlgn="t"/>
                      <a:r>
                        <a:rPr lang="en-US" sz="1100" b="1" dirty="0">
                          <a:effectLst>
                            <a:outerShdw blurRad="38100" dist="38100" dir="2700000" algn="tl">
                              <a:srgbClr val="000000">
                                <a:alpha val="43137"/>
                              </a:srgbClr>
                            </a:outerShdw>
                          </a:effectLst>
                        </a:rPr>
                        <a:t>(1)</a:t>
                      </a:r>
                      <a:endParaRPr lang="en-US" sz="1100" b="1" dirty="0">
                        <a:effectLst>
                          <a:outerShdw blurRad="38100" dist="38100" dir="2700000" algn="tl">
                            <a:srgbClr val="000000">
                              <a:alpha val="43137"/>
                            </a:srgbClr>
                          </a:outerShdw>
                        </a:effectLst>
                        <a:latin typeface="Verdana"/>
                      </a:endParaRPr>
                    </a:p>
                  </a:txBody>
                  <a:tcPr marL="47625" marR="47625" marT="47625" marB="47625">
                    <a:solidFill>
                      <a:srgbClr val="00B0F0"/>
                    </a:solidFill>
                  </a:tcPr>
                </a:tc>
                <a:tc>
                  <a:txBody>
                    <a:bodyPr/>
                    <a:lstStyle/>
                    <a:p>
                      <a:pPr algn="ctr" fontAlgn="t"/>
                      <a:r>
                        <a:rPr lang="en-US" sz="1100" b="1" dirty="0">
                          <a:effectLst>
                            <a:outerShdw blurRad="38100" dist="38100" dir="2700000" algn="tl">
                              <a:srgbClr val="000000">
                                <a:alpha val="43137"/>
                              </a:srgbClr>
                            </a:outerShdw>
                          </a:effectLst>
                        </a:rPr>
                        <a:t>(2)</a:t>
                      </a:r>
                      <a:endParaRPr lang="en-US" sz="1100" b="1" dirty="0">
                        <a:effectLst>
                          <a:outerShdw blurRad="38100" dist="38100" dir="2700000" algn="tl">
                            <a:srgbClr val="000000">
                              <a:alpha val="43137"/>
                            </a:srgbClr>
                          </a:outerShdw>
                        </a:effectLst>
                        <a:latin typeface="Verdana"/>
                      </a:endParaRPr>
                    </a:p>
                  </a:txBody>
                  <a:tcPr marL="47625" marR="47625" marT="47625" marB="47625">
                    <a:solidFill>
                      <a:srgbClr val="00B0F0"/>
                    </a:solidFill>
                  </a:tcPr>
                </a:tc>
                <a:tc>
                  <a:txBody>
                    <a:bodyPr/>
                    <a:lstStyle/>
                    <a:p>
                      <a:pPr algn="ctr" fontAlgn="t"/>
                      <a:r>
                        <a:rPr lang="en-US" sz="1100" b="1" dirty="0">
                          <a:effectLst>
                            <a:outerShdw blurRad="38100" dist="38100" dir="2700000" algn="tl">
                              <a:srgbClr val="000000">
                                <a:alpha val="43137"/>
                              </a:srgbClr>
                            </a:outerShdw>
                          </a:effectLst>
                        </a:rPr>
                        <a:t>(3)=50% x (2)</a:t>
                      </a:r>
                      <a:endParaRPr lang="en-US" sz="1100" b="1" dirty="0">
                        <a:effectLst>
                          <a:outerShdw blurRad="38100" dist="38100" dir="2700000" algn="tl">
                            <a:srgbClr val="000000">
                              <a:alpha val="43137"/>
                            </a:srgbClr>
                          </a:outerShdw>
                        </a:effectLst>
                        <a:latin typeface="Verdana"/>
                      </a:endParaRPr>
                    </a:p>
                  </a:txBody>
                  <a:tcPr marL="47625" marR="47625" marT="47625" marB="47625">
                    <a:solidFill>
                      <a:srgbClr val="00B0F0"/>
                    </a:solidFill>
                  </a:tcPr>
                </a:tc>
                <a:tc>
                  <a:txBody>
                    <a:bodyPr/>
                    <a:lstStyle/>
                    <a:p>
                      <a:pPr algn="ctr" fontAlgn="t"/>
                      <a:r>
                        <a:rPr lang="en-US" sz="1100" b="1" dirty="0">
                          <a:effectLst>
                            <a:outerShdw blurRad="38100" dist="38100" dir="2700000" algn="tl">
                              <a:srgbClr val="000000">
                                <a:alpha val="43137"/>
                              </a:srgbClr>
                            </a:outerShdw>
                          </a:effectLst>
                        </a:rPr>
                        <a:t>(4)</a:t>
                      </a:r>
                      <a:endParaRPr lang="en-US" sz="1100" b="1" dirty="0">
                        <a:effectLst>
                          <a:outerShdw blurRad="38100" dist="38100" dir="2700000" algn="tl">
                            <a:srgbClr val="000000">
                              <a:alpha val="43137"/>
                            </a:srgbClr>
                          </a:outerShdw>
                        </a:effectLst>
                        <a:latin typeface="Verdana"/>
                      </a:endParaRPr>
                    </a:p>
                  </a:txBody>
                  <a:tcPr marL="47625" marR="47625" marT="47625" marB="47625">
                    <a:solidFill>
                      <a:srgbClr val="00B0F0"/>
                    </a:solidFill>
                  </a:tcPr>
                </a:tc>
                <a:tc>
                  <a:txBody>
                    <a:bodyPr/>
                    <a:lstStyle/>
                    <a:p>
                      <a:pPr algn="ctr" fontAlgn="t"/>
                      <a:r>
                        <a:rPr lang="en-US" sz="1100" b="1" dirty="0" smtClean="0">
                          <a:effectLst>
                            <a:outerShdw blurRad="38100" dist="38100" dir="2700000" algn="tl">
                              <a:srgbClr val="000000">
                                <a:alpha val="43137"/>
                              </a:srgbClr>
                            </a:outerShdw>
                          </a:effectLst>
                        </a:rPr>
                        <a:t>(</a:t>
                      </a:r>
                      <a:r>
                        <a:rPr lang="id-ID" sz="1100" b="1" dirty="0" smtClean="0">
                          <a:effectLst>
                            <a:outerShdw blurRad="38100" dist="38100" dir="2700000" algn="tl">
                              <a:srgbClr val="000000">
                                <a:alpha val="43137"/>
                              </a:srgbClr>
                            </a:outerShdw>
                          </a:effectLst>
                        </a:rPr>
                        <a:t>5</a:t>
                      </a:r>
                      <a:r>
                        <a:rPr lang="en-US" sz="1100" b="1" dirty="0" smtClean="0">
                          <a:effectLst>
                            <a:outerShdw blurRad="38100" dist="38100" dir="2700000" algn="tl">
                              <a:srgbClr val="000000">
                                <a:alpha val="43137"/>
                              </a:srgbClr>
                            </a:outerShdw>
                          </a:effectLst>
                        </a:rPr>
                        <a:t>)</a:t>
                      </a:r>
                      <a:endParaRPr lang="en-US" sz="1100" b="1" dirty="0">
                        <a:effectLst>
                          <a:outerShdw blurRad="38100" dist="38100" dir="2700000" algn="tl">
                            <a:srgbClr val="000000">
                              <a:alpha val="43137"/>
                            </a:srgbClr>
                          </a:outerShdw>
                        </a:effectLst>
                        <a:latin typeface="Verdana"/>
                      </a:endParaRPr>
                    </a:p>
                  </a:txBody>
                  <a:tcPr marL="47625" marR="47625" marT="47625" marB="47625">
                    <a:solidFill>
                      <a:srgbClr val="00B0F0"/>
                    </a:solidFill>
                  </a:tcPr>
                </a:tc>
                <a:tc>
                  <a:txBody>
                    <a:bodyPr/>
                    <a:lstStyle/>
                    <a:p>
                      <a:pPr algn="ctr" fontAlgn="t"/>
                      <a:r>
                        <a:rPr lang="en-US" sz="1100" b="1" dirty="0" smtClean="0">
                          <a:effectLst>
                            <a:outerShdw blurRad="38100" dist="38100" dir="2700000" algn="tl">
                              <a:srgbClr val="000000">
                                <a:alpha val="43137"/>
                              </a:srgbClr>
                            </a:outerShdw>
                          </a:effectLst>
                        </a:rPr>
                        <a:t>(</a:t>
                      </a:r>
                      <a:r>
                        <a:rPr lang="id-ID" sz="1100" b="1" dirty="0" smtClean="0">
                          <a:effectLst>
                            <a:outerShdw blurRad="38100" dist="38100" dir="2700000" algn="tl">
                              <a:srgbClr val="000000">
                                <a:alpha val="43137"/>
                              </a:srgbClr>
                            </a:outerShdw>
                          </a:effectLst>
                        </a:rPr>
                        <a:t>6</a:t>
                      </a:r>
                      <a:r>
                        <a:rPr lang="en-US" sz="1100" b="1" dirty="0" smtClean="0">
                          <a:effectLst>
                            <a:outerShdw blurRad="38100" dist="38100" dir="2700000" algn="tl">
                              <a:srgbClr val="000000">
                                <a:alpha val="43137"/>
                              </a:srgbClr>
                            </a:outerShdw>
                          </a:effectLst>
                        </a:rPr>
                        <a:t>)</a:t>
                      </a:r>
                      <a:endParaRPr lang="en-US" sz="1100" b="1" dirty="0">
                        <a:effectLst>
                          <a:outerShdw blurRad="38100" dist="38100" dir="2700000" algn="tl">
                            <a:srgbClr val="000000">
                              <a:alpha val="43137"/>
                            </a:srgbClr>
                          </a:outerShdw>
                        </a:effectLst>
                        <a:latin typeface="Verdana"/>
                      </a:endParaRPr>
                    </a:p>
                  </a:txBody>
                  <a:tcPr marL="47625" marR="47625" marT="47625" marB="47625">
                    <a:solidFill>
                      <a:srgbClr val="00B0F0"/>
                    </a:solidFill>
                  </a:tcPr>
                </a:tc>
                <a:tc>
                  <a:txBody>
                    <a:bodyPr/>
                    <a:lstStyle/>
                    <a:p>
                      <a:pPr algn="ctr" fontAlgn="t"/>
                      <a:r>
                        <a:rPr lang="en-US" sz="1100" b="1" dirty="0" smtClean="0">
                          <a:effectLst>
                            <a:outerShdw blurRad="38100" dist="38100" dir="2700000" algn="tl">
                              <a:srgbClr val="000000">
                                <a:alpha val="43137"/>
                              </a:srgbClr>
                            </a:outerShdw>
                          </a:effectLst>
                        </a:rPr>
                        <a:t>(</a:t>
                      </a:r>
                      <a:r>
                        <a:rPr lang="id-ID" sz="1100" b="1" dirty="0" smtClean="0">
                          <a:effectLst>
                            <a:outerShdw blurRad="38100" dist="38100" dir="2700000" algn="tl">
                              <a:srgbClr val="000000">
                                <a:alpha val="43137"/>
                              </a:srgbClr>
                            </a:outerShdw>
                          </a:effectLst>
                        </a:rPr>
                        <a:t>7</a:t>
                      </a:r>
                      <a:r>
                        <a:rPr lang="en-US" sz="1100" b="1" dirty="0" smtClean="0">
                          <a:effectLst>
                            <a:outerShdw blurRad="38100" dist="38100" dir="2700000" algn="tl">
                              <a:srgbClr val="000000">
                                <a:alpha val="43137"/>
                              </a:srgbClr>
                            </a:outerShdw>
                          </a:effectLst>
                        </a:rPr>
                        <a:t>)</a:t>
                      </a:r>
                      <a:endParaRPr lang="en-US" sz="1100" b="1" dirty="0">
                        <a:effectLst>
                          <a:outerShdw blurRad="38100" dist="38100" dir="2700000" algn="tl">
                            <a:srgbClr val="000000">
                              <a:alpha val="43137"/>
                            </a:srgbClr>
                          </a:outerShdw>
                        </a:effectLst>
                        <a:latin typeface="Verdana"/>
                      </a:endParaRPr>
                    </a:p>
                  </a:txBody>
                  <a:tcPr marL="47625" marR="47625" marT="47625" marB="47625">
                    <a:solidFill>
                      <a:srgbClr val="00B0F0"/>
                    </a:solidFill>
                  </a:tcPr>
                </a:tc>
                <a:tc>
                  <a:txBody>
                    <a:bodyPr/>
                    <a:lstStyle/>
                    <a:p>
                      <a:pPr algn="ctr" fontAlgn="t"/>
                      <a:r>
                        <a:rPr lang="en-US" sz="1100" b="1" dirty="0" smtClean="0">
                          <a:effectLst>
                            <a:outerShdw blurRad="38100" dist="38100" dir="2700000" algn="tl">
                              <a:srgbClr val="000000">
                                <a:alpha val="43137"/>
                              </a:srgbClr>
                            </a:outerShdw>
                          </a:effectLst>
                        </a:rPr>
                        <a:t>(</a:t>
                      </a:r>
                      <a:r>
                        <a:rPr lang="id-ID" sz="1100" b="1" dirty="0" smtClean="0">
                          <a:effectLst>
                            <a:outerShdw blurRad="38100" dist="38100" dir="2700000" algn="tl">
                              <a:srgbClr val="000000">
                                <a:alpha val="43137"/>
                              </a:srgbClr>
                            </a:outerShdw>
                          </a:effectLst>
                        </a:rPr>
                        <a:t>8</a:t>
                      </a:r>
                      <a:r>
                        <a:rPr lang="en-US" sz="1100" b="1" dirty="0" smtClean="0">
                          <a:effectLst>
                            <a:outerShdw blurRad="38100" dist="38100" dir="2700000" algn="tl">
                              <a:srgbClr val="000000">
                                <a:alpha val="43137"/>
                              </a:srgbClr>
                            </a:outerShdw>
                          </a:effectLst>
                        </a:rPr>
                        <a:t>)=(</a:t>
                      </a:r>
                      <a:r>
                        <a:rPr lang="id-ID" sz="1100" b="1" dirty="0" smtClean="0">
                          <a:effectLst>
                            <a:outerShdw blurRad="38100" dist="38100" dir="2700000" algn="tl">
                              <a:srgbClr val="000000">
                                <a:alpha val="43137"/>
                              </a:srgbClr>
                            </a:outerShdw>
                          </a:effectLst>
                        </a:rPr>
                        <a:t>5</a:t>
                      </a:r>
                      <a:r>
                        <a:rPr lang="en-US" sz="1100" b="1" dirty="0" smtClean="0">
                          <a:effectLst>
                            <a:outerShdw blurRad="38100" dist="38100" dir="2700000" algn="tl">
                              <a:srgbClr val="000000">
                                <a:alpha val="43137"/>
                              </a:srgbClr>
                            </a:outerShdw>
                          </a:effectLst>
                        </a:rPr>
                        <a:t>) </a:t>
                      </a:r>
                      <a:r>
                        <a:rPr lang="en-US" sz="1100" b="1" dirty="0">
                          <a:effectLst>
                            <a:outerShdw blurRad="38100" dist="38100" dir="2700000" algn="tl">
                              <a:srgbClr val="000000">
                                <a:alpha val="43137"/>
                              </a:srgbClr>
                            </a:outerShdw>
                          </a:effectLst>
                        </a:rPr>
                        <a:t>x </a:t>
                      </a:r>
                      <a:r>
                        <a:rPr lang="en-US" sz="1100" b="1" dirty="0" smtClean="0">
                          <a:effectLst>
                            <a:outerShdw blurRad="38100" dist="38100" dir="2700000" algn="tl">
                              <a:srgbClr val="000000">
                                <a:alpha val="43137"/>
                              </a:srgbClr>
                            </a:outerShdw>
                          </a:effectLst>
                        </a:rPr>
                        <a:t>(</a:t>
                      </a:r>
                      <a:r>
                        <a:rPr lang="id-ID" sz="1100" b="1" dirty="0" smtClean="0">
                          <a:effectLst>
                            <a:outerShdw blurRad="38100" dist="38100" dir="2700000" algn="tl">
                              <a:srgbClr val="000000">
                                <a:alpha val="43137"/>
                              </a:srgbClr>
                            </a:outerShdw>
                          </a:effectLst>
                        </a:rPr>
                        <a:t>7</a:t>
                      </a:r>
                      <a:r>
                        <a:rPr lang="en-US" sz="1100" b="1" dirty="0" smtClean="0">
                          <a:effectLst>
                            <a:outerShdw blurRad="38100" dist="38100" dir="2700000" algn="tl">
                              <a:srgbClr val="000000">
                                <a:alpha val="43137"/>
                              </a:srgbClr>
                            </a:outerShdw>
                          </a:effectLst>
                        </a:rPr>
                        <a:t>)</a:t>
                      </a:r>
                      <a:endParaRPr lang="en-US" sz="1100" b="1" dirty="0">
                        <a:effectLst>
                          <a:outerShdw blurRad="38100" dist="38100" dir="2700000" algn="tl">
                            <a:srgbClr val="000000">
                              <a:alpha val="43137"/>
                            </a:srgbClr>
                          </a:outerShdw>
                        </a:effectLst>
                        <a:latin typeface="Verdana"/>
                      </a:endParaRPr>
                    </a:p>
                  </a:txBody>
                  <a:tcPr marL="47625" marR="47625" marT="47625" marB="47625">
                    <a:solidFill>
                      <a:srgbClr val="00B0F0"/>
                    </a:solidFill>
                  </a:tcPr>
                </a:tc>
              </a:tr>
              <a:tr h="233374">
                <a:tc>
                  <a:txBody>
                    <a:bodyPr/>
                    <a:lstStyle/>
                    <a:p>
                      <a:pPr algn="just" fontAlgn="t"/>
                      <a:r>
                        <a:rPr lang="en-US" sz="1200" dirty="0" err="1">
                          <a:latin typeface="Verdana" pitchFamily="34" charset="0"/>
                        </a:rPr>
                        <a:t>Januari</a:t>
                      </a:r>
                      <a:endParaRPr lang="en-US" sz="1200" dirty="0">
                        <a:latin typeface="Verdana" pitchFamily="34" charset="0"/>
                      </a:endParaRPr>
                    </a:p>
                  </a:txBody>
                  <a:tcPr marL="47625" marR="47625" marT="47625" marB="47625"/>
                </a:tc>
                <a:tc>
                  <a:txBody>
                    <a:bodyPr/>
                    <a:lstStyle/>
                    <a:p>
                      <a:pPr algn="r" fontAlgn="t"/>
                      <a:r>
                        <a:rPr lang="id-ID" sz="1100" dirty="0" smtClean="0">
                          <a:latin typeface="Verdana" pitchFamily="34" charset="0"/>
                        </a:rPr>
                        <a:t>38</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19</a:t>
                      </a:r>
                      <a:r>
                        <a:rPr lang="en-US" sz="1100" dirty="0" smtClean="0">
                          <a:latin typeface="Verdana" pitchFamily="34" charset="0"/>
                        </a:rPr>
                        <a:t>,</a:t>
                      </a:r>
                      <a:r>
                        <a:rPr lang="id-ID" sz="1100" dirty="0" smtClean="0">
                          <a:latin typeface="Verdana" pitchFamily="34" charset="0"/>
                        </a:rPr>
                        <a:t>0</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a:rPr>
                        <a:t>1.320.000</a:t>
                      </a:r>
                      <a:endParaRPr lang="en-US" sz="1100" dirty="0">
                        <a:latin typeface="Verdana"/>
                      </a:endParaRPr>
                    </a:p>
                  </a:txBody>
                  <a:tcPr marL="47625" marR="47625" marT="47625" marB="47625"/>
                </a:tc>
                <a:tc>
                  <a:txBody>
                    <a:bodyPr/>
                    <a:lstStyle/>
                    <a:p>
                      <a:pPr algn="r" fontAlgn="t"/>
                      <a:r>
                        <a:rPr lang="id-ID" sz="1100" dirty="0" smtClean="0">
                          <a:latin typeface="Verdana" pitchFamily="34" charset="0"/>
                        </a:rPr>
                        <a:t>17</a:t>
                      </a:r>
                      <a:r>
                        <a:rPr lang="en-US" sz="1100" dirty="0" smtClean="0">
                          <a:latin typeface="Verdana" pitchFamily="34" charset="0"/>
                        </a:rPr>
                        <a:t>,</a:t>
                      </a:r>
                      <a:r>
                        <a:rPr lang="id-ID" sz="1100" dirty="0" smtClean="0">
                          <a:latin typeface="Verdana" pitchFamily="34" charset="0"/>
                        </a:rPr>
                        <a:t>68</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17</a:t>
                      </a:r>
                      <a:r>
                        <a:rPr lang="en-US" sz="1100" dirty="0" smtClean="0">
                          <a:latin typeface="Verdana" pitchFamily="34" charset="0"/>
                        </a:rPr>
                        <a:t>,</a:t>
                      </a:r>
                      <a:r>
                        <a:rPr lang="id-ID" sz="1100" dirty="0" smtClean="0">
                          <a:latin typeface="Verdana" pitchFamily="34" charset="0"/>
                        </a:rPr>
                        <a:t>68</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5%</a:t>
                      </a:r>
                    </a:p>
                  </a:txBody>
                  <a:tcPr marL="47625" marR="47625" marT="47625" marB="47625"/>
                </a:tc>
                <a:tc>
                  <a:txBody>
                    <a:bodyPr/>
                    <a:lstStyle/>
                    <a:p>
                      <a:pPr algn="r" fontAlgn="t"/>
                      <a:r>
                        <a:rPr lang="id-ID" sz="1100" dirty="0" smtClean="0">
                          <a:latin typeface="Verdana" pitchFamily="34" charset="0"/>
                        </a:rPr>
                        <a:t>884</a:t>
                      </a:r>
                      <a:r>
                        <a:rPr lang="en-US" sz="1100" dirty="0" smtClean="0">
                          <a:latin typeface="Verdana" pitchFamily="34" charset="0"/>
                        </a:rPr>
                        <a:t>,000</a:t>
                      </a:r>
                      <a:endParaRPr lang="en-US" sz="1100" dirty="0">
                        <a:latin typeface="Verdana" pitchFamily="34" charset="0"/>
                      </a:endParaRPr>
                    </a:p>
                  </a:txBody>
                  <a:tcPr marL="47625" marR="47625" marT="47625" marB="47625"/>
                </a:tc>
              </a:tr>
              <a:tr h="214820">
                <a:tc>
                  <a:txBody>
                    <a:bodyPr/>
                    <a:lstStyle/>
                    <a:p>
                      <a:pPr algn="just" fontAlgn="t"/>
                      <a:r>
                        <a:rPr lang="en-US" sz="1200" dirty="0" err="1">
                          <a:latin typeface="Verdana" pitchFamily="34" charset="0"/>
                        </a:rPr>
                        <a:t>Februari</a:t>
                      </a:r>
                      <a:endParaRPr lang="en-US" sz="1200" dirty="0">
                        <a:latin typeface="Verdana" pitchFamily="34" charset="0"/>
                      </a:endParaRPr>
                    </a:p>
                  </a:txBody>
                  <a:tcPr marL="47625" marR="47625" marT="47625" marB="47625"/>
                </a:tc>
                <a:tc>
                  <a:txBody>
                    <a:bodyPr/>
                    <a:lstStyle/>
                    <a:p>
                      <a:pPr algn="r" fontAlgn="t"/>
                      <a:r>
                        <a:rPr lang="id-ID" sz="1100" dirty="0" smtClean="0">
                          <a:latin typeface="Verdana" pitchFamily="34" charset="0"/>
                        </a:rPr>
                        <a:t>38</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19</a:t>
                      </a:r>
                      <a:r>
                        <a:rPr lang="en-US" sz="1100" dirty="0" smtClean="0">
                          <a:latin typeface="Verdana" pitchFamily="34" charset="0"/>
                        </a:rPr>
                        <a:t>,</a:t>
                      </a:r>
                      <a:r>
                        <a:rPr lang="id-ID" sz="1100" dirty="0" smtClean="0">
                          <a:latin typeface="Verdana" pitchFamily="34" charset="0"/>
                        </a:rPr>
                        <a:t>0</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a:rPr>
                        <a:t>1.320.000</a:t>
                      </a:r>
                      <a:endParaRPr lang="en-US" sz="1100" dirty="0">
                        <a:latin typeface="Verdana"/>
                      </a:endParaRPr>
                    </a:p>
                  </a:txBody>
                  <a:tcPr marL="47625" marR="47625" marT="47625" marB="47625"/>
                </a:tc>
                <a:tc>
                  <a:txBody>
                    <a:bodyPr/>
                    <a:lstStyle/>
                    <a:p>
                      <a:pPr algn="r" fontAlgn="t"/>
                      <a:r>
                        <a:rPr lang="id-ID" sz="1100" dirty="0" smtClean="0">
                          <a:latin typeface="Verdana" pitchFamily="34" charset="0"/>
                        </a:rPr>
                        <a:t>17</a:t>
                      </a:r>
                      <a:r>
                        <a:rPr lang="en-US" sz="1100" dirty="0" smtClean="0">
                          <a:latin typeface="Verdana" pitchFamily="34" charset="0"/>
                        </a:rPr>
                        <a:t>,</a:t>
                      </a:r>
                      <a:r>
                        <a:rPr lang="id-ID" sz="1100" dirty="0" smtClean="0">
                          <a:latin typeface="Verdana" pitchFamily="34" charset="0"/>
                        </a:rPr>
                        <a:t>68</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35</a:t>
                      </a:r>
                      <a:r>
                        <a:rPr lang="en-US" sz="1100" dirty="0" smtClean="0">
                          <a:latin typeface="Verdana" pitchFamily="34" charset="0"/>
                        </a:rPr>
                        <a:t>,</a:t>
                      </a:r>
                      <a:r>
                        <a:rPr lang="id-ID" sz="1100" dirty="0" smtClean="0">
                          <a:latin typeface="Verdana" pitchFamily="34" charset="0"/>
                        </a:rPr>
                        <a:t>36</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5%</a:t>
                      </a:r>
                    </a:p>
                  </a:txBody>
                  <a:tcPr marL="47625" marR="47625" marT="47625" marB="47625"/>
                </a:tc>
                <a:tc>
                  <a:txBody>
                    <a:bodyPr/>
                    <a:lstStyle/>
                    <a:p>
                      <a:pPr algn="r" fontAlgn="t"/>
                      <a:r>
                        <a:rPr lang="id-ID" sz="1100" dirty="0" smtClean="0">
                          <a:latin typeface="Verdana" pitchFamily="34" charset="0"/>
                        </a:rPr>
                        <a:t>884</a:t>
                      </a:r>
                      <a:r>
                        <a:rPr lang="en-US" sz="1100" dirty="0" smtClean="0">
                          <a:latin typeface="Verdana" pitchFamily="34" charset="0"/>
                        </a:rPr>
                        <a:t>,000</a:t>
                      </a:r>
                      <a:endParaRPr lang="en-US" sz="1100" dirty="0">
                        <a:latin typeface="Verdana" pitchFamily="34" charset="0"/>
                      </a:endParaRPr>
                    </a:p>
                  </a:txBody>
                  <a:tcPr marL="47625" marR="47625" marT="47625" marB="47625"/>
                </a:tc>
              </a:tr>
              <a:tr h="196266">
                <a:tc rowSpan="2">
                  <a:txBody>
                    <a:bodyPr/>
                    <a:lstStyle/>
                    <a:p>
                      <a:pPr algn="just" fontAlgn="t"/>
                      <a:r>
                        <a:rPr lang="en-US" sz="1200" dirty="0" err="1">
                          <a:latin typeface="Verdana" pitchFamily="34" charset="0"/>
                        </a:rPr>
                        <a:t>Maret</a:t>
                      </a:r>
                      <a:endParaRPr lang="en-US" sz="1200" dirty="0">
                        <a:latin typeface="Verdana" pitchFamily="34" charset="0"/>
                      </a:endParaRPr>
                    </a:p>
                  </a:txBody>
                  <a:tcPr marL="47625" marR="47625" marT="47625" marB="47625" anchor="ctr"/>
                </a:tc>
                <a:tc rowSpan="2">
                  <a:txBody>
                    <a:bodyPr/>
                    <a:lstStyle/>
                    <a:p>
                      <a:pPr algn="r" fontAlgn="t"/>
                      <a:r>
                        <a:rPr lang="en-US" sz="1100" dirty="0" smtClean="0">
                          <a:latin typeface="Verdana" pitchFamily="34" charset="0"/>
                        </a:rPr>
                        <a:t>4</a:t>
                      </a:r>
                      <a:r>
                        <a:rPr lang="id-ID" sz="1100" dirty="0" smtClean="0">
                          <a:latin typeface="Verdana" pitchFamily="34" charset="0"/>
                        </a:rPr>
                        <a:t>1</a:t>
                      </a:r>
                      <a:r>
                        <a:rPr lang="en-US" sz="1100" dirty="0" smtClean="0">
                          <a:latin typeface="Verdana" pitchFamily="34" charset="0"/>
                        </a:rPr>
                        <a:t>,000,000.00</a:t>
                      </a:r>
                      <a:endParaRPr lang="en-US" sz="1100" dirty="0">
                        <a:latin typeface="Verdana" pitchFamily="34" charset="0"/>
                      </a:endParaRPr>
                    </a:p>
                  </a:txBody>
                  <a:tcPr marL="47625" marR="47625" marT="47625" marB="47625" anchor="ctr"/>
                </a:tc>
                <a:tc rowSpan="2">
                  <a:txBody>
                    <a:bodyPr/>
                    <a:lstStyle/>
                    <a:p>
                      <a:pPr algn="r" fontAlgn="t"/>
                      <a:r>
                        <a:rPr lang="en-US" sz="1100" dirty="0" smtClean="0">
                          <a:latin typeface="Verdana" pitchFamily="34" charset="0"/>
                        </a:rPr>
                        <a:t>20,500,000</a:t>
                      </a:r>
                      <a:endParaRPr lang="en-US" sz="1100" dirty="0">
                        <a:latin typeface="Verdana" pitchFamily="34" charset="0"/>
                      </a:endParaRPr>
                    </a:p>
                  </a:txBody>
                  <a:tcPr marL="47625" marR="47625" marT="47625" marB="47625" anchor="ctr"/>
                </a:tc>
                <a:tc rowSpan="2">
                  <a:txBody>
                    <a:bodyPr/>
                    <a:lstStyle/>
                    <a:p>
                      <a:pPr algn="r" fontAlgn="t"/>
                      <a:r>
                        <a:rPr lang="id-ID" sz="1100" dirty="0" smtClean="0">
                          <a:latin typeface="Verdana"/>
                        </a:rPr>
                        <a:t>1.320.000</a:t>
                      </a:r>
                      <a:endParaRPr lang="en-US" sz="1100" u="dashLong" baseline="0" dirty="0">
                        <a:latin typeface="Verdana"/>
                      </a:endParaRPr>
                    </a:p>
                  </a:txBody>
                  <a:tcPr marL="47625" marR="47625" marT="47625" marB="47625" anchor="ctr"/>
                </a:tc>
                <a:tc>
                  <a:txBody>
                    <a:bodyPr/>
                    <a:lstStyle/>
                    <a:p>
                      <a:pPr algn="r" fontAlgn="t"/>
                      <a:r>
                        <a:rPr lang="id-ID" sz="1100" u="dashLong" baseline="0" dirty="0" smtClean="0">
                          <a:latin typeface="Verdana" pitchFamily="34" charset="0"/>
                        </a:rPr>
                        <a:t>14</a:t>
                      </a:r>
                      <a:r>
                        <a:rPr lang="en-US" sz="1100" u="dashLong" baseline="0" dirty="0" smtClean="0">
                          <a:latin typeface="Verdana" pitchFamily="34" charset="0"/>
                        </a:rPr>
                        <a:t>,</a:t>
                      </a:r>
                      <a:r>
                        <a:rPr lang="id-ID" sz="1100" u="dashLong" baseline="0" dirty="0" smtClean="0">
                          <a:latin typeface="Verdana" pitchFamily="34" charset="0"/>
                        </a:rPr>
                        <a:t>64</a:t>
                      </a:r>
                      <a:r>
                        <a:rPr lang="en-US" sz="1100" u="dashLong" baseline="0" dirty="0" smtClean="0">
                          <a:latin typeface="Verdana" pitchFamily="34" charset="0"/>
                        </a:rPr>
                        <a:t>0,000</a:t>
                      </a:r>
                      <a:endParaRPr lang="en-US" sz="1100" u="dashLong" baseline="0" dirty="0">
                        <a:latin typeface="Verdana" pitchFamily="34" charset="0"/>
                      </a:endParaRPr>
                    </a:p>
                  </a:txBody>
                  <a:tcPr marL="47625" marR="47625" marT="47625" marB="47625"/>
                </a:tc>
                <a:tc>
                  <a:txBody>
                    <a:bodyPr/>
                    <a:lstStyle/>
                    <a:p>
                      <a:pPr algn="r" fontAlgn="t"/>
                      <a:r>
                        <a:rPr lang="id-ID" sz="1100" u="dashLong" baseline="0" dirty="0" smtClean="0">
                          <a:latin typeface="Verdana" pitchFamily="34" charset="0"/>
                        </a:rPr>
                        <a:t>50</a:t>
                      </a:r>
                      <a:r>
                        <a:rPr lang="en-US" sz="1100" u="dashLong" baseline="0" dirty="0" smtClean="0">
                          <a:latin typeface="Verdana" pitchFamily="34" charset="0"/>
                        </a:rPr>
                        <a:t>,</a:t>
                      </a:r>
                      <a:r>
                        <a:rPr lang="id-ID" sz="1100" u="dashLong" baseline="0" dirty="0" smtClean="0">
                          <a:latin typeface="Verdana" pitchFamily="34" charset="0"/>
                        </a:rPr>
                        <a:t>00</a:t>
                      </a:r>
                      <a:r>
                        <a:rPr lang="en-US" sz="1100" u="dashLong" baseline="0" dirty="0" smtClean="0">
                          <a:latin typeface="Verdana" pitchFamily="34" charset="0"/>
                        </a:rPr>
                        <a:t>0,000</a:t>
                      </a:r>
                      <a:endParaRPr lang="en-US" sz="1100" u="dashLong" baseline="0" dirty="0">
                        <a:latin typeface="Verdana" pitchFamily="34" charset="0"/>
                      </a:endParaRPr>
                    </a:p>
                  </a:txBody>
                  <a:tcPr marL="47625" marR="47625" marT="47625" marB="47625"/>
                </a:tc>
                <a:tc>
                  <a:txBody>
                    <a:bodyPr/>
                    <a:lstStyle/>
                    <a:p>
                      <a:pPr algn="ctr" fontAlgn="t"/>
                      <a:r>
                        <a:rPr lang="en-US" sz="1100" u="dashLong" baseline="0" dirty="0">
                          <a:latin typeface="Verdana" pitchFamily="34" charset="0"/>
                        </a:rPr>
                        <a:t>5</a:t>
                      </a:r>
                      <a:r>
                        <a:rPr lang="en-US" sz="1100" u="dashLong" baseline="0" dirty="0" smtClean="0">
                          <a:latin typeface="Verdana" pitchFamily="34" charset="0"/>
                        </a:rPr>
                        <a:t>%</a:t>
                      </a:r>
                      <a:endParaRPr lang="en-US" sz="1100" u="dashLong" baseline="0" dirty="0">
                        <a:latin typeface="Verdana" pitchFamily="34" charset="0"/>
                      </a:endParaRPr>
                    </a:p>
                  </a:txBody>
                  <a:tcPr marL="47625" marR="47625" marT="47625" marB="47625"/>
                </a:tc>
                <a:tc>
                  <a:txBody>
                    <a:bodyPr/>
                    <a:lstStyle/>
                    <a:p>
                      <a:pPr algn="r" fontAlgn="t"/>
                      <a:r>
                        <a:rPr lang="id-ID" sz="1100" u="dashLong" baseline="0" dirty="0" smtClean="0">
                          <a:latin typeface="Verdana" pitchFamily="34" charset="0"/>
                        </a:rPr>
                        <a:t>732</a:t>
                      </a:r>
                      <a:r>
                        <a:rPr lang="en-US" sz="1100" u="dashLong" baseline="0" dirty="0" smtClean="0">
                          <a:latin typeface="Verdana" pitchFamily="34" charset="0"/>
                        </a:rPr>
                        <a:t>,000</a:t>
                      </a:r>
                      <a:endParaRPr lang="en-US" sz="1100" u="dashLong" baseline="0" dirty="0">
                        <a:latin typeface="Verdana" pitchFamily="34" charset="0"/>
                      </a:endParaRPr>
                    </a:p>
                  </a:txBody>
                  <a:tcPr marL="47625" marR="47625" marT="47625" marB="47625"/>
                </a:tc>
              </a:tr>
              <a:tr h="249150">
                <a:tc vMerge="1">
                  <a:txBody>
                    <a:bodyPr/>
                    <a:lstStyle/>
                    <a:p>
                      <a:pPr algn="just" fontAlgn="t"/>
                      <a:endParaRPr lang="en-US" dirty="0">
                        <a:latin typeface="Verdana"/>
                      </a:endParaRPr>
                    </a:p>
                  </a:txBody>
                  <a:tcPr marL="47625" marR="47625" marT="47625" marB="47625"/>
                </a:tc>
                <a:tc vMerge="1">
                  <a:txBody>
                    <a:bodyPr/>
                    <a:lstStyle/>
                    <a:p>
                      <a:endParaRPr lang="en-US" dirty="0"/>
                    </a:p>
                  </a:txBody>
                  <a:tcPr marL="47625" marR="47625" marT="47625" marB="47625"/>
                </a:tc>
                <a:tc vMerge="1">
                  <a:txBody>
                    <a:bodyPr/>
                    <a:lstStyle/>
                    <a:p>
                      <a:pPr algn="r" fontAlgn="t"/>
                      <a:endParaRPr lang="en-US" sz="1300" dirty="0">
                        <a:latin typeface="Verdana"/>
                      </a:endParaRPr>
                    </a:p>
                  </a:txBody>
                  <a:tcPr marL="47625" marR="47625" marT="47625" marB="47625"/>
                </a:tc>
                <a:tc vMerge="1">
                  <a:txBody>
                    <a:bodyPr/>
                    <a:lstStyle/>
                    <a:p>
                      <a:pPr marL="0" marR="0" indent="0" algn="r" defTabSz="914400" rtl="0" eaLnBrk="1" fontAlgn="t" latinLnBrk="0" hangingPunct="1">
                        <a:lnSpc>
                          <a:spcPct val="100000"/>
                        </a:lnSpc>
                        <a:spcBef>
                          <a:spcPts val="0"/>
                        </a:spcBef>
                        <a:spcAft>
                          <a:spcPts val="0"/>
                        </a:spcAft>
                        <a:buClrTx/>
                        <a:buSzTx/>
                        <a:buFontTx/>
                        <a:buNone/>
                        <a:tabLst/>
                        <a:defRPr/>
                      </a:pPr>
                      <a:endParaRPr lang="en-US" sz="1300" dirty="0">
                        <a:latin typeface="Verdana"/>
                      </a:endParaRPr>
                    </a:p>
                  </a:txBody>
                  <a:tcPr marL="47625" marR="47625" marT="47625" marB="47625"/>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id-ID" sz="1100" dirty="0" smtClean="0">
                          <a:latin typeface="Verdana" pitchFamily="34" charset="0"/>
                        </a:rPr>
                        <a:t>4</a:t>
                      </a:r>
                      <a:r>
                        <a:rPr lang="en-US" sz="1100" dirty="0" smtClean="0">
                          <a:latin typeface="Verdana" pitchFamily="34" charset="0"/>
                        </a:rPr>
                        <a:t>,5</a:t>
                      </a:r>
                      <a:r>
                        <a:rPr lang="id-ID" sz="1100" dirty="0" smtClean="0">
                          <a:latin typeface="Verdana" pitchFamily="34" charset="0"/>
                        </a:rPr>
                        <a:t>4</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id-ID" sz="1100" dirty="0" smtClean="0">
                          <a:latin typeface="Verdana" pitchFamily="34" charset="0"/>
                        </a:rPr>
                        <a:t>54</a:t>
                      </a:r>
                      <a:r>
                        <a:rPr lang="en-US" sz="1100" dirty="0" smtClean="0">
                          <a:latin typeface="Verdana" pitchFamily="34" charset="0"/>
                        </a:rPr>
                        <a:t>,5</a:t>
                      </a:r>
                      <a:r>
                        <a:rPr lang="id-ID" sz="1100" dirty="0" smtClean="0">
                          <a:latin typeface="Verdana" pitchFamily="34" charset="0"/>
                        </a:rPr>
                        <a:t>4</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dirty="0" smtClean="0">
                          <a:latin typeface="Verdana" pitchFamily="34" charset="0"/>
                        </a:rPr>
                        <a:t>15%</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681</a:t>
                      </a:r>
                      <a:r>
                        <a:rPr lang="en-US" sz="1100" dirty="0" smtClean="0">
                          <a:latin typeface="Verdana" pitchFamily="34" charset="0"/>
                        </a:rPr>
                        <a:t>,000</a:t>
                      </a:r>
                      <a:endParaRPr lang="en-US" sz="1100" dirty="0">
                        <a:latin typeface="Verdana" pitchFamily="34" charset="0"/>
                      </a:endParaRPr>
                    </a:p>
                  </a:txBody>
                  <a:tcPr marL="47625" marR="47625" marT="47625" marB="47625"/>
                </a:tc>
              </a:tr>
              <a:tr h="230596">
                <a:tc>
                  <a:txBody>
                    <a:bodyPr/>
                    <a:lstStyle/>
                    <a:p>
                      <a:pPr algn="just" fontAlgn="t"/>
                      <a:r>
                        <a:rPr lang="en-US" sz="1200" dirty="0">
                          <a:latin typeface="Verdana" pitchFamily="34" charset="0"/>
                        </a:rPr>
                        <a:t>April</a:t>
                      </a:r>
                    </a:p>
                  </a:txBody>
                  <a:tcPr marL="47625" marR="47625" marT="47625" marB="47625"/>
                </a:tc>
                <a:tc>
                  <a:txBody>
                    <a:bodyPr/>
                    <a:lstStyle/>
                    <a:p>
                      <a:pPr algn="r" fontAlgn="t"/>
                      <a:r>
                        <a:rPr lang="en-US" sz="1100" dirty="0" smtClean="0">
                          <a:latin typeface="Verdana" pitchFamily="34" charset="0"/>
                        </a:rPr>
                        <a:t>4</a:t>
                      </a:r>
                      <a:r>
                        <a:rPr lang="id-ID" sz="1100" dirty="0" smtClean="0">
                          <a:latin typeface="Verdana" pitchFamily="34" charset="0"/>
                        </a:rPr>
                        <a:t>2</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2</a:t>
                      </a:r>
                      <a:r>
                        <a:rPr lang="id-ID" sz="1100" dirty="0" smtClean="0">
                          <a:latin typeface="Verdana" pitchFamily="34" charset="0"/>
                        </a:rPr>
                        <a:t>1</a:t>
                      </a:r>
                      <a:r>
                        <a:rPr lang="en-US" sz="1100" dirty="0" smtClean="0">
                          <a:latin typeface="Verdana" pitchFamily="34" charset="0"/>
                        </a:rPr>
                        <a:t>,000,000</a:t>
                      </a:r>
                      <a:endParaRPr lang="en-US" sz="1100" dirty="0">
                        <a:latin typeface="Verdana" pitchFamily="34" charset="0"/>
                      </a:endParaRPr>
                    </a:p>
                  </a:txBody>
                  <a:tcPr marL="47625" marR="47625" marT="47625" marB="47625"/>
                </a:tc>
                <a:tc>
                  <a:txBody>
                    <a:bodyPr/>
                    <a:lstStyle/>
                    <a:p>
                      <a:pPr algn="r" fontAlgn="t"/>
                      <a:r>
                        <a:rPr lang="id-ID" sz="1100" smtClean="0">
                          <a:latin typeface="Verdana"/>
                        </a:rPr>
                        <a:t>1.320.000</a:t>
                      </a:r>
                      <a:endParaRPr lang="en-US" sz="1100" dirty="0">
                        <a:latin typeface="Verdana"/>
                      </a:endParaRPr>
                    </a:p>
                  </a:txBody>
                  <a:tcPr marL="47625" marR="47625" marT="47625" marB="47625"/>
                </a:tc>
                <a:tc>
                  <a:txBody>
                    <a:bodyPr/>
                    <a:lstStyle/>
                    <a:p>
                      <a:pPr algn="r" fontAlgn="t"/>
                      <a:r>
                        <a:rPr lang="id-ID" sz="1100" dirty="0" smtClean="0">
                          <a:latin typeface="Verdana" pitchFamily="34" charset="0"/>
                        </a:rPr>
                        <a:t>1</a:t>
                      </a:r>
                      <a:r>
                        <a:rPr lang="en-US" sz="1100" dirty="0" smtClean="0">
                          <a:latin typeface="Verdana" pitchFamily="34" charset="0"/>
                        </a:rPr>
                        <a:t>9,</a:t>
                      </a:r>
                      <a:r>
                        <a:rPr lang="id-ID" sz="1100" dirty="0" smtClean="0">
                          <a:latin typeface="Verdana" pitchFamily="34" charset="0"/>
                        </a:rPr>
                        <a:t>68</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74</a:t>
                      </a:r>
                      <a:r>
                        <a:rPr lang="en-US" sz="1100" dirty="0" smtClean="0">
                          <a:latin typeface="Verdana" pitchFamily="34" charset="0"/>
                        </a:rPr>
                        <a:t>,</a:t>
                      </a:r>
                      <a:r>
                        <a:rPr lang="id-ID" sz="1100" dirty="0" smtClean="0">
                          <a:latin typeface="Verdana" pitchFamily="34" charset="0"/>
                        </a:rPr>
                        <a:t>22</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r>
                        <a:rPr lang="en-US" sz="1100" dirty="0" smtClean="0">
                          <a:latin typeface="Verdana" pitchFamily="34" charset="0"/>
                        </a:rPr>
                        <a:t>%</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2</a:t>
                      </a:r>
                      <a:r>
                        <a:rPr lang="en-US" sz="1100" dirty="0" smtClean="0">
                          <a:latin typeface="Verdana" pitchFamily="34" charset="0"/>
                        </a:rPr>
                        <a:t>,</a:t>
                      </a:r>
                      <a:r>
                        <a:rPr lang="id-ID" sz="1100" dirty="0" smtClean="0">
                          <a:latin typeface="Verdana" pitchFamily="34" charset="0"/>
                        </a:rPr>
                        <a:t>952</a:t>
                      </a:r>
                      <a:r>
                        <a:rPr lang="en-US" sz="1100" dirty="0" smtClean="0">
                          <a:latin typeface="Verdana" pitchFamily="34" charset="0"/>
                        </a:rPr>
                        <a:t>,000</a:t>
                      </a:r>
                      <a:endParaRPr lang="en-US" sz="1100" dirty="0">
                        <a:latin typeface="Verdana" pitchFamily="34" charset="0"/>
                      </a:endParaRPr>
                    </a:p>
                  </a:txBody>
                  <a:tcPr marL="47625" marR="47625" marT="47625" marB="47625"/>
                </a:tc>
              </a:tr>
              <a:tr h="212042">
                <a:tc>
                  <a:txBody>
                    <a:bodyPr/>
                    <a:lstStyle/>
                    <a:p>
                      <a:pPr algn="just" fontAlgn="t"/>
                      <a:r>
                        <a:rPr lang="en-US" sz="1200" dirty="0">
                          <a:latin typeface="Verdana" pitchFamily="34" charset="0"/>
                        </a:rPr>
                        <a:t>Mei</a:t>
                      </a:r>
                    </a:p>
                  </a:txBody>
                  <a:tcPr marL="47625" marR="47625" marT="47625" marB="47625"/>
                </a:tc>
                <a:tc>
                  <a:txBody>
                    <a:bodyPr/>
                    <a:lstStyle/>
                    <a:p>
                      <a:pPr algn="r" fontAlgn="t"/>
                      <a:r>
                        <a:rPr lang="en-US" sz="1100" dirty="0" smtClean="0">
                          <a:latin typeface="Verdana" pitchFamily="34" charset="0"/>
                        </a:rPr>
                        <a:t>4</a:t>
                      </a:r>
                      <a:r>
                        <a:rPr lang="id-ID" sz="1100" dirty="0" smtClean="0">
                          <a:latin typeface="Verdana" pitchFamily="34" charset="0"/>
                        </a:rPr>
                        <a:t>4</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en-US" sz="1100" dirty="0">
                          <a:latin typeface="Verdana" pitchFamily="34" charset="0"/>
                        </a:rPr>
                        <a:t>22,000,000</a:t>
                      </a:r>
                    </a:p>
                  </a:txBody>
                  <a:tcPr marL="47625" marR="47625" marT="47625" marB="47625"/>
                </a:tc>
                <a:tc>
                  <a:txBody>
                    <a:bodyPr/>
                    <a:lstStyle/>
                    <a:p>
                      <a:pPr algn="r" fontAlgn="t"/>
                      <a:r>
                        <a:rPr lang="id-ID" sz="1100" smtClean="0">
                          <a:latin typeface="Verdana"/>
                        </a:rPr>
                        <a:t>1.320.000</a:t>
                      </a:r>
                      <a:endParaRPr lang="en-US" sz="1100" dirty="0">
                        <a:latin typeface="Verdana"/>
                      </a:endParaRPr>
                    </a:p>
                  </a:txBody>
                  <a:tcPr marL="47625" marR="47625" marT="47625" marB="47625"/>
                </a:tc>
                <a:tc>
                  <a:txBody>
                    <a:bodyPr/>
                    <a:lstStyle/>
                    <a:p>
                      <a:pPr algn="r" fontAlgn="t"/>
                      <a:r>
                        <a:rPr lang="id-ID" sz="1100" dirty="0" smtClean="0">
                          <a:latin typeface="Verdana" pitchFamily="34" charset="0"/>
                        </a:rPr>
                        <a:t>20</a:t>
                      </a:r>
                      <a:r>
                        <a:rPr lang="en-US" sz="1100" dirty="0" smtClean="0">
                          <a:latin typeface="Verdana" pitchFamily="34" charset="0"/>
                        </a:rPr>
                        <a:t>,</a:t>
                      </a:r>
                      <a:r>
                        <a:rPr lang="id-ID" sz="1100" dirty="0" smtClean="0">
                          <a:latin typeface="Verdana" pitchFamily="34" charset="0"/>
                        </a:rPr>
                        <a:t>68</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94</a:t>
                      </a:r>
                      <a:r>
                        <a:rPr lang="en-US" sz="1100" dirty="0" smtClean="0">
                          <a:latin typeface="Verdana" pitchFamily="34" charset="0"/>
                        </a:rPr>
                        <a:t>,</a:t>
                      </a:r>
                      <a:r>
                        <a:rPr lang="id-ID" sz="1100" dirty="0" smtClean="0">
                          <a:latin typeface="Verdana" pitchFamily="34" charset="0"/>
                        </a:rPr>
                        <a:t>90</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p>
                  </a:txBody>
                  <a:tcPr marL="47625" marR="47625" marT="47625" marB="47625"/>
                </a:tc>
                <a:tc>
                  <a:txBody>
                    <a:bodyPr/>
                    <a:lstStyle/>
                    <a:p>
                      <a:pPr algn="r" fontAlgn="t"/>
                      <a:r>
                        <a:rPr lang="en-US" sz="1100" dirty="0" smtClean="0">
                          <a:latin typeface="Verdana" pitchFamily="34" charset="0"/>
                        </a:rPr>
                        <a:t>3,</a:t>
                      </a:r>
                      <a:r>
                        <a:rPr lang="id-ID" sz="1100" dirty="0" smtClean="0">
                          <a:latin typeface="Verdana" pitchFamily="34" charset="0"/>
                        </a:rPr>
                        <a:t>1</a:t>
                      </a:r>
                      <a:r>
                        <a:rPr lang="en-US" sz="1100" dirty="0" smtClean="0">
                          <a:latin typeface="Verdana" pitchFamily="34" charset="0"/>
                        </a:rPr>
                        <a:t>0</a:t>
                      </a:r>
                      <a:r>
                        <a:rPr lang="id-ID" sz="1100" dirty="0" smtClean="0">
                          <a:latin typeface="Verdana" pitchFamily="34" charset="0"/>
                        </a:rPr>
                        <a:t>2</a:t>
                      </a:r>
                      <a:r>
                        <a:rPr lang="en-US" sz="1100" dirty="0" smtClean="0">
                          <a:latin typeface="Verdana" pitchFamily="34" charset="0"/>
                        </a:rPr>
                        <a:t>,000</a:t>
                      </a:r>
                      <a:endParaRPr lang="en-US" sz="1100" dirty="0">
                        <a:latin typeface="Verdana" pitchFamily="34" charset="0"/>
                      </a:endParaRPr>
                    </a:p>
                  </a:txBody>
                  <a:tcPr/>
                </a:tc>
              </a:tr>
              <a:tr h="193488">
                <a:tc>
                  <a:txBody>
                    <a:bodyPr/>
                    <a:lstStyle/>
                    <a:p>
                      <a:pPr algn="just" fontAlgn="t"/>
                      <a:r>
                        <a:rPr lang="en-US" sz="1200" dirty="0" err="1">
                          <a:latin typeface="Verdana" pitchFamily="34" charset="0"/>
                        </a:rPr>
                        <a:t>Juni</a:t>
                      </a:r>
                      <a:endParaRPr lang="en-US" sz="1200" dirty="0">
                        <a:latin typeface="Verdana" pitchFamily="34" charset="0"/>
                      </a:endParaRPr>
                    </a:p>
                  </a:txBody>
                  <a:tcPr marL="47625" marR="47625" marT="47625" marB="47625"/>
                </a:tc>
                <a:tc>
                  <a:txBody>
                    <a:bodyPr/>
                    <a:lstStyle/>
                    <a:p>
                      <a:pPr algn="r" fontAlgn="t"/>
                      <a:r>
                        <a:rPr lang="en-US" sz="1100" dirty="0" smtClean="0">
                          <a:latin typeface="Verdana" pitchFamily="34" charset="0"/>
                        </a:rPr>
                        <a:t>4</a:t>
                      </a:r>
                      <a:r>
                        <a:rPr lang="id-ID" sz="1100" dirty="0" smtClean="0">
                          <a:latin typeface="Verdana" pitchFamily="34" charset="0"/>
                        </a:rPr>
                        <a:t>5</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2</a:t>
                      </a:r>
                      <a:r>
                        <a:rPr lang="id-ID" sz="1100" dirty="0" smtClean="0">
                          <a:latin typeface="Verdana" pitchFamily="34" charset="0"/>
                        </a:rPr>
                        <a:t>2</a:t>
                      </a:r>
                      <a:r>
                        <a:rPr lang="en-US" sz="1100" dirty="0" smtClean="0">
                          <a:latin typeface="Verdana" pitchFamily="34" charset="0"/>
                        </a:rPr>
                        <a:t>,</a:t>
                      </a:r>
                      <a:r>
                        <a:rPr lang="id-ID" sz="1100" dirty="0" smtClean="0">
                          <a:latin typeface="Verdana" pitchFamily="34" charset="0"/>
                        </a:rPr>
                        <a:t>5</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a:rPr>
                        <a:t>1.320.000</a:t>
                      </a:r>
                      <a:endParaRPr lang="en-US" sz="1100" dirty="0">
                        <a:latin typeface="Verdana"/>
                      </a:endParaRPr>
                    </a:p>
                  </a:txBody>
                  <a:tcPr marL="47625" marR="47625" marT="47625" marB="47625"/>
                </a:tc>
                <a:tc>
                  <a:txBody>
                    <a:bodyPr/>
                    <a:lstStyle/>
                    <a:p>
                      <a:pPr algn="r" fontAlgn="t"/>
                      <a:r>
                        <a:rPr lang="id-ID" sz="1100" dirty="0" smtClean="0">
                          <a:latin typeface="Verdana" pitchFamily="34" charset="0"/>
                        </a:rPr>
                        <a:t>21</a:t>
                      </a:r>
                      <a:r>
                        <a:rPr lang="en-US" sz="1100" dirty="0" smtClean="0">
                          <a:latin typeface="Verdana" pitchFamily="34" charset="0"/>
                        </a:rPr>
                        <a:t>,</a:t>
                      </a:r>
                      <a:r>
                        <a:rPr lang="id-ID" sz="1100" dirty="0" smtClean="0">
                          <a:latin typeface="Verdana" pitchFamily="34" charset="0"/>
                        </a:rPr>
                        <a:t>18</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116</a:t>
                      </a:r>
                      <a:r>
                        <a:rPr lang="en-US" sz="1100" dirty="0" smtClean="0">
                          <a:latin typeface="Verdana" pitchFamily="34" charset="0"/>
                        </a:rPr>
                        <a:t>,</a:t>
                      </a:r>
                      <a:r>
                        <a:rPr lang="id-ID" sz="1100" dirty="0" smtClean="0">
                          <a:latin typeface="Verdana" pitchFamily="34" charset="0"/>
                        </a:rPr>
                        <a:t>08</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p>
                  </a:txBody>
                  <a:tcPr marL="47625" marR="47625" marT="47625" marB="47625"/>
                </a:tc>
                <a:tc>
                  <a:txBody>
                    <a:bodyPr/>
                    <a:lstStyle/>
                    <a:p>
                      <a:pPr algn="r" fontAlgn="t"/>
                      <a:r>
                        <a:rPr lang="en-US" sz="1100" dirty="0" smtClean="0">
                          <a:latin typeface="Verdana" pitchFamily="34" charset="0"/>
                        </a:rPr>
                        <a:t>3,</a:t>
                      </a:r>
                      <a:r>
                        <a:rPr lang="id-ID" sz="1100" dirty="0" smtClean="0">
                          <a:latin typeface="Verdana" pitchFamily="34" charset="0"/>
                        </a:rPr>
                        <a:t>177</a:t>
                      </a:r>
                      <a:r>
                        <a:rPr lang="en-US" sz="1100" dirty="0" smtClean="0">
                          <a:latin typeface="Verdana" pitchFamily="34" charset="0"/>
                        </a:rPr>
                        <a:t>,000</a:t>
                      </a:r>
                      <a:endParaRPr lang="en-US" sz="1100" dirty="0">
                        <a:latin typeface="Verdana" pitchFamily="34" charset="0"/>
                      </a:endParaRPr>
                    </a:p>
                  </a:txBody>
                  <a:tcPr marL="47625" marR="47625" marT="47625" marB="47625"/>
                </a:tc>
              </a:tr>
              <a:tr h="246372">
                <a:tc>
                  <a:txBody>
                    <a:bodyPr/>
                    <a:lstStyle/>
                    <a:p>
                      <a:pPr algn="just" fontAlgn="t"/>
                      <a:r>
                        <a:rPr lang="en-US" sz="1200" dirty="0" err="1">
                          <a:latin typeface="Verdana" pitchFamily="34" charset="0"/>
                        </a:rPr>
                        <a:t>Juli</a:t>
                      </a:r>
                      <a:endParaRPr lang="en-US" sz="1200" dirty="0">
                        <a:latin typeface="Verdana" pitchFamily="34" charset="0"/>
                      </a:endParaRPr>
                    </a:p>
                  </a:txBody>
                  <a:tcPr marL="47625" marR="47625" marT="47625" marB="47625"/>
                </a:tc>
                <a:tc>
                  <a:txBody>
                    <a:bodyPr/>
                    <a:lstStyle/>
                    <a:p>
                      <a:pPr algn="r" fontAlgn="t"/>
                      <a:r>
                        <a:rPr lang="id-ID" sz="1100" dirty="0" smtClean="0">
                          <a:latin typeface="Verdana" pitchFamily="34" charset="0"/>
                        </a:rPr>
                        <a:t>4</a:t>
                      </a:r>
                      <a:r>
                        <a:rPr lang="en-US" sz="1100" dirty="0" smtClean="0">
                          <a:latin typeface="Verdana" pitchFamily="34" charset="0"/>
                        </a:rPr>
                        <a:t>5,000,000.00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2</a:t>
                      </a:r>
                      <a:r>
                        <a:rPr lang="id-ID" sz="1100" dirty="0" smtClean="0">
                          <a:latin typeface="Verdana" pitchFamily="34" charset="0"/>
                        </a:rPr>
                        <a:t>2</a:t>
                      </a:r>
                      <a:r>
                        <a:rPr lang="en-US" sz="1100" dirty="0" smtClean="0">
                          <a:latin typeface="Verdana" pitchFamily="34" charset="0"/>
                        </a:rPr>
                        <a:t>,</a:t>
                      </a:r>
                      <a:r>
                        <a:rPr lang="id-ID" sz="1100" dirty="0" smtClean="0">
                          <a:latin typeface="Verdana" pitchFamily="34" charset="0"/>
                        </a:rPr>
                        <a:t>5</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a:rPr>
                        <a:t>1.320.000</a:t>
                      </a:r>
                      <a:endParaRPr lang="en-US" sz="1100" dirty="0">
                        <a:latin typeface="Verdana"/>
                      </a:endParaRPr>
                    </a:p>
                  </a:txBody>
                  <a:tcPr marL="47625" marR="47625" marT="47625" marB="47625"/>
                </a:tc>
                <a:tc>
                  <a:txBody>
                    <a:bodyPr/>
                    <a:lstStyle/>
                    <a:p>
                      <a:pPr algn="r" fontAlgn="t"/>
                      <a:r>
                        <a:rPr lang="id-ID" sz="1100" dirty="0" smtClean="0">
                          <a:latin typeface="Verdana" pitchFamily="34" charset="0"/>
                        </a:rPr>
                        <a:t>21</a:t>
                      </a:r>
                      <a:r>
                        <a:rPr lang="en-US" sz="1100" dirty="0" smtClean="0">
                          <a:latin typeface="Verdana" pitchFamily="34" charset="0"/>
                        </a:rPr>
                        <a:t>,</a:t>
                      </a:r>
                      <a:r>
                        <a:rPr lang="id-ID" sz="1100" dirty="0" smtClean="0">
                          <a:latin typeface="Verdana" pitchFamily="34" charset="0"/>
                        </a:rPr>
                        <a:t>18</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137</a:t>
                      </a:r>
                      <a:r>
                        <a:rPr lang="en-US" sz="1100" dirty="0" smtClean="0">
                          <a:latin typeface="Verdana" pitchFamily="34" charset="0"/>
                        </a:rPr>
                        <a:t>,</a:t>
                      </a:r>
                      <a:r>
                        <a:rPr lang="id-ID" sz="1100" dirty="0" smtClean="0">
                          <a:latin typeface="Verdana" pitchFamily="34" charset="0"/>
                        </a:rPr>
                        <a:t>26</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 15%</a:t>
                      </a:r>
                    </a:p>
                  </a:txBody>
                  <a:tcPr marL="47625" marR="47625" marT="47625" marB="47625"/>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en-US" sz="1100" dirty="0" smtClean="0">
                          <a:latin typeface="Verdana" pitchFamily="34" charset="0"/>
                        </a:rPr>
                        <a:t>3,</a:t>
                      </a:r>
                      <a:r>
                        <a:rPr lang="id-ID" sz="1100" dirty="0" smtClean="0">
                          <a:latin typeface="Verdana" pitchFamily="34" charset="0"/>
                        </a:rPr>
                        <a:t>177</a:t>
                      </a:r>
                      <a:r>
                        <a:rPr lang="en-US" sz="1100" dirty="0" smtClean="0">
                          <a:latin typeface="Verdana" pitchFamily="34" charset="0"/>
                        </a:rPr>
                        <a:t>,000</a:t>
                      </a:r>
                      <a:endParaRPr lang="en-US" sz="1100" dirty="0">
                        <a:latin typeface="Verdana" pitchFamily="34" charset="0"/>
                      </a:endParaRPr>
                    </a:p>
                  </a:txBody>
                  <a:tcPr marL="47625" marR="47625" marT="47625" marB="47625"/>
                </a:tc>
              </a:tr>
              <a:tr h="227818">
                <a:tc>
                  <a:txBody>
                    <a:bodyPr/>
                    <a:lstStyle/>
                    <a:p>
                      <a:pPr algn="just" fontAlgn="t"/>
                      <a:r>
                        <a:rPr lang="en-US" sz="1200" dirty="0" err="1">
                          <a:latin typeface="Verdana" pitchFamily="34" charset="0"/>
                        </a:rPr>
                        <a:t>Agustus</a:t>
                      </a:r>
                      <a:endParaRPr lang="en-US" sz="1200" dirty="0">
                        <a:latin typeface="Verdana" pitchFamily="34" charset="0"/>
                      </a:endParaRPr>
                    </a:p>
                  </a:txBody>
                  <a:tcPr marL="47625" marR="47625" marT="47625" marB="47625"/>
                </a:tc>
                <a:tc>
                  <a:txBody>
                    <a:bodyPr/>
                    <a:lstStyle/>
                    <a:p>
                      <a:pPr algn="r" fontAlgn="t"/>
                      <a:r>
                        <a:rPr lang="en-US" sz="1100" dirty="0" smtClean="0">
                          <a:latin typeface="Verdana" pitchFamily="34" charset="0"/>
                        </a:rPr>
                        <a:t>4</a:t>
                      </a:r>
                      <a:r>
                        <a:rPr lang="id-ID" sz="1100" dirty="0" smtClean="0">
                          <a:latin typeface="Verdana" pitchFamily="34" charset="0"/>
                        </a:rPr>
                        <a:t>8</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24</a:t>
                      </a:r>
                      <a:r>
                        <a:rPr lang="en-US" sz="1100" dirty="0" smtClean="0">
                          <a:latin typeface="Verdana" pitchFamily="34" charset="0"/>
                        </a:rPr>
                        <a:t>,</a:t>
                      </a:r>
                      <a:r>
                        <a:rPr lang="id-ID" sz="1100" dirty="0" smtClean="0">
                          <a:latin typeface="Verdana" pitchFamily="34" charset="0"/>
                        </a:rPr>
                        <a:t>0</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a:rPr>
                        <a:t>1.320.000</a:t>
                      </a:r>
                      <a:endParaRPr lang="en-US" sz="1100" dirty="0">
                        <a:latin typeface="Verdana"/>
                      </a:endParaRPr>
                    </a:p>
                  </a:txBody>
                  <a:tcPr marL="47625" marR="47625" marT="47625" marB="47625"/>
                </a:tc>
                <a:tc>
                  <a:txBody>
                    <a:bodyPr/>
                    <a:lstStyle/>
                    <a:p>
                      <a:pPr algn="r" fontAlgn="t"/>
                      <a:r>
                        <a:rPr lang="id-ID" sz="1100" dirty="0" smtClean="0">
                          <a:latin typeface="Verdana" pitchFamily="34" charset="0"/>
                        </a:rPr>
                        <a:t>22</a:t>
                      </a:r>
                      <a:r>
                        <a:rPr lang="en-US" sz="1100" dirty="0" smtClean="0">
                          <a:latin typeface="Verdana" pitchFamily="34" charset="0"/>
                        </a:rPr>
                        <a:t>,</a:t>
                      </a:r>
                      <a:r>
                        <a:rPr lang="id-ID" sz="1100" dirty="0" smtClean="0">
                          <a:latin typeface="Verdana" pitchFamily="34" charset="0"/>
                        </a:rPr>
                        <a:t>68</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159</a:t>
                      </a:r>
                      <a:r>
                        <a:rPr lang="en-US" sz="1100" dirty="0" smtClean="0">
                          <a:latin typeface="Verdana" pitchFamily="34" charset="0"/>
                        </a:rPr>
                        <a:t>,</a:t>
                      </a:r>
                      <a:r>
                        <a:rPr lang="id-ID" sz="1100" dirty="0" smtClean="0">
                          <a:latin typeface="Verdana" pitchFamily="34" charset="0"/>
                        </a:rPr>
                        <a:t>94</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p>
                  </a:txBody>
                  <a:tcPr marL="47625" marR="47625" marT="47625" marB="47625"/>
                </a:tc>
                <a:tc>
                  <a:txBody>
                    <a:bodyPr/>
                    <a:lstStyle/>
                    <a:p>
                      <a:pPr algn="r" fontAlgn="t"/>
                      <a:r>
                        <a:rPr lang="id-ID" sz="1100" dirty="0" smtClean="0">
                          <a:latin typeface="Verdana" pitchFamily="34" charset="0"/>
                        </a:rPr>
                        <a:t>3</a:t>
                      </a:r>
                      <a:r>
                        <a:rPr lang="en-US" sz="1100" dirty="0" smtClean="0">
                          <a:latin typeface="Verdana" pitchFamily="34" charset="0"/>
                        </a:rPr>
                        <a:t>,</a:t>
                      </a:r>
                      <a:r>
                        <a:rPr lang="id-ID" sz="1100" dirty="0" smtClean="0">
                          <a:latin typeface="Verdana" pitchFamily="34" charset="0"/>
                        </a:rPr>
                        <a:t>40</a:t>
                      </a:r>
                      <a:r>
                        <a:rPr lang="en-US" sz="1100" dirty="0" smtClean="0">
                          <a:latin typeface="Verdana" pitchFamily="34" charset="0"/>
                        </a:rPr>
                        <a:t>2,000</a:t>
                      </a:r>
                      <a:endParaRPr lang="en-US" sz="1100" dirty="0">
                        <a:latin typeface="Verdana" pitchFamily="34" charset="0"/>
                      </a:endParaRPr>
                    </a:p>
                  </a:txBody>
                  <a:tcPr marL="47625" marR="47625" marT="47625" marB="47625"/>
                </a:tc>
              </a:tr>
              <a:tr h="209264">
                <a:tc>
                  <a:txBody>
                    <a:bodyPr/>
                    <a:lstStyle/>
                    <a:p>
                      <a:pPr algn="just" fontAlgn="t"/>
                      <a:r>
                        <a:rPr lang="en-US" sz="1200" dirty="0">
                          <a:latin typeface="Verdana" pitchFamily="34" charset="0"/>
                        </a:rPr>
                        <a:t>September</a:t>
                      </a:r>
                    </a:p>
                  </a:txBody>
                  <a:tcPr marL="47625" marR="47625" marT="47625" marB="47625"/>
                </a:tc>
                <a:tc>
                  <a:txBody>
                    <a:bodyPr/>
                    <a:lstStyle/>
                    <a:p>
                      <a:pPr algn="r" fontAlgn="t"/>
                      <a:r>
                        <a:rPr lang="en-US" sz="1100" dirty="0" smtClean="0">
                          <a:latin typeface="Verdana" pitchFamily="34" charset="0"/>
                        </a:rPr>
                        <a:t>5</a:t>
                      </a:r>
                      <a:r>
                        <a:rPr lang="id-ID" sz="1100" dirty="0" smtClean="0">
                          <a:latin typeface="Verdana" pitchFamily="34" charset="0"/>
                        </a:rPr>
                        <a:t>0</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2</a:t>
                      </a:r>
                      <a:r>
                        <a:rPr lang="id-ID" sz="1100" dirty="0" smtClean="0">
                          <a:latin typeface="Verdana" pitchFamily="34" charset="0"/>
                        </a:rPr>
                        <a:t>5,0</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a:rPr>
                        <a:t>1.320.000</a:t>
                      </a:r>
                      <a:endParaRPr lang="en-US" sz="1100" dirty="0">
                        <a:latin typeface="Verdana"/>
                      </a:endParaRPr>
                    </a:p>
                  </a:txBody>
                  <a:tcPr marL="47625" marR="47625" marT="47625" marB="47625"/>
                </a:tc>
                <a:tc>
                  <a:txBody>
                    <a:bodyPr/>
                    <a:lstStyle/>
                    <a:p>
                      <a:pPr algn="r" fontAlgn="t"/>
                      <a:r>
                        <a:rPr lang="id-ID" sz="1100" dirty="0" smtClean="0">
                          <a:latin typeface="Verdana" pitchFamily="34" charset="0"/>
                        </a:rPr>
                        <a:t>23</a:t>
                      </a:r>
                      <a:r>
                        <a:rPr lang="en-US" sz="1100" dirty="0" smtClean="0">
                          <a:latin typeface="Verdana" pitchFamily="34" charset="0"/>
                        </a:rPr>
                        <a:t>,</a:t>
                      </a:r>
                      <a:r>
                        <a:rPr lang="id-ID" sz="1100" dirty="0" smtClean="0">
                          <a:latin typeface="Verdana" pitchFamily="34" charset="0"/>
                        </a:rPr>
                        <a:t>68</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183</a:t>
                      </a:r>
                      <a:r>
                        <a:rPr lang="en-US" sz="1100" dirty="0" smtClean="0">
                          <a:latin typeface="Verdana" pitchFamily="34" charset="0"/>
                        </a:rPr>
                        <a:t>,</a:t>
                      </a:r>
                      <a:r>
                        <a:rPr lang="id-ID" sz="1100" dirty="0" smtClean="0">
                          <a:latin typeface="Verdana" pitchFamily="34" charset="0"/>
                        </a:rPr>
                        <a:t>62</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p>
                  </a:txBody>
                  <a:tcPr marL="47625" marR="47625" marT="47625" marB="47625"/>
                </a:tc>
                <a:tc>
                  <a:txBody>
                    <a:bodyPr/>
                    <a:lstStyle/>
                    <a:p>
                      <a:pPr algn="r" fontAlgn="t"/>
                      <a:r>
                        <a:rPr lang="en-US" sz="1100" dirty="0" smtClean="0">
                          <a:latin typeface="Verdana" pitchFamily="34" charset="0"/>
                        </a:rPr>
                        <a:t>3,5</a:t>
                      </a:r>
                      <a:r>
                        <a:rPr lang="id-ID" sz="1100" dirty="0" smtClean="0">
                          <a:latin typeface="Verdana" pitchFamily="34" charset="0"/>
                        </a:rPr>
                        <a:t>52</a:t>
                      </a:r>
                      <a:r>
                        <a:rPr lang="en-US" sz="1100" dirty="0" smtClean="0">
                          <a:latin typeface="Verdana" pitchFamily="34" charset="0"/>
                        </a:rPr>
                        <a:t>,000</a:t>
                      </a:r>
                      <a:endParaRPr lang="en-US" sz="1100" dirty="0">
                        <a:latin typeface="Verdana" pitchFamily="34" charset="0"/>
                      </a:endParaRPr>
                    </a:p>
                  </a:txBody>
                  <a:tcPr marL="47625" marR="47625" marT="47625" marB="47625"/>
                </a:tc>
              </a:tr>
              <a:tr h="262148">
                <a:tc>
                  <a:txBody>
                    <a:bodyPr/>
                    <a:lstStyle/>
                    <a:p>
                      <a:pPr algn="just" fontAlgn="t"/>
                      <a:r>
                        <a:rPr lang="en-US" sz="1200" dirty="0" err="1">
                          <a:latin typeface="Verdana" pitchFamily="34" charset="0"/>
                        </a:rPr>
                        <a:t>Oktober</a:t>
                      </a:r>
                      <a:endParaRPr lang="en-US" sz="1200" dirty="0">
                        <a:latin typeface="Verdana" pitchFamily="34" charset="0"/>
                      </a:endParaRPr>
                    </a:p>
                  </a:txBody>
                  <a:tcPr marL="47625" marR="47625" marT="47625" marB="47625"/>
                </a:tc>
                <a:tc>
                  <a:txBody>
                    <a:bodyPr/>
                    <a:lstStyle/>
                    <a:p>
                      <a:pPr algn="r" fontAlgn="t"/>
                      <a:r>
                        <a:rPr lang="en-US" sz="1100" dirty="0" smtClean="0">
                          <a:latin typeface="Verdana" pitchFamily="34" charset="0"/>
                        </a:rPr>
                        <a:t>5</a:t>
                      </a:r>
                      <a:r>
                        <a:rPr lang="id-ID" sz="1100" dirty="0" smtClean="0">
                          <a:latin typeface="Verdana" pitchFamily="34" charset="0"/>
                        </a:rPr>
                        <a:t>2</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26</a:t>
                      </a:r>
                      <a:r>
                        <a:rPr lang="en-US" sz="1100" dirty="0" smtClean="0">
                          <a:latin typeface="Verdana" pitchFamily="34" charset="0"/>
                        </a:rPr>
                        <a:t>,000,000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a:rPr>
                        <a:t>1.320.000</a:t>
                      </a:r>
                      <a:endParaRPr lang="en-US" sz="1100" dirty="0">
                        <a:latin typeface="Verdana"/>
                      </a:endParaRPr>
                    </a:p>
                  </a:txBody>
                  <a:tcPr marL="47625" marR="47625" marT="47625" marB="47625"/>
                </a:tc>
                <a:tc>
                  <a:txBody>
                    <a:bodyPr/>
                    <a:lstStyle/>
                    <a:p>
                      <a:pPr algn="r" fontAlgn="t"/>
                      <a:r>
                        <a:rPr lang="id-ID" sz="1100" dirty="0" smtClean="0">
                          <a:latin typeface="Verdana" pitchFamily="34" charset="0"/>
                        </a:rPr>
                        <a:t>24</a:t>
                      </a:r>
                      <a:r>
                        <a:rPr lang="en-US" sz="1100" dirty="0" smtClean="0">
                          <a:latin typeface="Verdana" pitchFamily="34" charset="0"/>
                        </a:rPr>
                        <a:t>,</a:t>
                      </a:r>
                      <a:r>
                        <a:rPr lang="id-ID" sz="1100" dirty="0" smtClean="0">
                          <a:latin typeface="Verdana" pitchFamily="34" charset="0"/>
                        </a:rPr>
                        <a:t>68</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208</a:t>
                      </a:r>
                      <a:r>
                        <a:rPr lang="en-US" sz="1100" dirty="0" smtClean="0">
                          <a:latin typeface="Verdana" pitchFamily="34" charset="0"/>
                        </a:rPr>
                        <a:t>,</a:t>
                      </a:r>
                      <a:r>
                        <a:rPr lang="id-ID" sz="1100" dirty="0" smtClean="0">
                          <a:latin typeface="Verdana" pitchFamily="34" charset="0"/>
                        </a:rPr>
                        <a:t>30</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p>
                  </a:txBody>
                  <a:tcPr marL="47625" marR="47625" marT="47625" marB="47625"/>
                </a:tc>
                <a:tc>
                  <a:txBody>
                    <a:bodyPr/>
                    <a:lstStyle/>
                    <a:p>
                      <a:pPr algn="r" fontAlgn="t"/>
                      <a:r>
                        <a:rPr lang="en-US" sz="1100" dirty="0" smtClean="0">
                          <a:latin typeface="Verdana" pitchFamily="34" charset="0"/>
                        </a:rPr>
                        <a:t>3,</a:t>
                      </a:r>
                      <a:r>
                        <a:rPr lang="id-ID" sz="1100" dirty="0" smtClean="0">
                          <a:latin typeface="Verdana" pitchFamily="34" charset="0"/>
                        </a:rPr>
                        <a:t>7</a:t>
                      </a:r>
                      <a:r>
                        <a:rPr lang="en-US" sz="1100" dirty="0" smtClean="0">
                          <a:latin typeface="Verdana" pitchFamily="34" charset="0"/>
                        </a:rPr>
                        <a:t>0</a:t>
                      </a:r>
                      <a:r>
                        <a:rPr lang="id-ID" sz="1100" dirty="0" smtClean="0">
                          <a:latin typeface="Verdana" pitchFamily="34" charset="0"/>
                        </a:rPr>
                        <a:t>2</a:t>
                      </a:r>
                      <a:r>
                        <a:rPr lang="en-US" sz="1100" dirty="0" smtClean="0">
                          <a:latin typeface="Verdana" pitchFamily="34" charset="0"/>
                        </a:rPr>
                        <a:t>,000</a:t>
                      </a:r>
                      <a:endParaRPr lang="en-US" sz="1100" dirty="0">
                        <a:latin typeface="Verdana" pitchFamily="34" charset="0"/>
                      </a:endParaRPr>
                    </a:p>
                  </a:txBody>
                  <a:tcPr marL="47625" marR="47625" marT="47625" marB="47625"/>
                </a:tc>
              </a:tr>
              <a:tr h="243594">
                <a:tc>
                  <a:txBody>
                    <a:bodyPr/>
                    <a:lstStyle/>
                    <a:p>
                      <a:pPr algn="just" fontAlgn="t"/>
                      <a:r>
                        <a:rPr lang="en-US" sz="1200" dirty="0">
                          <a:latin typeface="Verdana" pitchFamily="34" charset="0"/>
                        </a:rPr>
                        <a:t>November</a:t>
                      </a:r>
                    </a:p>
                  </a:txBody>
                  <a:tcPr marL="47625" marR="47625" marT="47625" marB="47625" anchor="ctr"/>
                </a:tc>
                <a:tc>
                  <a:txBody>
                    <a:bodyPr/>
                    <a:lstStyle/>
                    <a:p>
                      <a:pPr algn="r" fontAlgn="t"/>
                      <a:r>
                        <a:rPr lang="id-ID" sz="1100" dirty="0" smtClean="0">
                          <a:latin typeface="Verdana" pitchFamily="34" charset="0"/>
                        </a:rPr>
                        <a:t>55</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2</a:t>
                      </a:r>
                      <a:r>
                        <a:rPr lang="id-ID" sz="1100" dirty="0" smtClean="0">
                          <a:latin typeface="Verdana" pitchFamily="34" charset="0"/>
                        </a:rPr>
                        <a:t>5</a:t>
                      </a:r>
                      <a:r>
                        <a:rPr lang="en-US" sz="1100" dirty="0" smtClean="0">
                          <a:latin typeface="Verdana" pitchFamily="34" charset="0"/>
                        </a:rPr>
                        <a:t>,500,000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a:rPr>
                        <a:t>1.320.000</a:t>
                      </a:r>
                      <a:endParaRPr lang="en-US" sz="1100" dirty="0">
                        <a:latin typeface="Verdana"/>
                      </a:endParaRPr>
                    </a:p>
                  </a:txBody>
                  <a:tcPr marL="47625" marR="47625" marT="47625" marB="47625"/>
                </a:tc>
                <a:tc>
                  <a:txBody>
                    <a:bodyPr/>
                    <a:lstStyle/>
                    <a:p>
                      <a:pPr algn="r" fontAlgn="t"/>
                      <a:r>
                        <a:rPr lang="id-ID" sz="1100" dirty="0" smtClean="0">
                          <a:latin typeface="Verdana" pitchFamily="34" charset="0"/>
                        </a:rPr>
                        <a:t>26</a:t>
                      </a:r>
                      <a:r>
                        <a:rPr lang="en-US" sz="1100" dirty="0" smtClean="0">
                          <a:latin typeface="Verdana" pitchFamily="34" charset="0"/>
                        </a:rPr>
                        <a:t>,</a:t>
                      </a:r>
                      <a:r>
                        <a:rPr lang="id-ID" sz="1100" dirty="0" smtClean="0">
                          <a:latin typeface="Verdana" pitchFamily="34" charset="0"/>
                        </a:rPr>
                        <a:t>18</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234</a:t>
                      </a:r>
                      <a:r>
                        <a:rPr lang="en-US" sz="1100" dirty="0" smtClean="0">
                          <a:latin typeface="Verdana" pitchFamily="34" charset="0"/>
                        </a:rPr>
                        <a:t>,</a:t>
                      </a:r>
                      <a:r>
                        <a:rPr lang="id-ID" sz="1100" dirty="0" smtClean="0">
                          <a:latin typeface="Verdana" pitchFamily="34" charset="0"/>
                        </a:rPr>
                        <a:t>48</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p>
                  </a:txBody>
                  <a:tcPr marL="47625" marR="47625" marT="47625" marB="47625"/>
                </a:tc>
                <a:tc>
                  <a:txBody>
                    <a:bodyPr/>
                    <a:lstStyle/>
                    <a:p>
                      <a:pPr algn="r" fontAlgn="t"/>
                      <a:r>
                        <a:rPr lang="en-US" sz="1100" dirty="0" smtClean="0">
                          <a:latin typeface="Verdana" pitchFamily="34" charset="0"/>
                        </a:rPr>
                        <a:t>3,</a:t>
                      </a:r>
                      <a:r>
                        <a:rPr lang="id-ID" sz="1100" dirty="0" smtClean="0">
                          <a:latin typeface="Verdana" pitchFamily="34" charset="0"/>
                        </a:rPr>
                        <a:t>927</a:t>
                      </a:r>
                      <a:r>
                        <a:rPr lang="en-US" sz="1100" dirty="0" smtClean="0">
                          <a:latin typeface="Verdana" pitchFamily="34" charset="0"/>
                        </a:rPr>
                        <a:t>,000</a:t>
                      </a:r>
                      <a:endParaRPr lang="en-US" sz="1100" dirty="0">
                        <a:latin typeface="Verdana" pitchFamily="34" charset="0"/>
                      </a:endParaRPr>
                    </a:p>
                  </a:txBody>
                  <a:tcPr marL="47625" marR="47625" marT="47625" marB="47625"/>
                </a:tc>
              </a:tr>
              <a:tr h="367916">
                <a:tc>
                  <a:txBody>
                    <a:bodyPr/>
                    <a:lstStyle/>
                    <a:p>
                      <a:pPr algn="just" fontAlgn="t"/>
                      <a:r>
                        <a:rPr lang="en-US" sz="1200" dirty="0" err="1">
                          <a:latin typeface="Verdana" pitchFamily="34" charset="0"/>
                        </a:rPr>
                        <a:t>Desember</a:t>
                      </a:r>
                      <a:endParaRPr lang="en-US" sz="1200" dirty="0">
                        <a:latin typeface="Verdana" pitchFamily="34" charset="0"/>
                      </a:endParaRPr>
                    </a:p>
                  </a:txBody>
                  <a:tcPr marL="47625" marR="47625" marT="47625" marB="47625"/>
                </a:tc>
                <a:tc>
                  <a:txBody>
                    <a:bodyPr/>
                    <a:lstStyle/>
                    <a:p>
                      <a:pPr algn="r" fontAlgn="t"/>
                      <a:r>
                        <a:rPr lang="id-ID" sz="1100" dirty="0" smtClean="0">
                          <a:latin typeface="Verdana" pitchFamily="34" charset="0"/>
                        </a:rPr>
                        <a:t>56</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id-ID" sz="1100" u="none" baseline="0" dirty="0" smtClean="0">
                          <a:latin typeface="Verdana" pitchFamily="34" charset="0"/>
                        </a:rPr>
                        <a:t>28</a:t>
                      </a:r>
                      <a:r>
                        <a:rPr lang="en-US" sz="1100" u="none" baseline="0" dirty="0" smtClean="0">
                          <a:latin typeface="Verdana" pitchFamily="34" charset="0"/>
                        </a:rPr>
                        <a:t>,000,000</a:t>
                      </a:r>
                      <a:r>
                        <a:rPr lang="en-US" sz="1100" u="sng" dirty="0">
                          <a:latin typeface="Verdana" pitchFamily="34" charset="0"/>
                        </a:rPr>
                        <a:t/>
                      </a:r>
                      <a:br>
                        <a:rPr lang="en-US" sz="1100" u="sng" dirty="0">
                          <a:latin typeface="Verdana" pitchFamily="34" charset="0"/>
                        </a:rPr>
                      </a:br>
                      <a:endParaRPr lang="en-US" sz="1100" dirty="0">
                        <a:latin typeface="Verdana" pitchFamily="34" charset="0"/>
                      </a:endParaRPr>
                    </a:p>
                  </a:txBody>
                  <a:tcPr marL="47625" marR="47625" marT="47625" marB="47625"/>
                </a:tc>
                <a:tc>
                  <a:txBody>
                    <a:bodyPr/>
                    <a:lstStyle/>
                    <a:p>
                      <a:pPr algn="r" fontAlgn="t"/>
                      <a:r>
                        <a:rPr lang="id-ID" sz="1100" dirty="0" smtClean="0">
                          <a:latin typeface="Verdana"/>
                        </a:rPr>
                        <a:t>1.320.000</a:t>
                      </a:r>
                      <a:endParaRPr lang="en-US" sz="1100" dirty="0">
                        <a:latin typeface="Verdana"/>
                      </a:endParaRPr>
                    </a:p>
                  </a:txBody>
                  <a:tcPr marL="47625" marR="47625" marT="47625" marB="47625"/>
                </a:tc>
                <a:tc>
                  <a:txBody>
                    <a:bodyPr/>
                    <a:lstStyle/>
                    <a:p>
                      <a:pPr algn="r" fontAlgn="t"/>
                      <a:r>
                        <a:rPr lang="id-ID" sz="1100" u="dashLong" baseline="0" dirty="0" smtClean="0">
                          <a:latin typeface="Verdana" pitchFamily="34" charset="0"/>
                        </a:rPr>
                        <a:t>15</a:t>
                      </a:r>
                      <a:r>
                        <a:rPr lang="en-US" sz="1100" u="dashLong" baseline="0" dirty="0" smtClean="0">
                          <a:latin typeface="Verdana" pitchFamily="34" charset="0"/>
                        </a:rPr>
                        <a:t>,</a:t>
                      </a:r>
                      <a:r>
                        <a:rPr lang="id-ID" sz="1100" u="dashLong" baseline="0" dirty="0" smtClean="0">
                          <a:latin typeface="Verdana" pitchFamily="34" charset="0"/>
                        </a:rPr>
                        <a:t>52</a:t>
                      </a:r>
                      <a:r>
                        <a:rPr lang="en-US" sz="1100" u="dashLong" baseline="0" dirty="0" smtClean="0">
                          <a:latin typeface="Verdana" pitchFamily="34" charset="0"/>
                        </a:rPr>
                        <a:t>0,000</a:t>
                      </a:r>
                      <a:r>
                        <a:rPr lang="en-US" sz="1100" u="sng" dirty="0">
                          <a:latin typeface="Verdana" pitchFamily="34" charset="0"/>
                        </a:rPr>
                        <a:t/>
                      </a:r>
                      <a:br>
                        <a:rPr lang="en-US" sz="1100" u="sng" dirty="0">
                          <a:latin typeface="Verdana" pitchFamily="34" charset="0"/>
                        </a:rPr>
                      </a:br>
                      <a:r>
                        <a:rPr lang="id-ID" sz="1100" dirty="0" smtClean="0">
                          <a:latin typeface="Verdana" pitchFamily="34" charset="0"/>
                        </a:rPr>
                        <a:t>11</a:t>
                      </a:r>
                      <a:r>
                        <a:rPr lang="en-US" sz="1100" dirty="0" smtClean="0">
                          <a:latin typeface="Verdana" pitchFamily="34" charset="0"/>
                        </a:rPr>
                        <a:t>,</a:t>
                      </a:r>
                      <a:r>
                        <a:rPr lang="id-ID" sz="1100" dirty="0" smtClean="0">
                          <a:latin typeface="Verdana" pitchFamily="34" charset="0"/>
                        </a:rPr>
                        <a:t>16</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r" fontAlgn="t"/>
                      <a:r>
                        <a:rPr lang="id-ID" sz="1100" u="dashLong" baseline="0" dirty="0" smtClean="0">
                          <a:latin typeface="Verdana" pitchFamily="34" charset="0"/>
                        </a:rPr>
                        <a:t>250</a:t>
                      </a:r>
                      <a:r>
                        <a:rPr lang="en-US" sz="1100" u="dashLong" baseline="0" dirty="0" smtClean="0">
                          <a:latin typeface="Verdana" pitchFamily="34" charset="0"/>
                        </a:rPr>
                        <a:t>,</a:t>
                      </a:r>
                      <a:r>
                        <a:rPr lang="id-ID" sz="1100" u="dashLong" baseline="0" dirty="0" smtClean="0">
                          <a:latin typeface="Verdana" pitchFamily="34" charset="0"/>
                        </a:rPr>
                        <a:t>00</a:t>
                      </a:r>
                      <a:r>
                        <a:rPr lang="en-US" sz="1100" u="dashLong" baseline="0" dirty="0" smtClean="0">
                          <a:latin typeface="Verdana" pitchFamily="34" charset="0"/>
                        </a:rPr>
                        <a:t>0,000</a:t>
                      </a:r>
                      <a:r>
                        <a:rPr lang="en-US" sz="1100" u="sng" dirty="0">
                          <a:latin typeface="Verdana" pitchFamily="34" charset="0"/>
                        </a:rPr>
                        <a:t/>
                      </a:r>
                      <a:br>
                        <a:rPr lang="en-US" sz="1100" u="sng" dirty="0">
                          <a:latin typeface="Verdana" pitchFamily="34" charset="0"/>
                        </a:rPr>
                      </a:br>
                      <a:r>
                        <a:rPr lang="id-ID" sz="1100" dirty="0" smtClean="0">
                          <a:latin typeface="Verdana" pitchFamily="34" charset="0"/>
                        </a:rPr>
                        <a:t>261</a:t>
                      </a:r>
                      <a:r>
                        <a:rPr lang="en-US" sz="1100" dirty="0" smtClean="0">
                          <a:latin typeface="Verdana" pitchFamily="34" charset="0"/>
                        </a:rPr>
                        <a:t>,</a:t>
                      </a:r>
                      <a:r>
                        <a:rPr lang="id-ID" sz="1100" dirty="0" smtClean="0">
                          <a:latin typeface="Verdana" pitchFamily="34" charset="0"/>
                        </a:rPr>
                        <a:t>16</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u="dashLong" baseline="0" dirty="0">
                          <a:latin typeface="Verdana" pitchFamily="34" charset="0"/>
                        </a:rPr>
                        <a:t>15%</a:t>
                      </a:r>
                      <a:br>
                        <a:rPr lang="en-US" sz="1100" u="dashLong" baseline="0" dirty="0">
                          <a:latin typeface="Verdana" pitchFamily="34" charset="0"/>
                        </a:rPr>
                      </a:br>
                      <a:r>
                        <a:rPr lang="en-US" sz="1100" dirty="0" smtClean="0">
                          <a:latin typeface="Verdana" pitchFamily="34" charset="0"/>
                        </a:rPr>
                        <a:t>25</a:t>
                      </a:r>
                      <a:r>
                        <a:rPr lang="en-US" sz="1100" dirty="0">
                          <a:latin typeface="Verdana" pitchFamily="34" charset="0"/>
                        </a:rPr>
                        <a:t>%</a:t>
                      </a:r>
                    </a:p>
                  </a:txBody>
                  <a:tcPr marL="47625" marR="47625" marT="47625" marB="47625"/>
                </a:tc>
                <a:tc>
                  <a:txBody>
                    <a:bodyPr/>
                    <a:lstStyle/>
                    <a:p>
                      <a:pPr algn="r" fontAlgn="t"/>
                      <a:r>
                        <a:rPr lang="id-ID" sz="1100" u="dashLong" baseline="0" dirty="0" smtClean="0">
                          <a:latin typeface="Verdana" pitchFamily="34" charset="0"/>
                        </a:rPr>
                        <a:t>2</a:t>
                      </a:r>
                      <a:r>
                        <a:rPr lang="en-US" sz="1100" u="dashLong" baseline="0" dirty="0" smtClean="0">
                          <a:latin typeface="Verdana" pitchFamily="34" charset="0"/>
                        </a:rPr>
                        <a:t>,</a:t>
                      </a:r>
                      <a:r>
                        <a:rPr lang="id-ID" sz="1100" u="dashLong" baseline="0" dirty="0" smtClean="0">
                          <a:latin typeface="Verdana" pitchFamily="34" charset="0"/>
                        </a:rPr>
                        <a:t>328</a:t>
                      </a:r>
                      <a:r>
                        <a:rPr lang="en-US" sz="1100" u="dashLong" baseline="0" dirty="0" smtClean="0">
                          <a:latin typeface="Verdana" pitchFamily="34" charset="0"/>
                        </a:rPr>
                        <a:t>,000</a:t>
                      </a:r>
                      <a:r>
                        <a:rPr lang="en-US" sz="1100" u="sng" dirty="0">
                          <a:latin typeface="Verdana" pitchFamily="34" charset="0"/>
                        </a:rPr>
                        <a:t/>
                      </a:r>
                      <a:br>
                        <a:rPr lang="en-US" sz="1100" u="sng" dirty="0">
                          <a:latin typeface="Verdana" pitchFamily="34" charset="0"/>
                        </a:rPr>
                      </a:br>
                      <a:r>
                        <a:rPr lang="id-ID" sz="1100" u="none" dirty="0" smtClean="0">
                          <a:latin typeface="Verdana" pitchFamily="34" charset="0"/>
                        </a:rPr>
                        <a:t>2</a:t>
                      </a:r>
                      <a:r>
                        <a:rPr lang="en-US" sz="1100" dirty="0" smtClean="0">
                          <a:latin typeface="Verdana" pitchFamily="34" charset="0"/>
                        </a:rPr>
                        <a:t>,</a:t>
                      </a:r>
                      <a:r>
                        <a:rPr lang="id-ID" sz="1100" dirty="0" smtClean="0">
                          <a:latin typeface="Verdana" pitchFamily="34" charset="0"/>
                        </a:rPr>
                        <a:t>790</a:t>
                      </a:r>
                      <a:r>
                        <a:rPr lang="en-US" sz="1100" dirty="0" smtClean="0">
                          <a:latin typeface="Verdana" pitchFamily="34" charset="0"/>
                        </a:rPr>
                        <a:t>,000</a:t>
                      </a:r>
                      <a:endParaRPr lang="en-US" sz="1100" dirty="0">
                        <a:latin typeface="Verdana" pitchFamily="34" charset="0"/>
                      </a:endParaRPr>
                    </a:p>
                  </a:txBody>
                  <a:tcPr marL="47625" marR="47625" marT="47625" marB="47625"/>
                </a:tc>
              </a:tr>
              <a:tr h="285752">
                <a:tc>
                  <a:txBody>
                    <a:bodyPr/>
                    <a:lstStyle/>
                    <a:p>
                      <a:pPr algn="just" fontAlgn="t"/>
                      <a:r>
                        <a:rPr lang="en-US" sz="1200" dirty="0" err="1">
                          <a:latin typeface="Verdana" pitchFamily="34" charset="0"/>
                        </a:rPr>
                        <a:t>Jumlah</a:t>
                      </a:r>
                      <a:endParaRPr lang="en-US" sz="1200" dirty="0">
                        <a:latin typeface="Verdana" pitchFamily="34" charset="0"/>
                      </a:endParaRPr>
                    </a:p>
                  </a:txBody>
                  <a:tcPr marL="47625" marR="47625" marT="47625" marB="47625"/>
                </a:tc>
                <a:tc>
                  <a:txBody>
                    <a:bodyPr/>
                    <a:lstStyle/>
                    <a:p>
                      <a:pPr algn="r" fontAlgn="t"/>
                      <a:r>
                        <a:rPr lang="en-US" sz="1100" dirty="0" smtClean="0">
                          <a:latin typeface="Verdana" pitchFamily="34" charset="0"/>
                        </a:rPr>
                        <a:t>5</a:t>
                      </a:r>
                      <a:r>
                        <a:rPr lang="id-ID" sz="1100" dirty="0" smtClean="0">
                          <a:latin typeface="Verdana" pitchFamily="34" charset="0"/>
                        </a:rPr>
                        <a:t>5</a:t>
                      </a:r>
                      <a:r>
                        <a:rPr lang="en-US" sz="1100" dirty="0" smtClean="0">
                          <a:latin typeface="Verdana" pitchFamily="34" charset="0"/>
                        </a:rPr>
                        <a:t>4,000,000</a:t>
                      </a:r>
                      <a:r>
                        <a:rPr lang="id-ID" sz="1100" dirty="0" smtClean="0">
                          <a:latin typeface="Verdana" pitchFamily="34" charset="0"/>
                        </a:rPr>
                        <a:t>,00</a:t>
                      </a:r>
                      <a:endParaRPr lang="en-US" sz="1100" dirty="0">
                        <a:latin typeface="Verdana" pitchFamily="34" charset="0"/>
                      </a:endParaRPr>
                    </a:p>
                  </a:txBody>
                  <a:tcPr marL="47625" marR="47625" marT="47625" marB="47625"/>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en-US" sz="1100" dirty="0" smtClean="0">
                          <a:latin typeface="Verdana" pitchFamily="34" charset="0"/>
                        </a:rPr>
                        <a:t>262,000,000</a:t>
                      </a:r>
                      <a:endParaRPr lang="en-US" sz="1100" dirty="0">
                        <a:latin typeface="Verdana" pitchFamily="34" charset="0"/>
                      </a:endParaRPr>
                    </a:p>
                  </a:txBody>
                  <a:tcPr marL="47625" marR="47625" marT="47625" marB="47625"/>
                </a:tc>
                <a:tc gridSpan="4">
                  <a:txBody>
                    <a:bodyPr/>
                    <a:lstStyle/>
                    <a:p>
                      <a:pPr algn="ctr" fontAlgn="t"/>
                      <a:r>
                        <a:rPr lang="en-US" sz="1100" dirty="0">
                          <a:latin typeface="Verdana" pitchFamily="34" charset="0"/>
                        </a:rPr>
                        <a:t> </a:t>
                      </a:r>
                      <a:endParaRPr lang="en-US" sz="1100" dirty="0">
                        <a:solidFill>
                          <a:schemeClr val="accent2"/>
                        </a:solidFill>
                        <a:latin typeface="Verdana" pitchFamily="34" charset="0"/>
                      </a:endParaRPr>
                    </a:p>
                  </a:txBody>
                  <a:tcPr marL="47625" marR="47625" marT="47625" marB="47625">
                    <a:solidFill>
                      <a:srgbClr val="00B0F0"/>
                    </a:solidFill>
                  </a:tcPr>
                </a:tc>
                <a:tc hMerge="1">
                  <a:txBody>
                    <a:bodyPr/>
                    <a:lstStyle/>
                    <a:p>
                      <a:pPr algn="ctr" fontAlgn="t"/>
                      <a:endParaRPr lang="en-US" sz="1100" dirty="0">
                        <a:solidFill>
                          <a:schemeClr val="accent2"/>
                        </a:solidFill>
                        <a:latin typeface="Verdana" pitchFamily="34" charset="0"/>
                      </a:endParaRPr>
                    </a:p>
                  </a:txBody>
                  <a:tcPr marL="47625" marR="47625" marT="47625" marB="47625">
                    <a:solidFill>
                      <a:srgbClr val="00B0F0"/>
                    </a:solidFill>
                  </a:tcPr>
                </a:tc>
                <a:tc hMerge="1">
                  <a:txBody>
                    <a:bodyPr/>
                    <a:lstStyle/>
                    <a:p>
                      <a:endParaRPr lang="en-US"/>
                    </a:p>
                  </a:txBody>
                  <a:tcPr/>
                </a:tc>
                <a:tc hMerge="1">
                  <a:txBody>
                    <a:bodyPr/>
                    <a:lstStyle/>
                    <a:p>
                      <a:pPr algn="r" fontAlgn="t"/>
                      <a:endParaRPr lang="en-US" sz="1300" dirty="0">
                        <a:solidFill>
                          <a:schemeClr val="accent2"/>
                        </a:solidFill>
                        <a:latin typeface="Verdana"/>
                      </a:endParaRPr>
                    </a:p>
                  </a:txBody>
                  <a:tcPr marL="47625" marR="47625" marT="47625" marB="47625">
                    <a:solidFill>
                      <a:schemeClr val="accent2"/>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d-ID" sz="1100" dirty="0" smtClean="0">
                          <a:latin typeface="Verdana" pitchFamily="34" charset="0"/>
                        </a:rPr>
                        <a:t>3</a:t>
                      </a:r>
                      <a:r>
                        <a:rPr lang="en-US" sz="1100" dirty="0" smtClean="0">
                          <a:latin typeface="Verdana" pitchFamily="34" charset="0"/>
                        </a:rPr>
                        <a:t>5,</a:t>
                      </a:r>
                      <a:r>
                        <a:rPr lang="id-ID" sz="1100" dirty="0" smtClean="0">
                          <a:latin typeface="Verdana" pitchFamily="34" charset="0"/>
                        </a:rPr>
                        <a:t>29</a:t>
                      </a:r>
                      <a:r>
                        <a:rPr lang="en-US" sz="1100" dirty="0" smtClean="0">
                          <a:latin typeface="Verdana" pitchFamily="34" charset="0"/>
                        </a:rPr>
                        <a:t>0,000</a:t>
                      </a:r>
                      <a:endParaRPr lang="en-US" sz="1100" dirty="0">
                        <a:latin typeface="Verdana" pitchFamily="34" charset="0"/>
                      </a:endParaRPr>
                    </a:p>
                  </a:txBody>
                  <a:tcPr marL="47625" marR="47625" marT="47625" marB="47625"/>
                </a:tc>
              </a:tr>
            </a:tbl>
          </a:graphicData>
        </a:graphic>
      </p:graphicFrame>
      <p:sp>
        <p:nvSpPr>
          <p:cNvPr id="3" name="TextBox 2"/>
          <p:cNvSpPr txBox="1"/>
          <p:nvPr/>
        </p:nvSpPr>
        <p:spPr>
          <a:xfrm>
            <a:off x="428596" y="142852"/>
            <a:ext cx="7715304" cy="646331"/>
          </a:xfrm>
          <a:prstGeom prst="rect">
            <a:avLst/>
          </a:prstGeom>
          <a:noFill/>
        </p:spPr>
        <p:txBody>
          <a:bodyPr wrap="square" rtlCol="0">
            <a:spAutoFit/>
          </a:bodyPr>
          <a:lstStyle/>
          <a:p>
            <a:pPr algn="just"/>
            <a:r>
              <a:rPr lang="id-ID" dirty="0" smtClean="0"/>
              <a:t>Neneng Hasanah punya NPWP atau bisa menunjukan NPWP Suami, Surat Nikah dan Kartu Keluarga.</a:t>
            </a: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xmlns="" val="3701945804"/>
              </p:ext>
            </p:extLst>
          </p:nvPr>
        </p:nvGraphicFramePr>
        <p:xfrm>
          <a:off x="714348" y="857232"/>
          <a:ext cx="7785144" cy="5511052"/>
        </p:xfrm>
        <a:graphic>
          <a:graphicData uri="http://schemas.openxmlformats.org/drawingml/2006/table">
            <a:tbl>
              <a:tblPr firstRow="1" bandRow="1">
                <a:effectLst>
                  <a:outerShdw blurRad="50800" dist="38100" dir="18900000" algn="bl" rotWithShape="0">
                    <a:prstClr val="black">
                      <a:alpha val="40000"/>
                    </a:prstClr>
                  </a:outerShdw>
                  <a:reflection blurRad="6350" stA="50000" endA="300" endPos="38500" dist="50800" dir="5400000" sy="-100000" algn="bl" rotWithShape="0"/>
                </a:effectLst>
                <a:tableStyleId>{93296810-A885-4BE3-A3E7-6D5BEEA58F35}</a:tableStyleId>
              </a:tblPr>
              <a:tblGrid>
                <a:gridCol w="914400"/>
                <a:gridCol w="1228740"/>
                <a:gridCol w="1214446"/>
                <a:gridCol w="1214446"/>
                <a:gridCol w="928694"/>
                <a:gridCol w="785818"/>
                <a:gridCol w="1498600"/>
              </a:tblGrid>
              <a:tr h="1034773">
                <a:tc>
                  <a:txBody>
                    <a:bodyPr/>
                    <a:lstStyle/>
                    <a:p>
                      <a:pPr algn="ctr" fontAlgn="t"/>
                      <a:r>
                        <a:rPr lang="en-US" sz="1100" dirty="0" err="1">
                          <a:effectLst>
                            <a:outerShdw blurRad="38100" dist="38100" dir="2700000" algn="tl">
                              <a:srgbClr val="000000">
                                <a:alpha val="43137"/>
                              </a:srgbClr>
                            </a:outerShdw>
                          </a:effectLst>
                          <a:latin typeface="Verdana" pitchFamily="34" charset="0"/>
                        </a:rPr>
                        <a:t>Bulan</a:t>
                      </a:r>
                      <a:endParaRPr lang="en-US" sz="1100" dirty="0">
                        <a:solidFill>
                          <a:schemeClr val="tx1"/>
                        </a:solidFill>
                        <a:effectLst>
                          <a:outerShdw blurRad="38100" dist="38100" dir="2700000" algn="tl">
                            <a:srgbClr val="000000">
                              <a:alpha val="43137"/>
                            </a:srgbClr>
                          </a:outerShdw>
                        </a:effectLst>
                        <a:latin typeface="Verdana" pitchFamily="34" charset="0"/>
                      </a:endParaRPr>
                    </a:p>
                  </a:txBody>
                  <a:tcPr marL="47625" marR="47625" marT="47625" marB="47625" anchor="ctr"/>
                </a:tc>
                <a:tc>
                  <a:txBody>
                    <a:bodyPr/>
                    <a:lstStyle/>
                    <a:p>
                      <a:pPr algn="ctr" fontAlgn="t"/>
                      <a:r>
                        <a:rPr lang="en-US" sz="1100" dirty="0" smtClean="0">
                          <a:effectLst>
                            <a:outerShdw blurRad="38100" dist="38100" dir="2700000" algn="tl">
                              <a:srgbClr val="000000">
                                <a:alpha val="43137"/>
                              </a:srgbClr>
                            </a:outerShdw>
                          </a:effectLst>
                          <a:latin typeface="Verdana" pitchFamily="34" charset="0"/>
                        </a:rPr>
                        <a:t>P</a:t>
                      </a:r>
                      <a:r>
                        <a:rPr lang="id-ID" sz="1100" dirty="0" smtClean="0">
                          <a:effectLst>
                            <a:outerShdw blurRad="38100" dist="38100" dir="2700000" algn="tl">
                              <a:srgbClr val="000000">
                                <a:alpha val="43137"/>
                              </a:srgbClr>
                            </a:outerShdw>
                          </a:effectLst>
                          <a:latin typeface="Verdana" pitchFamily="34" charset="0"/>
                        </a:rPr>
                        <a:t>enghasilan</a:t>
                      </a:r>
                      <a:r>
                        <a:rPr lang="id-ID" sz="1100" baseline="0" dirty="0" smtClean="0">
                          <a:effectLst>
                            <a:outerShdw blurRad="38100" dist="38100" dir="2700000" algn="tl">
                              <a:srgbClr val="000000">
                                <a:alpha val="43137"/>
                              </a:srgbClr>
                            </a:outerShdw>
                          </a:effectLst>
                          <a:latin typeface="Verdana" pitchFamily="34" charset="0"/>
                        </a:rPr>
                        <a:t> Bruto</a:t>
                      </a:r>
                      <a:r>
                        <a:rPr lang="en-US" sz="1100" dirty="0">
                          <a:effectLst>
                            <a:outerShdw blurRad="38100" dist="38100" dir="2700000" algn="tl">
                              <a:srgbClr val="000000">
                                <a:alpha val="43137"/>
                              </a:srgbClr>
                            </a:outerShdw>
                          </a:effectLst>
                          <a:latin typeface="Verdana" pitchFamily="34" charset="0"/>
                        </a:rPr>
                        <a:t/>
                      </a:r>
                      <a:br>
                        <a:rPr lang="en-US" sz="1100" dirty="0">
                          <a:effectLst>
                            <a:outerShdw blurRad="38100" dist="38100" dir="2700000" algn="tl">
                              <a:srgbClr val="000000">
                                <a:alpha val="43137"/>
                              </a:srgbClr>
                            </a:outerShdw>
                          </a:effectLst>
                          <a:latin typeface="Verdana" pitchFamily="34" charset="0"/>
                        </a:rPr>
                      </a:br>
                      <a:r>
                        <a:rPr lang="en-US" sz="1100" dirty="0">
                          <a:effectLst>
                            <a:outerShdw blurRad="38100" dist="38100" dir="2700000" algn="tl">
                              <a:srgbClr val="000000">
                                <a:alpha val="43137"/>
                              </a:srgbClr>
                            </a:outerShdw>
                          </a:effectLst>
                          <a:latin typeface="Verdana" pitchFamily="34" charset="0"/>
                        </a:rPr>
                        <a:t>(Rupiah)</a:t>
                      </a:r>
                      <a:endParaRPr lang="en-US" sz="1100" dirty="0">
                        <a:solidFill>
                          <a:schemeClr val="tx1"/>
                        </a:solidFill>
                        <a:effectLst>
                          <a:outerShdw blurRad="38100" dist="38100" dir="2700000" algn="tl">
                            <a:srgbClr val="000000">
                              <a:alpha val="43137"/>
                            </a:srgbClr>
                          </a:outerShdw>
                        </a:effectLst>
                        <a:latin typeface="Verdana" pitchFamily="34" charset="0"/>
                      </a:endParaRPr>
                    </a:p>
                  </a:txBody>
                  <a:tcPr marL="47625" marR="47625" marT="47625" marB="47625" anchor="ctr"/>
                </a:tc>
                <a:tc>
                  <a:txBody>
                    <a:bodyPr/>
                    <a:lstStyle/>
                    <a:p>
                      <a:pPr algn="ctr" fontAlgn="t"/>
                      <a:r>
                        <a:rPr lang="es-ES" sz="1100" dirty="0" err="1">
                          <a:effectLst>
                            <a:outerShdw blurRad="38100" dist="38100" dir="2700000" algn="tl">
                              <a:srgbClr val="000000">
                                <a:alpha val="43137"/>
                              </a:srgbClr>
                            </a:outerShdw>
                          </a:effectLst>
                          <a:latin typeface="Verdana" pitchFamily="34" charset="0"/>
                        </a:rPr>
                        <a:t>Dasar</a:t>
                      </a:r>
                      <a:r>
                        <a:rPr lang="es-ES" sz="1100" dirty="0">
                          <a:effectLst>
                            <a:outerShdw blurRad="38100" dist="38100" dir="2700000" algn="tl">
                              <a:srgbClr val="000000">
                                <a:alpha val="43137"/>
                              </a:srgbClr>
                            </a:outerShdw>
                          </a:effectLst>
                          <a:latin typeface="Verdana" pitchFamily="34" charset="0"/>
                        </a:rPr>
                        <a:t/>
                      </a:r>
                      <a:br>
                        <a:rPr lang="es-ES" sz="1100" dirty="0">
                          <a:effectLst>
                            <a:outerShdw blurRad="38100" dist="38100" dir="2700000" algn="tl">
                              <a:srgbClr val="000000">
                                <a:alpha val="43137"/>
                              </a:srgbClr>
                            </a:outerShdw>
                          </a:effectLst>
                          <a:latin typeface="Verdana" pitchFamily="34" charset="0"/>
                        </a:rPr>
                      </a:br>
                      <a:r>
                        <a:rPr lang="es-ES" sz="1100" dirty="0" err="1">
                          <a:effectLst>
                            <a:outerShdw blurRad="38100" dist="38100" dir="2700000" algn="tl">
                              <a:srgbClr val="000000">
                                <a:alpha val="43137"/>
                              </a:srgbClr>
                            </a:outerShdw>
                          </a:effectLst>
                          <a:latin typeface="Verdana" pitchFamily="34" charset="0"/>
                        </a:rPr>
                        <a:t>Pemotongan</a:t>
                      </a:r>
                      <a:r>
                        <a:rPr lang="es-ES" sz="1100" dirty="0">
                          <a:effectLst>
                            <a:outerShdw blurRad="38100" dist="38100" dir="2700000" algn="tl">
                              <a:srgbClr val="000000">
                                <a:alpha val="43137"/>
                              </a:srgbClr>
                            </a:outerShdw>
                          </a:effectLst>
                          <a:latin typeface="Verdana" pitchFamily="34" charset="0"/>
                        </a:rPr>
                        <a:t/>
                      </a:r>
                      <a:br>
                        <a:rPr lang="es-ES" sz="1100" dirty="0">
                          <a:effectLst>
                            <a:outerShdw blurRad="38100" dist="38100" dir="2700000" algn="tl">
                              <a:srgbClr val="000000">
                                <a:alpha val="43137"/>
                              </a:srgbClr>
                            </a:outerShdw>
                          </a:effectLst>
                          <a:latin typeface="Verdana" pitchFamily="34" charset="0"/>
                        </a:rPr>
                      </a:br>
                      <a:r>
                        <a:rPr lang="es-ES" sz="1100" dirty="0" err="1">
                          <a:effectLst>
                            <a:outerShdw blurRad="38100" dist="38100" dir="2700000" algn="tl">
                              <a:srgbClr val="000000">
                                <a:alpha val="43137"/>
                              </a:srgbClr>
                            </a:outerShdw>
                          </a:effectLst>
                          <a:latin typeface="Verdana" pitchFamily="34" charset="0"/>
                        </a:rPr>
                        <a:t>PPh</a:t>
                      </a:r>
                      <a:r>
                        <a:rPr lang="es-ES" sz="1100" dirty="0">
                          <a:effectLst>
                            <a:outerShdw blurRad="38100" dist="38100" dir="2700000" algn="tl">
                              <a:srgbClr val="000000">
                                <a:alpha val="43137"/>
                              </a:srgbClr>
                            </a:outerShdw>
                          </a:effectLst>
                          <a:latin typeface="Verdana" pitchFamily="34" charset="0"/>
                        </a:rPr>
                        <a:t> </a:t>
                      </a:r>
                      <a:r>
                        <a:rPr lang="es-ES" sz="1100" dirty="0" err="1">
                          <a:effectLst>
                            <a:outerShdw blurRad="38100" dist="38100" dir="2700000" algn="tl">
                              <a:srgbClr val="000000">
                                <a:alpha val="43137"/>
                              </a:srgbClr>
                            </a:outerShdw>
                          </a:effectLst>
                          <a:latin typeface="Verdana" pitchFamily="34" charset="0"/>
                        </a:rPr>
                        <a:t>Pasal</a:t>
                      </a:r>
                      <a:r>
                        <a:rPr lang="es-ES" sz="1100" dirty="0">
                          <a:effectLst>
                            <a:outerShdw blurRad="38100" dist="38100" dir="2700000" algn="tl">
                              <a:srgbClr val="000000">
                                <a:alpha val="43137"/>
                              </a:srgbClr>
                            </a:outerShdw>
                          </a:effectLst>
                          <a:latin typeface="Verdana" pitchFamily="34" charset="0"/>
                        </a:rPr>
                        <a:t> 21</a:t>
                      </a:r>
                      <a:br>
                        <a:rPr lang="es-ES" sz="1100" dirty="0">
                          <a:effectLst>
                            <a:outerShdw blurRad="38100" dist="38100" dir="2700000" algn="tl">
                              <a:srgbClr val="000000">
                                <a:alpha val="43137"/>
                              </a:srgbClr>
                            </a:outerShdw>
                          </a:effectLst>
                          <a:latin typeface="Verdana" pitchFamily="34" charset="0"/>
                        </a:rPr>
                      </a:br>
                      <a:r>
                        <a:rPr lang="es-ES" sz="1100" dirty="0">
                          <a:effectLst>
                            <a:outerShdw blurRad="38100" dist="38100" dir="2700000" algn="tl">
                              <a:srgbClr val="000000">
                                <a:alpha val="43137"/>
                              </a:srgbClr>
                            </a:outerShdw>
                          </a:effectLst>
                          <a:latin typeface="Verdana" pitchFamily="34" charset="0"/>
                        </a:rPr>
                        <a:t/>
                      </a:r>
                      <a:br>
                        <a:rPr lang="es-ES" sz="1100" dirty="0">
                          <a:effectLst>
                            <a:outerShdw blurRad="38100" dist="38100" dir="2700000" algn="tl">
                              <a:srgbClr val="000000">
                                <a:alpha val="43137"/>
                              </a:srgbClr>
                            </a:outerShdw>
                          </a:effectLst>
                          <a:latin typeface="Verdana" pitchFamily="34" charset="0"/>
                        </a:rPr>
                      </a:br>
                      <a:r>
                        <a:rPr lang="es-ES" sz="1100" dirty="0">
                          <a:effectLst>
                            <a:outerShdw blurRad="38100" dist="38100" dir="2700000" algn="tl">
                              <a:srgbClr val="000000">
                                <a:alpha val="43137"/>
                              </a:srgbClr>
                            </a:outerShdw>
                          </a:effectLst>
                          <a:latin typeface="Verdana" pitchFamily="34" charset="0"/>
                        </a:rPr>
                        <a:t>(</a:t>
                      </a:r>
                      <a:r>
                        <a:rPr lang="es-ES" sz="1100" dirty="0" err="1">
                          <a:effectLst>
                            <a:outerShdw blurRad="38100" dist="38100" dir="2700000" algn="tl">
                              <a:srgbClr val="000000">
                                <a:alpha val="43137"/>
                              </a:srgbClr>
                            </a:outerShdw>
                          </a:effectLst>
                          <a:latin typeface="Verdana" pitchFamily="34" charset="0"/>
                        </a:rPr>
                        <a:t>Rupiah</a:t>
                      </a:r>
                      <a:r>
                        <a:rPr lang="es-ES" sz="1100" dirty="0">
                          <a:effectLst>
                            <a:outerShdw blurRad="38100" dist="38100" dir="2700000" algn="tl">
                              <a:srgbClr val="000000">
                                <a:alpha val="43137"/>
                              </a:srgbClr>
                            </a:outerShdw>
                          </a:effectLst>
                          <a:latin typeface="Verdana" pitchFamily="34" charset="0"/>
                        </a:rPr>
                        <a:t>)</a:t>
                      </a:r>
                      <a:endParaRPr lang="es-ES" sz="1100" dirty="0">
                        <a:solidFill>
                          <a:schemeClr val="tx1"/>
                        </a:solidFill>
                        <a:effectLst>
                          <a:outerShdw blurRad="38100" dist="38100" dir="2700000" algn="tl">
                            <a:srgbClr val="000000">
                              <a:alpha val="43137"/>
                            </a:srgbClr>
                          </a:outerShdw>
                        </a:effectLst>
                        <a:latin typeface="Verdana" pitchFamily="34" charset="0"/>
                      </a:endParaRPr>
                    </a:p>
                  </a:txBody>
                  <a:tcPr marL="47625" marR="47625" marT="47625" marB="47625" anchor="ctr"/>
                </a:tc>
                <a:tc>
                  <a:txBody>
                    <a:bodyPr/>
                    <a:lstStyle/>
                    <a:p>
                      <a:pPr algn="ctr" fontAlgn="t"/>
                      <a:r>
                        <a:rPr lang="es-ES" sz="1100" dirty="0" err="1">
                          <a:effectLst>
                            <a:outerShdw blurRad="38100" dist="38100" dir="2700000" algn="tl">
                              <a:srgbClr val="000000">
                                <a:alpha val="43137"/>
                              </a:srgbClr>
                            </a:outerShdw>
                          </a:effectLst>
                          <a:latin typeface="Verdana" pitchFamily="34" charset="0"/>
                        </a:rPr>
                        <a:t>Dasar</a:t>
                      </a:r>
                      <a:r>
                        <a:rPr lang="es-ES" sz="1100" dirty="0">
                          <a:effectLst>
                            <a:outerShdw blurRad="38100" dist="38100" dir="2700000" algn="tl">
                              <a:srgbClr val="000000">
                                <a:alpha val="43137"/>
                              </a:srgbClr>
                            </a:outerShdw>
                          </a:effectLst>
                          <a:latin typeface="Verdana" pitchFamily="34" charset="0"/>
                        </a:rPr>
                        <a:t/>
                      </a:r>
                      <a:br>
                        <a:rPr lang="es-ES" sz="1100" dirty="0">
                          <a:effectLst>
                            <a:outerShdw blurRad="38100" dist="38100" dir="2700000" algn="tl">
                              <a:srgbClr val="000000">
                                <a:alpha val="43137"/>
                              </a:srgbClr>
                            </a:outerShdw>
                          </a:effectLst>
                          <a:latin typeface="Verdana" pitchFamily="34" charset="0"/>
                        </a:rPr>
                      </a:br>
                      <a:r>
                        <a:rPr lang="es-ES" sz="1100" dirty="0" err="1">
                          <a:effectLst>
                            <a:outerShdw blurRad="38100" dist="38100" dir="2700000" algn="tl">
                              <a:srgbClr val="000000">
                                <a:alpha val="43137"/>
                              </a:srgbClr>
                            </a:outerShdw>
                          </a:effectLst>
                          <a:latin typeface="Verdana" pitchFamily="34" charset="0"/>
                        </a:rPr>
                        <a:t>Pemotongan</a:t>
                      </a:r>
                      <a:r>
                        <a:rPr lang="es-ES" sz="1100" dirty="0">
                          <a:effectLst>
                            <a:outerShdw blurRad="38100" dist="38100" dir="2700000" algn="tl">
                              <a:srgbClr val="000000">
                                <a:alpha val="43137"/>
                              </a:srgbClr>
                            </a:outerShdw>
                          </a:effectLst>
                          <a:latin typeface="Verdana" pitchFamily="34" charset="0"/>
                        </a:rPr>
                        <a:t/>
                      </a:r>
                      <a:br>
                        <a:rPr lang="es-ES" sz="1100" dirty="0">
                          <a:effectLst>
                            <a:outerShdw blurRad="38100" dist="38100" dir="2700000" algn="tl">
                              <a:srgbClr val="000000">
                                <a:alpha val="43137"/>
                              </a:srgbClr>
                            </a:outerShdw>
                          </a:effectLst>
                          <a:latin typeface="Verdana" pitchFamily="34" charset="0"/>
                        </a:rPr>
                      </a:br>
                      <a:r>
                        <a:rPr lang="es-ES" sz="1100" dirty="0" err="1">
                          <a:effectLst>
                            <a:outerShdw blurRad="38100" dist="38100" dir="2700000" algn="tl">
                              <a:srgbClr val="000000">
                                <a:alpha val="43137"/>
                              </a:srgbClr>
                            </a:outerShdw>
                          </a:effectLst>
                          <a:latin typeface="Verdana" pitchFamily="34" charset="0"/>
                        </a:rPr>
                        <a:t>PPh</a:t>
                      </a:r>
                      <a:r>
                        <a:rPr lang="es-ES" sz="1100" dirty="0">
                          <a:effectLst>
                            <a:outerShdw blurRad="38100" dist="38100" dir="2700000" algn="tl">
                              <a:srgbClr val="000000">
                                <a:alpha val="43137"/>
                              </a:srgbClr>
                            </a:outerShdw>
                          </a:effectLst>
                          <a:latin typeface="Verdana" pitchFamily="34" charset="0"/>
                        </a:rPr>
                        <a:t> </a:t>
                      </a:r>
                      <a:r>
                        <a:rPr lang="es-ES" sz="1100" dirty="0" err="1">
                          <a:effectLst>
                            <a:outerShdw blurRad="38100" dist="38100" dir="2700000" algn="tl">
                              <a:srgbClr val="000000">
                                <a:alpha val="43137"/>
                              </a:srgbClr>
                            </a:outerShdw>
                          </a:effectLst>
                          <a:latin typeface="Verdana" pitchFamily="34" charset="0"/>
                        </a:rPr>
                        <a:t>Pasal</a:t>
                      </a:r>
                      <a:r>
                        <a:rPr lang="es-ES" sz="1100" dirty="0">
                          <a:effectLst>
                            <a:outerShdw blurRad="38100" dist="38100" dir="2700000" algn="tl">
                              <a:srgbClr val="000000">
                                <a:alpha val="43137"/>
                              </a:srgbClr>
                            </a:outerShdw>
                          </a:effectLst>
                          <a:latin typeface="Verdana" pitchFamily="34" charset="0"/>
                        </a:rPr>
                        <a:t> 21</a:t>
                      </a:r>
                      <a:br>
                        <a:rPr lang="es-ES" sz="1100" dirty="0">
                          <a:effectLst>
                            <a:outerShdw blurRad="38100" dist="38100" dir="2700000" algn="tl">
                              <a:srgbClr val="000000">
                                <a:alpha val="43137"/>
                              </a:srgbClr>
                            </a:outerShdw>
                          </a:effectLst>
                          <a:latin typeface="Verdana" pitchFamily="34" charset="0"/>
                        </a:rPr>
                      </a:br>
                      <a:r>
                        <a:rPr lang="es-ES" sz="1100" dirty="0">
                          <a:effectLst>
                            <a:outerShdw blurRad="38100" dist="38100" dir="2700000" algn="tl">
                              <a:srgbClr val="000000">
                                <a:alpha val="43137"/>
                              </a:srgbClr>
                            </a:outerShdw>
                          </a:effectLst>
                          <a:latin typeface="Verdana" pitchFamily="34" charset="0"/>
                        </a:rPr>
                        <a:t/>
                      </a:r>
                      <a:br>
                        <a:rPr lang="es-ES" sz="1100" dirty="0">
                          <a:effectLst>
                            <a:outerShdw blurRad="38100" dist="38100" dir="2700000" algn="tl">
                              <a:srgbClr val="000000">
                                <a:alpha val="43137"/>
                              </a:srgbClr>
                            </a:outerShdw>
                          </a:effectLst>
                          <a:latin typeface="Verdana" pitchFamily="34" charset="0"/>
                        </a:rPr>
                      </a:br>
                      <a:r>
                        <a:rPr lang="es-ES" sz="1100" dirty="0">
                          <a:effectLst>
                            <a:outerShdw blurRad="38100" dist="38100" dir="2700000" algn="tl">
                              <a:srgbClr val="000000">
                                <a:alpha val="43137"/>
                              </a:srgbClr>
                            </a:outerShdw>
                          </a:effectLst>
                          <a:latin typeface="Verdana" pitchFamily="34" charset="0"/>
                        </a:rPr>
                        <a:t>(</a:t>
                      </a:r>
                      <a:r>
                        <a:rPr lang="es-ES" sz="1100" dirty="0" err="1">
                          <a:effectLst>
                            <a:outerShdw blurRad="38100" dist="38100" dir="2700000" algn="tl">
                              <a:srgbClr val="000000">
                                <a:alpha val="43137"/>
                              </a:srgbClr>
                            </a:outerShdw>
                          </a:effectLst>
                          <a:latin typeface="Verdana" pitchFamily="34" charset="0"/>
                        </a:rPr>
                        <a:t>Rupiah</a:t>
                      </a:r>
                      <a:r>
                        <a:rPr lang="es-ES" sz="1100" dirty="0">
                          <a:effectLst>
                            <a:outerShdw blurRad="38100" dist="38100" dir="2700000" algn="tl">
                              <a:srgbClr val="000000">
                                <a:alpha val="43137"/>
                              </a:srgbClr>
                            </a:outerShdw>
                          </a:effectLst>
                          <a:latin typeface="Verdana" pitchFamily="34" charset="0"/>
                        </a:rPr>
                        <a:t>)</a:t>
                      </a:r>
                      <a:endParaRPr lang="es-ES" sz="1100" dirty="0">
                        <a:solidFill>
                          <a:schemeClr val="tx1"/>
                        </a:solidFill>
                        <a:effectLst>
                          <a:outerShdw blurRad="38100" dist="38100" dir="2700000" algn="tl">
                            <a:srgbClr val="000000">
                              <a:alpha val="43137"/>
                            </a:srgbClr>
                          </a:outerShdw>
                        </a:effectLst>
                        <a:latin typeface="Verdana" pitchFamily="34" charset="0"/>
                      </a:endParaRPr>
                    </a:p>
                  </a:txBody>
                  <a:tcPr marL="47625" marR="47625" marT="47625" marB="47625" anchor="ctr"/>
                </a:tc>
                <a:tc>
                  <a:txBody>
                    <a:bodyPr/>
                    <a:lstStyle/>
                    <a:p>
                      <a:pPr algn="ctr" fontAlgn="t"/>
                      <a:r>
                        <a:rPr lang="es-ES" sz="1100" dirty="0" err="1" smtClean="0">
                          <a:effectLst>
                            <a:outerShdw blurRad="38100" dist="38100" dir="2700000" algn="tl">
                              <a:srgbClr val="000000">
                                <a:alpha val="43137"/>
                              </a:srgbClr>
                            </a:outerShdw>
                          </a:effectLst>
                          <a:latin typeface="Verdana" pitchFamily="34" charset="0"/>
                        </a:rPr>
                        <a:t>Tarif</a:t>
                      </a:r>
                      <a:r>
                        <a:rPr lang="id-ID" sz="1100" dirty="0" smtClean="0">
                          <a:effectLst>
                            <a:outerShdw blurRad="38100" dist="38100" dir="2700000" algn="tl">
                              <a:srgbClr val="000000">
                                <a:alpha val="43137"/>
                              </a:srgbClr>
                            </a:outerShdw>
                          </a:effectLst>
                          <a:latin typeface="Verdana" pitchFamily="34" charset="0"/>
                        </a:rPr>
                        <a:t> </a:t>
                      </a:r>
                      <a:r>
                        <a:rPr lang="es-ES" sz="1100" dirty="0" err="1" smtClean="0">
                          <a:effectLst>
                            <a:outerShdw blurRad="38100" dist="38100" dir="2700000" algn="tl">
                              <a:srgbClr val="000000">
                                <a:alpha val="43137"/>
                              </a:srgbClr>
                            </a:outerShdw>
                          </a:effectLst>
                          <a:latin typeface="Verdana" pitchFamily="34" charset="0"/>
                        </a:rPr>
                        <a:t>Pasal</a:t>
                      </a:r>
                      <a:r>
                        <a:rPr lang="es-ES" sz="1100" dirty="0" smtClean="0">
                          <a:effectLst>
                            <a:outerShdw blurRad="38100" dist="38100" dir="2700000" algn="tl">
                              <a:srgbClr val="000000">
                                <a:alpha val="43137"/>
                              </a:srgbClr>
                            </a:outerShdw>
                          </a:effectLst>
                          <a:latin typeface="Verdana" pitchFamily="34" charset="0"/>
                        </a:rPr>
                        <a:t> 17</a:t>
                      </a:r>
                      <a:r>
                        <a:rPr lang="id-ID" sz="1100" dirty="0" smtClean="0">
                          <a:effectLst>
                            <a:outerShdw blurRad="38100" dist="38100" dir="2700000" algn="tl">
                              <a:srgbClr val="000000">
                                <a:alpha val="43137"/>
                              </a:srgbClr>
                            </a:outerShdw>
                          </a:effectLst>
                          <a:latin typeface="Verdana" pitchFamily="34" charset="0"/>
                        </a:rPr>
                        <a:t> </a:t>
                      </a:r>
                      <a:r>
                        <a:rPr lang="es-ES" sz="1100" dirty="0" err="1" smtClean="0">
                          <a:effectLst>
                            <a:outerShdw blurRad="38100" dist="38100" dir="2700000" algn="tl">
                              <a:srgbClr val="000000">
                                <a:alpha val="43137"/>
                              </a:srgbClr>
                            </a:outerShdw>
                          </a:effectLst>
                          <a:latin typeface="Verdana" pitchFamily="34" charset="0"/>
                        </a:rPr>
                        <a:t>ayat</a:t>
                      </a:r>
                      <a:r>
                        <a:rPr lang="es-ES" sz="1100" dirty="0" smtClean="0">
                          <a:effectLst>
                            <a:outerShdw blurRad="38100" dist="38100" dir="2700000" algn="tl">
                              <a:srgbClr val="000000">
                                <a:alpha val="43137"/>
                              </a:srgbClr>
                            </a:outerShdw>
                          </a:effectLst>
                          <a:latin typeface="Verdana" pitchFamily="34" charset="0"/>
                        </a:rPr>
                        <a:t> </a:t>
                      </a:r>
                      <a:r>
                        <a:rPr lang="es-ES" sz="1100" dirty="0">
                          <a:effectLst>
                            <a:outerShdw blurRad="38100" dist="38100" dir="2700000" algn="tl">
                              <a:srgbClr val="000000">
                                <a:alpha val="43137"/>
                              </a:srgbClr>
                            </a:outerShdw>
                          </a:effectLst>
                          <a:latin typeface="Verdana" pitchFamily="34" charset="0"/>
                        </a:rPr>
                        <a:t>(1</a:t>
                      </a:r>
                      <a:r>
                        <a:rPr lang="es-ES" sz="1100" dirty="0" smtClean="0">
                          <a:effectLst>
                            <a:outerShdw blurRad="38100" dist="38100" dir="2700000" algn="tl">
                              <a:srgbClr val="000000">
                                <a:alpha val="43137"/>
                              </a:srgbClr>
                            </a:outerShdw>
                          </a:effectLst>
                          <a:latin typeface="Verdana" pitchFamily="34" charset="0"/>
                        </a:rPr>
                        <a:t>)</a:t>
                      </a:r>
                      <a:r>
                        <a:rPr lang="id-ID" sz="1100" dirty="0" smtClean="0">
                          <a:effectLst>
                            <a:outerShdw blurRad="38100" dist="38100" dir="2700000" algn="tl">
                              <a:srgbClr val="000000">
                                <a:alpha val="43137"/>
                              </a:srgbClr>
                            </a:outerShdw>
                          </a:effectLst>
                          <a:latin typeface="Verdana" pitchFamily="34" charset="0"/>
                        </a:rPr>
                        <a:t> </a:t>
                      </a:r>
                      <a:r>
                        <a:rPr lang="es-ES" sz="1100" dirty="0" err="1" smtClean="0">
                          <a:effectLst>
                            <a:outerShdw blurRad="38100" dist="38100" dir="2700000" algn="tl">
                              <a:srgbClr val="000000">
                                <a:alpha val="43137"/>
                              </a:srgbClr>
                            </a:outerShdw>
                          </a:effectLst>
                          <a:latin typeface="Verdana" pitchFamily="34" charset="0"/>
                        </a:rPr>
                        <a:t>huruf</a:t>
                      </a:r>
                      <a:r>
                        <a:rPr lang="es-ES" sz="1100" dirty="0" smtClean="0">
                          <a:effectLst>
                            <a:outerShdw blurRad="38100" dist="38100" dir="2700000" algn="tl">
                              <a:srgbClr val="000000">
                                <a:alpha val="43137"/>
                              </a:srgbClr>
                            </a:outerShdw>
                          </a:effectLst>
                          <a:latin typeface="Verdana" pitchFamily="34" charset="0"/>
                        </a:rPr>
                        <a:t> a</a:t>
                      </a:r>
                      <a:r>
                        <a:rPr lang="id-ID" sz="1100" dirty="0" smtClean="0">
                          <a:effectLst>
                            <a:outerShdw blurRad="38100" dist="38100" dir="2700000" algn="tl">
                              <a:srgbClr val="000000">
                                <a:alpha val="43137"/>
                              </a:srgbClr>
                            </a:outerShdw>
                          </a:effectLst>
                          <a:latin typeface="Verdana" pitchFamily="34" charset="0"/>
                        </a:rPr>
                        <a:t> </a:t>
                      </a:r>
                      <a:r>
                        <a:rPr lang="es-ES" sz="1100" dirty="0" smtClean="0">
                          <a:effectLst>
                            <a:outerShdw blurRad="38100" dist="38100" dir="2700000" algn="tl">
                              <a:srgbClr val="000000">
                                <a:alpha val="43137"/>
                              </a:srgbClr>
                            </a:outerShdw>
                          </a:effectLst>
                          <a:latin typeface="Verdana" pitchFamily="34" charset="0"/>
                        </a:rPr>
                        <a:t>UU </a:t>
                      </a:r>
                      <a:r>
                        <a:rPr lang="es-ES" sz="1100" dirty="0" err="1">
                          <a:effectLst>
                            <a:outerShdw blurRad="38100" dist="38100" dir="2700000" algn="tl">
                              <a:srgbClr val="000000">
                                <a:alpha val="43137"/>
                              </a:srgbClr>
                            </a:outerShdw>
                          </a:effectLst>
                          <a:latin typeface="Verdana" pitchFamily="34" charset="0"/>
                        </a:rPr>
                        <a:t>PPh</a:t>
                      </a:r>
                      <a:endParaRPr lang="es-ES" sz="1100" dirty="0">
                        <a:solidFill>
                          <a:schemeClr val="tx1"/>
                        </a:solidFill>
                        <a:effectLst>
                          <a:outerShdw blurRad="38100" dist="38100" dir="2700000" algn="tl">
                            <a:srgbClr val="000000">
                              <a:alpha val="43137"/>
                            </a:srgbClr>
                          </a:outerShdw>
                        </a:effectLst>
                        <a:latin typeface="Verdana" pitchFamily="34" charset="0"/>
                      </a:endParaRPr>
                    </a:p>
                  </a:txBody>
                  <a:tcPr marL="47625" marR="47625" marT="47625" marB="47625" anchor="ctr"/>
                </a:tc>
                <a:tc>
                  <a:txBody>
                    <a:bodyPr/>
                    <a:lstStyle/>
                    <a:p>
                      <a:pPr algn="ctr" fontAlgn="t"/>
                      <a:r>
                        <a:rPr lang="id-ID" sz="1100" dirty="0" smtClean="0">
                          <a:solidFill>
                            <a:srgbClr val="FFC000"/>
                          </a:solidFill>
                          <a:effectLst>
                            <a:outerShdw blurRad="38100" dist="38100" dir="2700000" algn="tl">
                              <a:srgbClr val="000000">
                                <a:alpha val="43137"/>
                              </a:srgbClr>
                            </a:outerShdw>
                          </a:effectLst>
                          <a:latin typeface="Verdana" pitchFamily="34" charset="0"/>
                        </a:rPr>
                        <a:t>Tarif Tidak Memiliki NPWP</a:t>
                      </a:r>
                      <a:endParaRPr lang="en-US" sz="1100" dirty="0">
                        <a:solidFill>
                          <a:srgbClr val="FFC000"/>
                        </a:solidFill>
                        <a:effectLst>
                          <a:outerShdw blurRad="38100" dist="38100" dir="2700000" algn="tl">
                            <a:srgbClr val="000000">
                              <a:alpha val="43137"/>
                            </a:srgbClr>
                          </a:outerShdw>
                        </a:effectLst>
                        <a:latin typeface="Verdana" pitchFamily="34" charset="0"/>
                      </a:endParaRPr>
                    </a:p>
                  </a:txBody>
                  <a:tcPr marL="47625" marR="47625" marT="47625" marB="47625" anchor="ctr"/>
                </a:tc>
                <a:tc>
                  <a:txBody>
                    <a:bodyPr/>
                    <a:lstStyle/>
                    <a:p>
                      <a:pPr algn="ctr" fontAlgn="t"/>
                      <a:r>
                        <a:rPr lang="en-US" sz="1100" dirty="0" err="1">
                          <a:effectLst>
                            <a:outerShdw blurRad="38100" dist="38100" dir="2700000" algn="tl">
                              <a:srgbClr val="000000">
                                <a:alpha val="43137"/>
                              </a:srgbClr>
                            </a:outerShdw>
                          </a:effectLst>
                          <a:latin typeface="Verdana" pitchFamily="34" charset="0"/>
                        </a:rPr>
                        <a:t>PPh</a:t>
                      </a:r>
                      <a:r>
                        <a:rPr lang="en-US" sz="1100" dirty="0">
                          <a:effectLst>
                            <a:outerShdw blurRad="38100" dist="38100" dir="2700000" algn="tl">
                              <a:srgbClr val="000000">
                                <a:alpha val="43137"/>
                              </a:srgbClr>
                            </a:outerShdw>
                          </a:effectLst>
                          <a:latin typeface="Verdana" pitchFamily="34" charset="0"/>
                        </a:rPr>
                        <a:t> </a:t>
                      </a:r>
                      <a:br>
                        <a:rPr lang="en-US" sz="1100" dirty="0">
                          <a:effectLst>
                            <a:outerShdw blurRad="38100" dist="38100" dir="2700000" algn="tl">
                              <a:srgbClr val="000000">
                                <a:alpha val="43137"/>
                              </a:srgbClr>
                            </a:outerShdw>
                          </a:effectLst>
                          <a:latin typeface="Verdana" pitchFamily="34" charset="0"/>
                        </a:rPr>
                      </a:br>
                      <a:r>
                        <a:rPr lang="en-US" sz="1100" dirty="0" err="1">
                          <a:effectLst>
                            <a:outerShdw blurRad="38100" dist="38100" dir="2700000" algn="tl">
                              <a:srgbClr val="000000">
                                <a:alpha val="43137"/>
                              </a:srgbClr>
                            </a:outerShdw>
                          </a:effectLst>
                          <a:latin typeface="Verdana" pitchFamily="34" charset="0"/>
                        </a:rPr>
                        <a:t>Pasal</a:t>
                      </a:r>
                      <a:r>
                        <a:rPr lang="en-US" sz="1100" dirty="0">
                          <a:effectLst>
                            <a:outerShdw blurRad="38100" dist="38100" dir="2700000" algn="tl">
                              <a:srgbClr val="000000">
                                <a:alpha val="43137"/>
                              </a:srgbClr>
                            </a:outerShdw>
                          </a:effectLst>
                          <a:latin typeface="Verdana" pitchFamily="34" charset="0"/>
                        </a:rPr>
                        <a:t> 21</a:t>
                      </a:r>
                      <a:br>
                        <a:rPr lang="en-US" sz="1100" dirty="0">
                          <a:effectLst>
                            <a:outerShdw blurRad="38100" dist="38100" dir="2700000" algn="tl">
                              <a:srgbClr val="000000">
                                <a:alpha val="43137"/>
                              </a:srgbClr>
                            </a:outerShdw>
                          </a:effectLst>
                          <a:latin typeface="Verdana" pitchFamily="34" charset="0"/>
                        </a:rPr>
                      </a:br>
                      <a:r>
                        <a:rPr lang="en-US" sz="1100" dirty="0" err="1">
                          <a:effectLst>
                            <a:outerShdw blurRad="38100" dist="38100" dir="2700000" algn="tl">
                              <a:srgbClr val="000000">
                                <a:alpha val="43137"/>
                              </a:srgbClr>
                            </a:outerShdw>
                          </a:effectLst>
                          <a:latin typeface="Verdana" pitchFamily="34" charset="0"/>
                        </a:rPr>
                        <a:t>terutang</a:t>
                      </a:r>
                      <a:r>
                        <a:rPr lang="en-US" sz="1100" dirty="0">
                          <a:effectLst>
                            <a:outerShdw blurRad="38100" dist="38100" dir="2700000" algn="tl">
                              <a:srgbClr val="000000">
                                <a:alpha val="43137"/>
                              </a:srgbClr>
                            </a:outerShdw>
                          </a:effectLst>
                          <a:latin typeface="Verdana" pitchFamily="34" charset="0"/>
                        </a:rPr>
                        <a:t/>
                      </a:r>
                      <a:br>
                        <a:rPr lang="en-US" sz="1100" dirty="0">
                          <a:effectLst>
                            <a:outerShdw blurRad="38100" dist="38100" dir="2700000" algn="tl">
                              <a:srgbClr val="000000">
                                <a:alpha val="43137"/>
                              </a:srgbClr>
                            </a:outerShdw>
                          </a:effectLst>
                          <a:latin typeface="Verdana" pitchFamily="34" charset="0"/>
                        </a:rPr>
                      </a:br>
                      <a:r>
                        <a:rPr lang="en-US" sz="1100" dirty="0">
                          <a:effectLst>
                            <a:outerShdw blurRad="38100" dist="38100" dir="2700000" algn="tl">
                              <a:srgbClr val="000000">
                                <a:alpha val="43137"/>
                              </a:srgbClr>
                            </a:outerShdw>
                          </a:effectLst>
                          <a:latin typeface="Verdana" pitchFamily="34" charset="0"/>
                        </a:rPr>
                        <a:t/>
                      </a:r>
                      <a:br>
                        <a:rPr lang="en-US" sz="1100" dirty="0">
                          <a:effectLst>
                            <a:outerShdw blurRad="38100" dist="38100" dir="2700000" algn="tl">
                              <a:srgbClr val="000000">
                                <a:alpha val="43137"/>
                              </a:srgbClr>
                            </a:outerShdw>
                          </a:effectLst>
                          <a:latin typeface="Verdana" pitchFamily="34" charset="0"/>
                        </a:rPr>
                      </a:br>
                      <a:r>
                        <a:rPr lang="en-US" sz="1100" dirty="0">
                          <a:effectLst>
                            <a:outerShdw blurRad="38100" dist="38100" dir="2700000" algn="tl">
                              <a:srgbClr val="000000">
                                <a:alpha val="43137"/>
                              </a:srgbClr>
                            </a:outerShdw>
                          </a:effectLst>
                          <a:latin typeface="Verdana" pitchFamily="34" charset="0"/>
                        </a:rPr>
                        <a:t>(Rupiah)</a:t>
                      </a:r>
                      <a:endParaRPr lang="en-US" sz="1100" dirty="0">
                        <a:solidFill>
                          <a:schemeClr val="tx1"/>
                        </a:solidFill>
                        <a:effectLst>
                          <a:outerShdw blurRad="38100" dist="38100" dir="2700000" algn="tl">
                            <a:srgbClr val="000000">
                              <a:alpha val="43137"/>
                            </a:srgbClr>
                          </a:outerShdw>
                        </a:effectLst>
                        <a:latin typeface="Verdana" pitchFamily="34" charset="0"/>
                      </a:endParaRPr>
                    </a:p>
                  </a:txBody>
                  <a:tcPr marL="47625" marR="47625" marT="47625" marB="47625" anchor="ctr"/>
                </a:tc>
              </a:tr>
              <a:tr h="252965">
                <a:tc>
                  <a:txBody>
                    <a:bodyPr/>
                    <a:lstStyle/>
                    <a:p>
                      <a:pPr algn="ctr" fontAlgn="t"/>
                      <a:r>
                        <a:rPr lang="en-US" sz="1000" b="1" dirty="0">
                          <a:effectLst>
                            <a:outerShdw blurRad="38100" dist="38100" dir="2700000" algn="tl">
                              <a:srgbClr val="000000">
                                <a:alpha val="43137"/>
                              </a:srgbClr>
                            </a:outerShdw>
                          </a:effectLst>
                          <a:latin typeface="Verdana" pitchFamily="34" charset="0"/>
                        </a:rPr>
                        <a:t>(1)</a:t>
                      </a:r>
                    </a:p>
                  </a:txBody>
                  <a:tcPr marL="47625" marR="47625" marT="47625" marB="47625">
                    <a:solidFill>
                      <a:schemeClr val="bg2">
                        <a:lumMod val="40000"/>
                        <a:lumOff val="60000"/>
                      </a:schemeClr>
                    </a:solidFill>
                  </a:tcPr>
                </a:tc>
                <a:tc>
                  <a:txBody>
                    <a:bodyPr/>
                    <a:lstStyle/>
                    <a:p>
                      <a:pPr algn="ctr" fontAlgn="t"/>
                      <a:r>
                        <a:rPr lang="en-US" sz="1000" b="1" dirty="0">
                          <a:effectLst>
                            <a:outerShdw blurRad="38100" dist="38100" dir="2700000" algn="tl">
                              <a:srgbClr val="000000">
                                <a:alpha val="43137"/>
                              </a:srgbClr>
                            </a:outerShdw>
                          </a:effectLst>
                          <a:latin typeface="Verdana" pitchFamily="34" charset="0"/>
                        </a:rPr>
                        <a:t>(2)</a:t>
                      </a:r>
                    </a:p>
                  </a:txBody>
                  <a:tcPr marL="47625" marR="47625" marT="47625" marB="47625">
                    <a:solidFill>
                      <a:schemeClr val="bg2">
                        <a:lumMod val="40000"/>
                        <a:lumOff val="60000"/>
                      </a:schemeClr>
                    </a:solidFill>
                  </a:tcPr>
                </a:tc>
                <a:tc>
                  <a:txBody>
                    <a:bodyPr/>
                    <a:lstStyle/>
                    <a:p>
                      <a:pPr algn="ctr" fontAlgn="t"/>
                      <a:r>
                        <a:rPr lang="en-US" sz="1000" b="1" dirty="0">
                          <a:effectLst>
                            <a:outerShdw blurRad="38100" dist="38100" dir="2700000" algn="tl">
                              <a:srgbClr val="000000">
                                <a:alpha val="43137"/>
                              </a:srgbClr>
                            </a:outerShdw>
                          </a:effectLst>
                          <a:latin typeface="Verdana" pitchFamily="34" charset="0"/>
                        </a:rPr>
                        <a:t>(3)=50% x (2)</a:t>
                      </a:r>
                    </a:p>
                  </a:txBody>
                  <a:tcPr marL="47625" marR="47625" marT="47625" marB="47625">
                    <a:solidFill>
                      <a:schemeClr val="bg2">
                        <a:lumMod val="40000"/>
                        <a:lumOff val="60000"/>
                      </a:schemeClr>
                    </a:solidFill>
                  </a:tcPr>
                </a:tc>
                <a:tc>
                  <a:txBody>
                    <a:bodyPr/>
                    <a:lstStyle/>
                    <a:p>
                      <a:pPr algn="ctr" fontAlgn="t"/>
                      <a:r>
                        <a:rPr lang="en-US" sz="1000" b="1" dirty="0" smtClean="0">
                          <a:effectLst>
                            <a:outerShdw blurRad="38100" dist="38100" dir="2700000" algn="tl">
                              <a:srgbClr val="000000">
                                <a:alpha val="43137"/>
                              </a:srgbClr>
                            </a:outerShdw>
                          </a:effectLst>
                          <a:latin typeface="Verdana" pitchFamily="34" charset="0"/>
                        </a:rPr>
                        <a:t>(</a:t>
                      </a:r>
                      <a:r>
                        <a:rPr lang="id-ID" sz="1000" b="1" dirty="0" smtClean="0">
                          <a:effectLst>
                            <a:outerShdw blurRad="38100" dist="38100" dir="2700000" algn="tl">
                              <a:srgbClr val="000000">
                                <a:alpha val="43137"/>
                              </a:srgbClr>
                            </a:outerShdw>
                          </a:effectLst>
                          <a:latin typeface="Verdana" pitchFamily="34" charset="0"/>
                        </a:rPr>
                        <a:t>4</a:t>
                      </a:r>
                      <a:r>
                        <a:rPr lang="en-US" sz="1000" b="1" dirty="0" smtClean="0">
                          <a:effectLst>
                            <a:outerShdw blurRad="38100" dist="38100" dir="2700000" algn="tl">
                              <a:srgbClr val="000000">
                                <a:alpha val="43137"/>
                              </a:srgbClr>
                            </a:outerShdw>
                          </a:effectLst>
                          <a:latin typeface="Verdana" pitchFamily="34" charset="0"/>
                        </a:rPr>
                        <a:t>)</a:t>
                      </a:r>
                      <a:endParaRPr lang="en-US" sz="1000" b="1" dirty="0">
                        <a:effectLst>
                          <a:outerShdw blurRad="38100" dist="38100" dir="2700000" algn="tl">
                            <a:srgbClr val="000000">
                              <a:alpha val="43137"/>
                            </a:srgbClr>
                          </a:outerShdw>
                        </a:effectLst>
                        <a:latin typeface="Verdana" pitchFamily="34" charset="0"/>
                      </a:endParaRPr>
                    </a:p>
                  </a:txBody>
                  <a:tcPr marL="47625" marR="47625" marT="47625" marB="47625">
                    <a:solidFill>
                      <a:schemeClr val="bg2">
                        <a:lumMod val="40000"/>
                        <a:lumOff val="60000"/>
                      </a:schemeClr>
                    </a:solidFill>
                  </a:tcPr>
                </a:tc>
                <a:tc>
                  <a:txBody>
                    <a:bodyPr/>
                    <a:lstStyle/>
                    <a:p>
                      <a:pPr algn="ctr" fontAlgn="t"/>
                      <a:r>
                        <a:rPr lang="en-US" sz="1000" b="1" dirty="0" smtClean="0">
                          <a:effectLst>
                            <a:outerShdw blurRad="38100" dist="38100" dir="2700000" algn="tl">
                              <a:srgbClr val="000000">
                                <a:alpha val="43137"/>
                              </a:srgbClr>
                            </a:outerShdw>
                          </a:effectLst>
                          <a:latin typeface="Verdana" pitchFamily="34" charset="0"/>
                        </a:rPr>
                        <a:t>(</a:t>
                      </a:r>
                      <a:r>
                        <a:rPr lang="id-ID" sz="1000" b="1" dirty="0" smtClean="0">
                          <a:effectLst>
                            <a:outerShdw blurRad="38100" dist="38100" dir="2700000" algn="tl">
                              <a:srgbClr val="000000">
                                <a:alpha val="43137"/>
                              </a:srgbClr>
                            </a:outerShdw>
                          </a:effectLst>
                          <a:latin typeface="Verdana" pitchFamily="34" charset="0"/>
                        </a:rPr>
                        <a:t>5</a:t>
                      </a:r>
                      <a:r>
                        <a:rPr lang="en-US" sz="1000" b="1" dirty="0" smtClean="0">
                          <a:effectLst>
                            <a:outerShdw blurRad="38100" dist="38100" dir="2700000" algn="tl">
                              <a:srgbClr val="000000">
                                <a:alpha val="43137"/>
                              </a:srgbClr>
                            </a:outerShdw>
                          </a:effectLst>
                          <a:latin typeface="Verdana" pitchFamily="34" charset="0"/>
                        </a:rPr>
                        <a:t>)</a:t>
                      </a:r>
                      <a:endParaRPr lang="en-US" sz="1000" b="1" dirty="0">
                        <a:effectLst>
                          <a:outerShdw blurRad="38100" dist="38100" dir="2700000" algn="tl">
                            <a:srgbClr val="000000">
                              <a:alpha val="43137"/>
                            </a:srgbClr>
                          </a:outerShdw>
                        </a:effectLst>
                        <a:latin typeface="Verdana" pitchFamily="34" charset="0"/>
                      </a:endParaRPr>
                    </a:p>
                  </a:txBody>
                  <a:tcPr marL="47625" marR="47625" marT="47625" marB="47625">
                    <a:solidFill>
                      <a:schemeClr val="bg2">
                        <a:lumMod val="40000"/>
                        <a:lumOff val="60000"/>
                      </a:schemeClr>
                    </a:solidFill>
                  </a:tcPr>
                </a:tc>
                <a:tc>
                  <a:txBody>
                    <a:bodyPr/>
                    <a:lstStyle/>
                    <a:p>
                      <a:pPr algn="ctr" fontAlgn="t"/>
                      <a:r>
                        <a:rPr lang="id-ID" sz="1000" b="1" dirty="0" smtClean="0">
                          <a:effectLst>
                            <a:outerShdw blurRad="38100" dist="38100" dir="2700000" algn="tl">
                              <a:srgbClr val="000000">
                                <a:alpha val="43137"/>
                              </a:srgbClr>
                            </a:outerShdw>
                          </a:effectLst>
                          <a:latin typeface="Verdana" pitchFamily="34" charset="0"/>
                        </a:rPr>
                        <a:t>(6)</a:t>
                      </a:r>
                      <a:endParaRPr lang="en-US" sz="1000" b="1" dirty="0">
                        <a:effectLst>
                          <a:outerShdw blurRad="38100" dist="38100" dir="2700000" algn="tl">
                            <a:srgbClr val="000000">
                              <a:alpha val="43137"/>
                            </a:srgbClr>
                          </a:outerShdw>
                        </a:effectLst>
                        <a:latin typeface="Verdana" pitchFamily="34" charset="0"/>
                      </a:endParaRPr>
                    </a:p>
                  </a:txBody>
                  <a:tcPr marL="47625" marR="47625" marT="47625" marB="47625">
                    <a:solidFill>
                      <a:schemeClr val="bg2">
                        <a:lumMod val="40000"/>
                        <a:lumOff val="60000"/>
                      </a:schemeClr>
                    </a:solidFill>
                  </a:tcPr>
                </a:tc>
                <a:tc>
                  <a:txBody>
                    <a:bodyPr/>
                    <a:lstStyle/>
                    <a:p>
                      <a:pPr algn="ctr" fontAlgn="t"/>
                      <a:r>
                        <a:rPr lang="en-US" sz="1000" b="1" dirty="0" smtClean="0">
                          <a:effectLst>
                            <a:outerShdw blurRad="38100" dist="38100" dir="2700000" algn="tl">
                              <a:srgbClr val="000000">
                                <a:alpha val="43137"/>
                              </a:srgbClr>
                            </a:outerShdw>
                          </a:effectLst>
                          <a:latin typeface="Verdana" pitchFamily="34" charset="0"/>
                        </a:rPr>
                        <a:t>(</a:t>
                      </a:r>
                      <a:r>
                        <a:rPr lang="id-ID" sz="1000" b="1" dirty="0" smtClean="0">
                          <a:effectLst>
                            <a:outerShdw blurRad="38100" dist="38100" dir="2700000" algn="tl">
                              <a:srgbClr val="000000">
                                <a:alpha val="43137"/>
                              </a:srgbClr>
                            </a:outerShdw>
                          </a:effectLst>
                          <a:latin typeface="Verdana" pitchFamily="34" charset="0"/>
                        </a:rPr>
                        <a:t>7</a:t>
                      </a:r>
                      <a:r>
                        <a:rPr lang="en-US" sz="1000" b="1" dirty="0" smtClean="0">
                          <a:effectLst>
                            <a:outerShdw blurRad="38100" dist="38100" dir="2700000" algn="tl">
                              <a:srgbClr val="000000">
                                <a:alpha val="43137"/>
                              </a:srgbClr>
                            </a:outerShdw>
                          </a:effectLst>
                          <a:latin typeface="Verdana" pitchFamily="34" charset="0"/>
                        </a:rPr>
                        <a:t>)=(</a:t>
                      </a:r>
                      <a:r>
                        <a:rPr lang="id-ID" sz="1000" b="1" dirty="0" smtClean="0">
                          <a:effectLst>
                            <a:outerShdw blurRad="38100" dist="38100" dir="2700000" algn="tl">
                              <a:srgbClr val="000000">
                                <a:alpha val="43137"/>
                              </a:srgbClr>
                            </a:outerShdw>
                          </a:effectLst>
                          <a:latin typeface="Verdana" pitchFamily="34" charset="0"/>
                        </a:rPr>
                        <a:t>3</a:t>
                      </a:r>
                      <a:r>
                        <a:rPr lang="en-US" sz="1000" b="1" dirty="0" smtClean="0">
                          <a:effectLst>
                            <a:outerShdw blurRad="38100" dist="38100" dir="2700000" algn="tl">
                              <a:srgbClr val="000000">
                                <a:alpha val="43137"/>
                              </a:srgbClr>
                            </a:outerShdw>
                          </a:effectLst>
                          <a:latin typeface="Verdana" pitchFamily="34" charset="0"/>
                        </a:rPr>
                        <a:t>) </a:t>
                      </a:r>
                      <a:r>
                        <a:rPr lang="en-US" sz="1000" b="1" dirty="0">
                          <a:effectLst>
                            <a:outerShdw blurRad="38100" dist="38100" dir="2700000" algn="tl">
                              <a:srgbClr val="000000">
                                <a:alpha val="43137"/>
                              </a:srgbClr>
                            </a:outerShdw>
                          </a:effectLst>
                          <a:latin typeface="Verdana" pitchFamily="34" charset="0"/>
                        </a:rPr>
                        <a:t>x </a:t>
                      </a:r>
                      <a:r>
                        <a:rPr lang="id-ID" sz="1000" b="1" dirty="0" smtClean="0">
                          <a:effectLst>
                            <a:outerShdw blurRad="38100" dist="38100" dir="2700000" algn="tl">
                              <a:srgbClr val="000000">
                                <a:alpha val="43137"/>
                              </a:srgbClr>
                            </a:outerShdw>
                          </a:effectLst>
                          <a:latin typeface="Verdana" pitchFamily="34" charset="0"/>
                        </a:rPr>
                        <a:t>(5) x </a:t>
                      </a:r>
                      <a:r>
                        <a:rPr lang="en-US" sz="1000" b="1" dirty="0" smtClean="0">
                          <a:effectLst>
                            <a:outerShdw blurRad="38100" dist="38100" dir="2700000" algn="tl">
                              <a:srgbClr val="000000">
                                <a:alpha val="43137"/>
                              </a:srgbClr>
                            </a:outerShdw>
                          </a:effectLst>
                          <a:latin typeface="Verdana" pitchFamily="34" charset="0"/>
                        </a:rPr>
                        <a:t>(</a:t>
                      </a:r>
                      <a:r>
                        <a:rPr lang="id-ID" sz="1000" b="1" dirty="0" smtClean="0">
                          <a:effectLst>
                            <a:outerShdw blurRad="38100" dist="38100" dir="2700000" algn="tl">
                              <a:srgbClr val="000000">
                                <a:alpha val="43137"/>
                              </a:srgbClr>
                            </a:outerShdw>
                          </a:effectLst>
                          <a:latin typeface="Verdana" pitchFamily="34" charset="0"/>
                        </a:rPr>
                        <a:t>6</a:t>
                      </a:r>
                      <a:r>
                        <a:rPr lang="en-US" sz="1000" b="1" dirty="0" smtClean="0">
                          <a:effectLst>
                            <a:outerShdw blurRad="38100" dist="38100" dir="2700000" algn="tl">
                              <a:srgbClr val="000000">
                                <a:alpha val="43137"/>
                              </a:srgbClr>
                            </a:outerShdw>
                          </a:effectLst>
                          <a:latin typeface="Verdana" pitchFamily="34" charset="0"/>
                        </a:rPr>
                        <a:t>)</a:t>
                      </a:r>
                      <a:endParaRPr lang="en-US" sz="1000" b="1" dirty="0">
                        <a:effectLst>
                          <a:outerShdw blurRad="38100" dist="38100" dir="2700000" algn="tl">
                            <a:srgbClr val="000000">
                              <a:alpha val="43137"/>
                            </a:srgbClr>
                          </a:outerShdw>
                        </a:effectLst>
                        <a:latin typeface="Verdana" pitchFamily="34" charset="0"/>
                      </a:endParaRPr>
                    </a:p>
                  </a:txBody>
                  <a:tcPr marL="47625" marR="47625" marT="47625" marB="47625">
                    <a:solidFill>
                      <a:schemeClr val="bg2">
                        <a:lumMod val="40000"/>
                        <a:lumOff val="60000"/>
                      </a:schemeClr>
                    </a:solidFill>
                  </a:tcPr>
                </a:tc>
              </a:tr>
              <a:tr h="292817">
                <a:tc>
                  <a:txBody>
                    <a:bodyPr/>
                    <a:lstStyle/>
                    <a:p>
                      <a:pPr algn="just" fontAlgn="t"/>
                      <a:r>
                        <a:rPr lang="en-US" sz="1100" dirty="0" err="1">
                          <a:latin typeface="Verdana" pitchFamily="34" charset="0"/>
                        </a:rPr>
                        <a:t>Januari</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38</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19</a:t>
                      </a:r>
                      <a:r>
                        <a:rPr lang="en-US" sz="1100" dirty="0" smtClean="0">
                          <a:latin typeface="Verdana" pitchFamily="34" charset="0"/>
                        </a:rPr>
                        <a:t>,</a:t>
                      </a:r>
                      <a:r>
                        <a:rPr lang="id-ID" sz="1100" dirty="0" smtClean="0">
                          <a:latin typeface="Verdana" pitchFamily="34" charset="0"/>
                        </a:rPr>
                        <a:t>0</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19</a:t>
                      </a:r>
                      <a:r>
                        <a:rPr lang="en-US" sz="1100" dirty="0" smtClean="0">
                          <a:latin typeface="Verdana" pitchFamily="34" charset="0"/>
                        </a:rPr>
                        <a:t>,</a:t>
                      </a:r>
                      <a:r>
                        <a:rPr lang="id-ID" sz="1100" dirty="0" smtClean="0">
                          <a:latin typeface="Verdana" pitchFamily="34" charset="0"/>
                        </a:rPr>
                        <a:t>0</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5%</a:t>
                      </a:r>
                    </a:p>
                  </a:txBody>
                  <a:tcPr marL="47625" marR="47625" marT="47625" marB="47625"/>
                </a:tc>
                <a:tc>
                  <a:txBody>
                    <a:bodyPr/>
                    <a:lstStyle/>
                    <a:p>
                      <a:pPr algn="ctr" fontAlgn="t"/>
                      <a:r>
                        <a:rPr lang="id-ID" sz="1100" dirty="0" smtClean="0">
                          <a:latin typeface="Verdana" pitchFamily="34" charset="0"/>
                        </a:rPr>
                        <a:t>120%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1.140.</a:t>
                      </a:r>
                      <a:r>
                        <a:rPr lang="en-US" sz="1100" dirty="0" smtClean="0">
                          <a:latin typeface="Verdana" pitchFamily="34" charset="0"/>
                        </a:rPr>
                        <a:t>000</a:t>
                      </a:r>
                      <a:endParaRPr lang="en-US" sz="1100" dirty="0">
                        <a:latin typeface="Verdana" pitchFamily="34" charset="0"/>
                      </a:endParaRPr>
                    </a:p>
                  </a:txBody>
                  <a:tcPr marL="47625" marR="47625" marT="47625" marB="47625"/>
                </a:tc>
              </a:tr>
              <a:tr h="292817">
                <a:tc>
                  <a:txBody>
                    <a:bodyPr/>
                    <a:lstStyle/>
                    <a:p>
                      <a:pPr algn="just" fontAlgn="t"/>
                      <a:r>
                        <a:rPr lang="en-US" sz="1100" dirty="0" err="1">
                          <a:latin typeface="Verdana" pitchFamily="34" charset="0"/>
                        </a:rPr>
                        <a:t>Februari</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38</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19</a:t>
                      </a:r>
                      <a:r>
                        <a:rPr lang="en-US" sz="1100" dirty="0" smtClean="0">
                          <a:latin typeface="Verdana" pitchFamily="34" charset="0"/>
                        </a:rPr>
                        <a:t>,</a:t>
                      </a:r>
                      <a:r>
                        <a:rPr lang="id-ID" sz="1100" dirty="0" smtClean="0">
                          <a:latin typeface="Verdana" pitchFamily="34" charset="0"/>
                        </a:rPr>
                        <a:t>0</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38</a:t>
                      </a:r>
                      <a:r>
                        <a:rPr lang="en-US" sz="1100" dirty="0" smtClean="0">
                          <a:latin typeface="Verdana" pitchFamily="34" charset="0"/>
                        </a:rPr>
                        <a:t>,</a:t>
                      </a:r>
                      <a:r>
                        <a:rPr lang="id-ID" sz="1100" dirty="0" smtClean="0">
                          <a:latin typeface="Verdana" pitchFamily="34" charset="0"/>
                        </a:rPr>
                        <a:t>0</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5%</a:t>
                      </a:r>
                    </a:p>
                  </a:txBody>
                  <a:tcPr marL="47625" marR="47625" marT="47625" marB="47625"/>
                </a:tc>
                <a:tc>
                  <a:txBody>
                    <a:bodyPr/>
                    <a:lstStyle/>
                    <a:p>
                      <a:pPr algn="ctr" fontAlgn="t"/>
                      <a:r>
                        <a:rPr lang="id-ID" sz="1100" dirty="0" smtClean="0">
                          <a:latin typeface="Verdana" pitchFamily="34" charset="0"/>
                        </a:rPr>
                        <a:t>120%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1.140.</a:t>
                      </a:r>
                      <a:r>
                        <a:rPr lang="en-US" sz="1100" dirty="0" smtClean="0">
                          <a:latin typeface="Verdana" pitchFamily="34" charset="0"/>
                        </a:rPr>
                        <a:t>000</a:t>
                      </a:r>
                      <a:endParaRPr lang="en-US" sz="1100" dirty="0">
                        <a:latin typeface="Verdana" pitchFamily="34" charset="0"/>
                      </a:endParaRPr>
                    </a:p>
                  </a:txBody>
                  <a:tcPr marL="47625" marR="47625" marT="47625" marB="47625"/>
                </a:tc>
              </a:tr>
              <a:tr h="292817">
                <a:tc rowSpan="2">
                  <a:txBody>
                    <a:bodyPr/>
                    <a:lstStyle/>
                    <a:p>
                      <a:pPr algn="just" fontAlgn="t"/>
                      <a:r>
                        <a:rPr lang="en-US" sz="1100" dirty="0" err="1">
                          <a:latin typeface="Verdana" pitchFamily="34" charset="0"/>
                        </a:rPr>
                        <a:t>Maret</a:t>
                      </a:r>
                      <a:endParaRPr lang="en-US" sz="1100" dirty="0">
                        <a:latin typeface="Verdana" pitchFamily="34" charset="0"/>
                      </a:endParaRPr>
                    </a:p>
                  </a:txBody>
                  <a:tcPr marL="47625" marR="47625" marT="47625" marB="47625" anchor="ctr"/>
                </a:tc>
                <a:tc rowSpan="2">
                  <a:txBody>
                    <a:bodyPr/>
                    <a:lstStyle/>
                    <a:p>
                      <a:pPr algn="r" fontAlgn="t"/>
                      <a:r>
                        <a:rPr lang="en-US" sz="1100" dirty="0" smtClean="0">
                          <a:latin typeface="Verdana" pitchFamily="34" charset="0"/>
                        </a:rPr>
                        <a:t>4</a:t>
                      </a:r>
                      <a:r>
                        <a:rPr lang="id-ID" sz="1100" dirty="0" smtClean="0">
                          <a:latin typeface="Verdana" pitchFamily="34" charset="0"/>
                        </a:rPr>
                        <a:t>1</a:t>
                      </a:r>
                      <a:r>
                        <a:rPr lang="en-US" sz="1100" dirty="0" smtClean="0">
                          <a:latin typeface="Verdana" pitchFamily="34" charset="0"/>
                        </a:rPr>
                        <a:t>,000,000.00</a:t>
                      </a:r>
                      <a:endParaRPr lang="en-US" sz="1100" dirty="0">
                        <a:latin typeface="Verdana" pitchFamily="34" charset="0"/>
                      </a:endParaRPr>
                    </a:p>
                  </a:txBody>
                  <a:tcPr marL="47625" marR="47625" marT="47625" marB="47625" anchor="ctr"/>
                </a:tc>
                <a:tc>
                  <a:txBody>
                    <a:bodyPr/>
                    <a:lstStyle/>
                    <a:p>
                      <a:pPr algn="r" fontAlgn="t"/>
                      <a:r>
                        <a:rPr lang="id-ID" sz="1100" u="dashLong" baseline="0" dirty="0" smtClean="0">
                          <a:latin typeface="Verdana" pitchFamily="34" charset="0"/>
                        </a:rPr>
                        <a:t>12</a:t>
                      </a:r>
                      <a:r>
                        <a:rPr lang="en-US" sz="1100" u="dashLong" baseline="0" dirty="0" smtClean="0">
                          <a:latin typeface="Verdana" pitchFamily="34" charset="0"/>
                        </a:rPr>
                        <a:t>,</a:t>
                      </a:r>
                      <a:r>
                        <a:rPr lang="id-ID" sz="1100" u="dashLong" baseline="0" dirty="0" smtClean="0">
                          <a:latin typeface="Verdana" pitchFamily="34" charset="0"/>
                        </a:rPr>
                        <a:t>00</a:t>
                      </a:r>
                      <a:r>
                        <a:rPr lang="en-US" sz="1100" u="dashLong" baseline="0" dirty="0" smtClean="0">
                          <a:latin typeface="Verdana" pitchFamily="34" charset="0"/>
                        </a:rPr>
                        <a:t>0,000</a:t>
                      </a:r>
                      <a:endParaRPr lang="en-US" sz="1100" u="dashLong" baseline="0" dirty="0">
                        <a:latin typeface="Verdana" pitchFamily="34" charset="0"/>
                      </a:endParaRPr>
                    </a:p>
                  </a:txBody>
                  <a:tcPr marL="47625" marR="47625" marT="47625" marB="47625"/>
                </a:tc>
                <a:tc>
                  <a:txBody>
                    <a:bodyPr/>
                    <a:lstStyle/>
                    <a:p>
                      <a:pPr algn="r" fontAlgn="t"/>
                      <a:r>
                        <a:rPr lang="id-ID" sz="1100" u="dashLong" baseline="0" dirty="0" smtClean="0">
                          <a:latin typeface="Verdana" pitchFamily="34" charset="0"/>
                        </a:rPr>
                        <a:t>50</a:t>
                      </a:r>
                      <a:r>
                        <a:rPr lang="en-US" sz="1100" u="dashLong" baseline="0" dirty="0" smtClean="0">
                          <a:latin typeface="Verdana" pitchFamily="34" charset="0"/>
                        </a:rPr>
                        <a:t>,</a:t>
                      </a:r>
                      <a:r>
                        <a:rPr lang="id-ID" sz="1100" u="dashLong" baseline="0" dirty="0" smtClean="0">
                          <a:latin typeface="Verdana" pitchFamily="34" charset="0"/>
                        </a:rPr>
                        <a:t>00</a:t>
                      </a:r>
                      <a:r>
                        <a:rPr lang="en-US" sz="1100" u="dashLong" baseline="0" dirty="0" smtClean="0">
                          <a:latin typeface="Verdana" pitchFamily="34" charset="0"/>
                        </a:rPr>
                        <a:t>0,000</a:t>
                      </a:r>
                      <a:endParaRPr lang="en-US" sz="1100" u="dashLong" baseline="0" dirty="0">
                        <a:latin typeface="Verdana" pitchFamily="34" charset="0"/>
                      </a:endParaRPr>
                    </a:p>
                  </a:txBody>
                  <a:tcPr marL="47625" marR="47625" marT="47625" marB="47625"/>
                </a:tc>
                <a:tc>
                  <a:txBody>
                    <a:bodyPr/>
                    <a:lstStyle/>
                    <a:p>
                      <a:pPr algn="ctr" fontAlgn="t"/>
                      <a:r>
                        <a:rPr lang="en-US" sz="1100" u="dashLong" baseline="0" dirty="0">
                          <a:latin typeface="Verdana" pitchFamily="34" charset="0"/>
                        </a:rPr>
                        <a:t>5</a:t>
                      </a:r>
                      <a:r>
                        <a:rPr lang="en-US" sz="1100" u="dashLong" baseline="0" dirty="0" smtClean="0">
                          <a:latin typeface="Verdana" pitchFamily="34" charset="0"/>
                        </a:rPr>
                        <a:t>%</a:t>
                      </a:r>
                      <a:endParaRPr lang="en-US" sz="1100" u="dashLong" baseline="0" dirty="0">
                        <a:latin typeface="Verdana" pitchFamily="34" charset="0"/>
                      </a:endParaRPr>
                    </a:p>
                  </a:txBody>
                  <a:tcPr marL="47625" marR="47625" marT="47625" marB="47625"/>
                </a:tc>
                <a:tc>
                  <a:txBody>
                    <a:bodyPr/>
                    <a:lstStyle/>
                    <a:p>
                      <a:pPr algn="ctr" fontAlgn="t"/>
                      <a:r>
                        <a:rPr lang="id-ID" sz="1100" smtClean="0">
                          <a:latin typeface="Verdana" pitchFamily="34" charset="0"/>
                        </a:rPr>
                        <a:t>120%</a:t>
                      </a:r>
                      <a:endParaRPr lang="en-US" sz="1100" u="dashLong" baseline="0" dirty="0">
                        <a:latin typeface="Verdana" pitchFamily="34" charset="0"/>
                      </a:endParaRPr>
                    </a:p>
                  </a:txBody>
                  <a:tcPr marL="47625" marR="47625" marT="47625" marB="47625"/>
                </a:tc>
                <a:tc>
                  <a:txBody>
                    <a:bodyPr/>
                    <a:lstStyle/>
                    <a:p>
                      <a:pPr algn="r" fontAlgn="t"/>
                      <a:r>
                        <a:rPr lang="id-ID" sz="1100" u="dashLong" baseline="0" dirty="0" smtClean="0">
                          <a:latin typeface="Verdana" pitchFamily="34" charset="0"/>
                        </a:rPr>
                        <a:t>720.</a:t>
                      </a:r>
                      <a:r>
                        <a:rPr lang="en-US" sz="1100" u="dashLong" baseline="0" dirty="0" smtClean="0">
                          <a:latin typeface="Verdana" pitchFamily="34" charset="0"/>
                        </a:rPr>
                        <a:t>000</a:t>
                      </a:r>
                      <a:endParaRPr lang="en-US" sz="1100" u="dashLong" baseline="0" dirty="0">
                        <a:latin typeface="Verdana" pitchFamily="34" charset="0"/>
                      </a:endParaRPr>
                    </a:p>
                  </a:txBody>
                  <a:tcPr marL="47625" marR="47625" marT="47625" marB="47625"/>
                </a:tc>
              </a:tr>
              <a:tr h="292817">
                <a:tc vMerge="1">
                  <a:txBody>
                    <a:bodyPr/>
                    <a:lstStyle/>
                    <a:p>
                      <a:pPr algn="just" fontAlgn="t"/>
                      <a:endParaRPr lang="en-US" dirty="0">
                        <a:latin typeface="Verdana"/>
                      </a:endParaRPr>
                    </a:p>
                  </a:txBody>
                  <a:tcPr marL="47625" marR="47625" marT="47625" marB="47625"/>
                </a:tc>
                <a:tc vMerge="1">
                  <a:txBody>
                    <a:bodyPr/>
                    <a:lstStyle/>
                    <a:p>
                      <a:endParaRPr lang="en-US" dirty="0"/>
                    </a:p>
                  </a:txBody>
                  <a:tcPr marL="47625" marR="47625" marT="47625" marB="47625"/>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id-ID" sz="1100" dirty="0" smtClean="0">
                          <a:latin typeface="Verdana" pitchFamily="34" charset="0"/>
                        </a:rPr>
                        <a:t>8</a:t>
                      </a:r>
                      <a:r>
                        <a:rPr lang="en-US" sz="1100" dirty="0" smtClean="0">
                          <a:latin typeface="Verdana" pitchFamily="34" charset="0"/>
                        </a:rPr>
                        <a:t>,5</a:t>
                      </a:r>
                      <a:r>
                        <a:rPr lang="id-ID" sz="1100" dirty="0" smtClean="0">
                          <a:latin typeface="Verdana" pitchFamily="34" charset="0"/>
                        </a:rPr>
                        <a:t>0</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id-ID" sz="1100" dirty="0" smtClean="0">
                          <a:latin typeface="Verdana" pitchFamily="34" charset="0"/>
                        </a:rPr>
                        <a:t>58</a:t>
                      </a:r>
                      <a:r>
                        <a:rPr lang="en-US" sz="1100" dirty="0" smtClean="0">
                          <a:latin typeface="Verdana" pitchFamily="34" charset="0"/>
                        </a:rPr>
                        <a:t>,5</a:t>
                      </a:r>
                      <a:r>
                        <a:rPr lang="id-ID" sz="1100" dirty="0" smtClean="0">
                          <a:latin typeface="Verdana" pitchFamily="34" charset="0"/>
                        </a:rPr>
                        <a:t>0</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dirty="0" smtClean="0">
                          <a:latin typeface="Verdana" pitchFamily="34" charset="0"/>
                        </a:rPr>
                        <a:t>15%</a:t>
                      </a:r>
                      <a:endParaRPr lang="en-US" sz="1100" dirty="0">
                        <a:latin typeface="Verdana" pitchFamily="34" charset="0"/>
                      </a:endParaRPr>
                    </a:p>
                  </a:txBody>
                  <a:tcPr marL="47625" marR="47625" marT="47625" marB="47625"/>
                </a:tc>
                <a:tc>
                  <a:txBody>
                    <a:bodyPr/>
                    <a:lstStyle/>
                    <a:p>
                      <a:pPr algn="ctr" fontAlgn="t"/>
                      <a:r>
                        <a:rPr lang="id-ID" sz="1100" smtClean="0">
                          <a:latin typeface="Verdana" pitchFamily="34" charset="0"/>
                        </a:rPr>
                        <a:t>120%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510.</a:t>
                      </a:r>
                      <a:r>
                        <a:rPr lang="en-US" sz="1100" dirty="0" smtClean="0">
                          <a:latin typeface="Verdana" pitchFamily="34" charset="0"/>
                        </a:rPr>
                        <a:t>000</a:t>
                      </a:r>
                      <a:endParaRPr lang="en-US" sz="1100" dirty="0">
                        <a:latin typeface="Verdana" pitchFamily="34" charset="0"/>
                      </a:endParaRPr>
                    </a:p>
                  </a:txBody>
                  <a:tcPr marL="47625" marR="47625" marT="47625" marB="47625"/>
                </a:tc>
              </a:tr>
              <a:tr h="292817">
                <a:tc>
                  <a:txBody>
                    <a:bodyPr/>
                    <a:lstStyle/>
                    <a:p>
                      <a:pPr algn="just" fontAlgn="t"/>
                      <a:r>
                        <a:rPr lang="en-US" sz="1100" dirty="0">
                          <a:latin typeface="Verdana" pitchFamily="34" charset="0"/>
                        </a:rPr>
                        <a:t>April</a:t>
                      </a:r>
                    </a:p>
                  </a:txBody>
                  <a:tcPr marL="47625" marR="47625" marT="47625" marB="47625"/>
                </a:tc>
                <a:tc>
                  <a:txBody>
                    <a:bodyPr/>
                    <a:lstStyle/>
                    <a:p>
                      <a:pPr algn="r" fontAlgn="t"/>
                      <a:r>
                        <a:rPr lang="en-US" sz="1100" dirty="0" smtClean="0">
                          <a:latin typeface="Verdana" pitchFamily="34" charset="0"/>
                        </a:rPr>
                        <a:t>4</a:t>
                      </a:r>
                      <a:r>
                        <a:rPr lang="id-ID" sz="1100" dirty="0" smtClean="0">
                          <a:latin typeface="Verdana" pitchFamily="34" charset="0"/>
                        </a:rPr>
                        <a:t>2</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2</a:t>
                      </a:r>
                      <a:r>
                        <a:rPr lang="id-ID" sz="1100" dirty="0" smtClean="0">
                          <a:latin typeface="Verdana" pitchFamily="34" charset="0"/>
                        </a:rPr>
                        <a:t>1</a:t>
                      </a:r>
                      <a:r>
                        <a:rPr lang="en-US" sz="1100" dirty="0" smtClean="0">
                          <a:latin typeface="Verdana" pitchFamily="34" charset="0"/>
                        </a:rPr>
                        <a:t>,000,000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7</a:t>
                      </a:r>
                      <a:r>
                        <a:rPr lang="id-ID" sz="1100" dirty="0" smtClean="0">
                          <a:latin typeface="Verdana" pitchFamily="34" charset="0"/>
                        </a:rPr>
                        <a:t>9</a:t>
                      </a:r>
                      <a:r>
                        <a:rPr lang="en-US" sz="1100" dirty="0" smtClean="0">
                          <a:latin typeface="Verdana" pitchFamily="34" charset="0"/>
                        </a:rPr>
                        <a:t>,</a:t>
                      </a:r>
                      <a:r>
                        <a:rPr lang="id-ID" sz="1100" dirty="0" smtClean="0">
                          <a:latin typeface="Verdana" pitchFamily="34" charset="0"/>
                        </a:rPr>
                        <a:t>5</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r>
                        <a:rPr lang="en-US" sz="1100" dirty="0" smtClean="0">
                          <a:latin typeface="Verdana" pitchFamily="34" charset="0"/>
                        </a:rPr>
                        <a:t>%</a:t>
                      </a:r>
                      <a:endParaRPr lang="en-US" sz="1100" dirty="0">
                        <a:latin typeface="Verdana" pitchFamily="34" charset="0"/>
                      </a:endParaRPr>
                    </a:p>
                  </a:txBody>
                  <a:tcPr marL="47625" marR="47625" marT="47625" marB="47625"/>
                </a:tc>
                <a:tc>
                  <a:txBody>
                    <a:bodyPr/>
                    <a:lstStyle/>
                    <a:p>
                      <a:pPr algn="ctr" fontAlgn="t"/>
                      <a:r>
                        <a:rPr lang="id-ID" sz="1100" smtClean="0">
                          <a:latin typeface="Verdana" pitchFamily="34" charset="0"/>
                        </a:rPr>
                        <a:t>120%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1.260.</a:t>
                      </a:r>
                      <a:r>
                        <a:rPr lang="en-US" sz="1100" dirty="0" smtClean="0">
                          <a:latin typeface="Verdana" pitchFamily="34" charset="0"/>
                        </a:rPr>
                        <a:t>000</a:t>
                      </a:r>
                      <a:endParaRPr lang="en-US" sz="1100" dirty="0">
                        <a:latin typeface="Verdana" pitchFamily="34" charset="0"/>
                      </a:endParaRPr>
                    </a:p>
                  </a:txBody>
                  <a:tcPr marL="47625" marR="47625" marT="47625" marB="47625"/>
                </a:tc>
              </a:tr>
              <a:tr h="292817">
                <a:tc>
                  <a:txBody>
                    <a:bodyPr/>
                    <a:lstStyle/>
                    <a:p>
                      <a:pPr algn="just" fontAlgn="t"/>
                      <a:r>
                        <a:rPr lang="en-US" sz="1100" dirty="0">
                          <a:latin typeface="Verdana" pitchFamily="34" charset="0"/>
                        </a:rPr>
                        <a:t>Mei</a:t>
                      </a:r>
                    </a:p>
                  </a:txBody>
                  <a:tcPr marL="47625" marR="47625" marT="47625" marB="47625"/>
                </a:tc>
                <a:tc>
                  <a:txBody>
                    <a:bodyPr/>
                    <a:lstStyle/>
                    <a:p>
                      <a:pPr algn="r" fontAlgn="t"/>
                      <a:r>
                        <a:rPr lang="en-US" sz="1100" dirty="0" smtClean="0">
                          <a:latin typeface="Verdana" pitchFamily="34" charset="0"/>
                        </a:rPr>
                        <a:t>4</a:t>
                      </a:r>
                      <a:r>
                        <a:rPr lang="id-ID" sz="1100" dirty="0" smtClean="0">
                          <a:latin typeface="Verdana" pitchFamily="34" charset="0"/>
                        </a:rPr>
                        <a:t>4</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en-US" sz="1100" dirty="0">
                          <a:latin typeface="Verdana" pitchFamily="34" charset="0"/>
                        </a:rPr>
                        <a:t>22,000,000</a:t>
                      </a:r>
                    </a:p>
                  </a:txBody>
                  <a:tcPr marL="47625" marR="47625" marT="47625" marB="47625"/>
                </a:tc>
                <a:tc>
                  <a:txBody>
                    <a:bodyPr/>
                    <a:lstStyle/>
                    <a:p>
                      <a:pPr algn="r" fontAlgn="t"/>
                      <a:r>
                        <a:rPr lang="id-ID" sz="1100" dirty="0" smtClean="0">
                          <a:latin typeface="Verdana" pitchFamily="34" charset="0"/>
                        </a:rPr>
                        <a:t>101</a:t>
                      </a:r>
                      <a:r>
                        <a:rPr lang="en-US" sz="1100" dirty="0" smtClean="0">
                          <a:latin typeface="Verdana" pitchFamily="34" charset="0"/>
                        </a:rPr>
                        <a:t>,</a:t>
                      </a:r>
                      <a:r>
                        <a:rPr lang="id-ID" sz="1100" dirty="0" smtClean="0">
                          <a:latin typeface="Verdana" pitchFamily="34" charset="0"/>
                        </a:rPr>
                        <a:t>5</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p>
                  </a:txBody>
                  <a:tcPr marL="47625" marR="47625" marT="47625" marB="47625"/>
                </a:tc>
                <a:tc>
                  <a:txBody>
                    <a:bodyPr/>
                    <a:lstStyle/>
                    <a:p>
                      <a:pPr algn="ctr" fontAlgn="t"/>
                      <a:r>
                        <a:rPr lang="id-ID" sz="1100" smtClean="0">
                          <a:latin typeface="Verdana" pitchFamily="34" charset="0"/>
                        </a:rPr>
                        <a:t>120%</a:t>
                      </a:r>
                      <a:endParaRPr lang="en-US" sz="1100" dirty="0">
                        <a:latin typeface="Verdana" pitchFamily="34" charset="0"/>
                      </a:endParaRPr>
                    </a:p>
                  </a:txBody>
                  <a:tcPr/>
                </a:tc>
                <a:tc>
                  <a:txBody>
                    <a:bodyPr/>
                    <a:lstStyle/>
                    <a:p>
                      <a:pPr algn="r" fontAlgn="t"/>
                      <a:r>
                        <a:rPr lang="id-ID" sz="1100" dirty="0" smtClean="0">
                          <a:latin typeface="Verdana" pitchFamily="34" charset="0"/>
                        </a:rPr>
                        <a:t>   </a:t>
                      </a:r>
                      <a:r>
                        <a:rPr lang="en-US" sz="1100" dirty="0" smtClean="0">
                          <a:latin typeface="Verdana" pitchFamily="34" charset="0"/>
                        </a:rPr>
                        <a:t>3</a:t>
                      </a:r>
                      <a:r>
                        <a:rPr lang="id-ID" sz="1100" dirty="0" smtClean="0">
                          <a:latin typeface="Verdana" pitchFamily="34" charset="0"/>
                        </a:rPr>
                        <a:t>.96</a:t>
                      </a:r>
                      <a:r>
                        <a:rPr lang="en-US" sz="1100" dirty="0" smtClean="0">
                          <a:latin typeface="Verdana" pitchFamily="34" charset="0"/>
                        </a:rPr>
                        <a:t>0</a:t>
                      </a:r>
                      <a:r>
                        <a:rPr lang="id-ID" sz="1100" dirty="0" smtClean="0">
                          <a:latin typeface="Verdana" pitchFamily="34" charset="0"/>
                        </a:rPr>
                        <a:t>.</a:t>
                      </a:r>
                      <a:r>
                        <a:rPr lang="en-US" sz="1100" dirty="0" smtClean="0">
                          <a:latin typeface="Verdana" pitchFamily="34" charset="0"/>
                        </a:rPr>
                        <a:t>000</a:t>
                      </a:r>
                      <a:endParaRPr lang="en-US" sz="1100" dirty="0">
                        <a:latin typeface="Verdana" pitchFamily="34" charset="0"/>
                      </a:endParaRPr>
                    </a:p>
                  </a:txBody>
                  <a:tcPr/>
                </a:tc>
              </a:tr>
              <a:tr h="292817">
                <a:tc>
                  <a:txBody>
                    <a:bodyPr/>
                    <a:lstStyle/>
                    <a:p>
                      <a:pPr algn="just" fontAlgn="t"/>
                      <a:r>
                        <a:rPr lang="en-US" sz="1100" dirty="0" err="1">
                          <a:latin typeface="Verdana" pitchFamily="34" charset="0"/>
                        </a:rPr>
                        <a:t>Juni</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4</a:t>
                      </a:r>
                      <a:r>
                        <a:rPr lang="id-ID" sz="1100" dirty="0" smtClean="0">
                          <a:latin typeface="Verdana" pitchFamily="34" charset="0"/>
                        </a:rPr>
                        <a:t>5</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2</a:t>
                      </a:r>
                      <a:r>
                        <a:rPr lang="id-ID" sz="1100" dirty="0" smtClean="0">
                          <a:latin typeface="Verdana" pitchFamily="34" charset="0"/>
                        </a:rPr>
                        <a:t>2</a:t>
                      </a:r>
                      <a:r>
                        <a:rPr lang="en-US" sz="1100" dirty="0" smtClean="0">
                          <a:latin typeface="Verdana" pitchFamily="34" charset="0"/>
                        </a:rPr>
                        <a:t>,</a:t>
                      </a:r>
                      <a:r>
                        <a:rPr lang="id-ID" sz="1100" dirty="0" smtClean="0">
                          <a:latin typeface="Verdana" pitchFamily="34" charset="0"/>
                        </a:rPr>
                        <a:t>5</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1</a:t>
                      </a:r>
                      <a:r>
                        <a:rPr lang="id-ID" sz="1100" dirty="0" smtClean="0">
                          <a:latin typeface="Verdana" pitchFamily="34" charset="0"/>
                        </a:rPr>
                        <a:t>24</a:t>
                      </a:r>
                      <a:r>
                        <a:rPr lang="en-US" sz="1100" dirty="0" smtClean="0">
                          <a:latin typeface="Verdana" pitchFamily="34" charset="0"/>
                        </a:rPr>
                        <a:t>,</a:t>
                      </a:r>
                      <a:r>
                        <a:rPr lang="id-ID" sz="1100" dirty="0" smtClean="0">
                          <a:latin typeface="Verdana" pitchFamily="34" charset="0"/>
                        </a:rPr>
                        <a:t>0</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p>
                  </a:txBody>
                  <a:tcPr marL="47625" marR="47625" marT="47625" marB="47625"/>
                </a:tc>
                <a:tc>
                  <a:txBody>
                    <a:bodyPr/>
                    <a:lstStyle/>
                    <a:p>
                      <a:pPr algn="ctr" fontAlgn="t"/>
                      <a:r>
                        <a:rPr lang="id-ID" sz="1100" dirty="0" smtClean="0">
                          <a:latin typeface="Verdana" pitchFamily="34" charset="0"/>
                        </a:rPr>
                        <a:t>120%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4</a:t>
                      </a:r>
                      <a:r>
                        <a:rPr lang="en-US" sz="1100" dirty="0" smtClean="0">
                          <a:latin typeface="Verdana" pitchFamily="34" charset="0"/>
                        </a:rPr>
                        <a:t>.</a:t>
                      </a:r>
                      <a:r>
                        <a:rPr lang="id-ID" sz="1100" dirty="0" smtClean="0">
                          <a:latin typeface="Verdana" pitchFamily="34" charset="0"/>
                        </a:rPr>
                        <a:t>050.</a:t>
                      </a:r>
                      <a:r>
                        <a:rPr lang="en-US" sz="1100" dirty="0" smtClean="0">
                          <a:latin typeface="Verdana" pitchFamily="34" charset="0"/>
                        </a:rPr>
                        <a:t>000</a:t>
                      </a:r>
                      <a:endParaRPr lang="en-US" sz="1100" dirty="0">
                        <a:latin typeface="Verdana" pitchFamily="34" charset="0"/>
                      </a:endParaRPr>
                    </a:p>
                  </a:txBody>
                  <a:tcPr marL="47625" marR="47625" marT="47625" marB="47625"/>
                </a:tc>
              </a:tr>
              <a:tr h="292817">
                <a:tc>
                  <a:txBody>
                    <a:bodyPr/>
                    <a:lstStyle/>
                    <a:p>
                      <a:pPr algn="just" fontAlgn="t"/>
                      <a:r>
                        <a:rPr lang="en-US" sz="1100" dirty="0" err="1">
                          <a:latin typeface="Verdana" pitchFamily="34" charset="0"/>
                        </a:rPr>
                        <a:t>Juli</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4</a:t>
                      </a:r>
                      <a:r>
                        <a:rPr lang="en-US" sz="1100" dirty="0" smtClean="0">
                          <a:latin typeface="Verdana" pitchFamily="34" charset="0"/>
                        </a:rPr>
                        <a:t>5,000,000.00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2</a:t>
                      </a:r>
                      <a:r>
                        <a:rPr lang="id-ID" sz="1100" dirty="0" smtClean="0">
                          <a:latin typeface="Verdana" pitchFamily="34" charset="0"/>
                        </a:rPr>
                        <a:t>2</a:t>
                      </a:r>
                      <a:r>
                        <a:rPr lang="en-US" sz="1100" dirty="0" smtClean="0">
                          <a:latin typeface="Verdana" pitchFamily="34" charset="0"/>
                        </a:rPr>
                        <a:t>,</a:t>
                      </a:r>
                      <a:r>
                        <a:rPr lang="id-ID" sz="1100" dirty="0" smtClean="0">
                          <a:latin typeface="Verdana" pitchFamily="34" charset="0"/>
                        </a:rPr>
                        <a:t>5</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1</a:t>
                      </a:r>
                      <a:r>
                        <a:rPr lang="id-ID" sz="1100" dirty="0" smtClean="0">
                          <a:latin typeface="Verdana" pitchFamily="34" charset="0"/>
                        </a:rPr>
                        <a:t>46</a:t>
                      </a:r>
                      <a:r>
                        <a:rPr lang="en-US" sz="1100" dirty="0" smtClean="0">
                          <a:latin typeface="Verdana" pitchFamily="34" charset="0"/>
                        </a:rPr>
                        <a:t>,</a:t>
                      </a:r>
                      <a:r>
                        <a:rPr lang="id-ID" sz="1100" dirty="0" smtClean="0">
                          <a:latin typeface="Verdana" pitchFamily="34" charset="0"/>
                        </a:rPr>
                        <a:t>5</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 15%</a:t>
                      </a:r>
                    </a:p>
                  </a:txBody>
                  <a:tcPr marL="47625" marR="47625" marT="47625" marB="47625"/>
                </a:tc>
                <a:tc>
                  <a:txBody>
                    <a:bodyPr/>
                    <a:lstStyle/>
                    <a:p>
                      <a:pPr marL="0" marR="0" indent="0" algn="ctr" defTabSz="914400" rtl="0" eaLnBrk="1" fontAlgn="t" latinLnBrk="0" hangingPunct="1">
                        <a:lnSpc>
                          <a:spcPct val="100000"/>
                        </a:lnSpc>
                        <a:spcBef>
                          <a:spcPts val="0"/>
                        </a:spcBef>
                        <a:spcAft>
                          <a:spcPts val="0"/>
                        </a:spcAft>
                        <a:buClrTx/>
                        <a:buSzTx/>
                        <a:buFontTx/>
                        <a:buNone/>
                        <a:tabLst/>
                        <a:defRPr/>
                      </a:pPr>
                      <a:r>
                        <a:rPr lang="id-ID" sz="1100" dirty="0" smtClean="0">
                          <a:latin typeface="Verdana" pitchFamily="34" charset="0"/>
                        </a:rPr>
                        <a:t>120%</a:t>
                      </a:r>
                      <a:endParaRPr lang="en-US" sz="1100" dirty="0">
                        <a:latin typeface="Verdana" pitchFamily="34" charset="0"/>
                      </a:endParaRPr>
                    </a:p>
                  </a:txBody>
                  <a:tcPr marL="47625" marR="47625" marT="47625" marB="47625"/>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en-US" sz="1100" dirty="0" smtClean="0">
                          <a:latin typeface="Verdana" pitchFamily="34" charset="0"/>
                        </a:rPr>
                        <a:t>4</a:t>
                      </a:r>
                      <a:r>
                        <a:rPr lang="id-ID" sz="1100" dirty="0" smtClean="0">
                          <a:latin typeface="Verdana" pitchFamily="34" charset="0"/>
                        </a:rPr>
                        <a:t>.050.</a:t>
                      </a:r>
                      <a:r>
                        <a:rPr lang="en-US" sz="1100" dirty="0" smtClean="0">
                          <a:latin typeface="Verdana" pitchFamily="34" charset="0"/>
                        </a:rPr>
                        <a:t>000</a:t>
                      </a:r>
                      <a:endParaRPr lang="en-US" sz="1100" dirty="0">
                        <a:latin typeface="Verdana" pitchFamily="34" charset="0"/>
                      </a:endParaRPr>
                    </a:p>
                  </a:txBody>
                  <a:tcPr marL="47625" marR="47625" marT="47625" marB="47625"/>
                </a:tc>
              </a:tr>
              <a:tr h="292817">
                <a:tc>
                  <a:txBody>
                    <a:bodyPr/>
                    <a:lstStyle/>
                    <a:p>
                      <a:pPr algn="just" fontAlgn="t"/>
                      <a:r>
                        <a:rPr lang="en-US" sz="1100" dirty="0" err="1">
                          <a:latin typeface="Verdana" pitchFamily="34" charset="0"/>
                        </a:rPr>
                        <a:t>Agustus</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4</a:t>
                      </a:r>
                      <a:r>
                        <a:rPr lang="id-ID" sz="1100" dirty="0" smtClean="0">
                          <a:latin typeface="Verdana" pitchFamily="34" charset="0"/>
                        </a:rPr>
                        <a:t>8</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24</a:t>
                      </a:r>
                      <a:r>
                        <a:rPr lang="en-US" sz="1100" dirty="0" smtClean="0">
                          <a:latin typeface="Verdana" pitchFamily="34" charset="0"/>
                        </a:rPr>
                        <a:t>,</a:t>
                      </a:r>
                      <a:r>
                        <a:rPr lang="id-ID" sz="1100" dirty="0" smtClean="0">
                          <a:latin typeface="Verdana" pitchFamily="34" charset="0"/>
                        </a:rPr>
                        <a:t>0</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170</a:t>
                      </a:r>
                      <a:r>
                        <a:rPr lang="en-US" sz="1100" dirty="0" smtClean="0">
                          <a:latin typeface="Verdana" pitchFamily="34" charset="0"/>
                        </a:rPr>
                        <a:t>,</a:t>
                      </a:r>
                      <a:r>
                        <a:rPr lang="id-ID" sz="1100" dirty="0" smtClean="0">
                          <a:latin typeface="Verdana" pitchFamily="34" charset="0"/>
                        </a:rPr>
                        <a:t>5</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p>
                  </a:txBody>
                  <a:tcPr marL="47625" marR="47625" marT="47625" marB="47625"/>
                </a:tc>
                <a:tc>
                  <a:txBody>
                    <a:bodyPr/>
                    <a:lstStyle/>
                    <a:p>
                      <a:pPr algn="ctr" fontAlgn="t"/>
                      <a:r>
                        <a:rPr lang="id-ID" sz="1100" dirty="0" smtClean="0">
                          <a:latin typeface="Verdana" pitchFamily="34" charset="0"/>
                        </a:rPr>
                        <a:t>120%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4.320.</a:t>
                      </a:r>
                      <a:r>
                        <a:rPr lang="en-US" sz="1100" dirty="0" smtClean="0">
                          <a:latin typeface="Verdana" pitchFamily="34" charset="0"/>
                        </a:rPr>
                        <a:t>000</a:t>
                      </a:r>
                      <a:endParaRPr lang="en-US" sz="1100" dirty="0">
                        <a:latin typeface="Verdana" pitchFamily="34" charset="0"/>
                      </a:endParaRPr>
                    </a:p>
                  </a:txBody>
                  <a:tcPr marL="47625" marR="47625" marT="47625" marB="47625"/>
                </a:tc>
              </a:tr>
              <a:tr h="292817">
                <a:tc>
                  <a:txBody>
                    <a:bodyPr/>
                    <a:lstStyle/>
                    <a:p>
                      <a:pPr algn="just" fontAlgn="t"/>
                      <a:r>
                        <a:rPr lang="en-US" sz="1100" dirty="0">
                          <a:latin typeface="Verdana" pitchFamily="34" charset="0"/>
                        </a:rPr>
                        <a:t>September</a:t>
                      </a:r>
                    </a:p>
                  </a:txBody>
                  <a:tcPr marL="47625" marR="47625" marT="47625" marB="47625"/>
                </a:tc>
                <a:tc>
                  <a:txBody>
                    <a:bodyPr/>
                    <a:lstStyle/>
                    <a:p>
                      <a:pPr algn="r" fontAlgn="t"/>
                      <a:r>
                        <a:rPr lang="en-US" sz="1100" dirty="0" smtClean="0">
                          <a:latin typeface="Verdana" pitchFamily="34" charset="0"/>
                        </a:rPr>
                        <a:t>5</a:t>
                      </a:r>
                      <a:r>
                        <a:rPr lang="id-ID" sz="1100" dirty="0" smtClean="0">
                          <a:latin typeface="Verdana" pitchFamily="34" charset="0"/>
                        </a:rPr>
                        <a:t>0</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2</a:t>
                      </a:r>
                      <a:r>
                        <a:rPr lang="id-ID" sz="1100" dirty="0" smtClean="0">
                          <a:latin typeface="Verdana" pitchFamily="34" charset="0"/>
                        </a:rPr>
                        <a:t>5,0</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195,5</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p>
                  </a:txBody>
                  <a:tcPr marL="47625" marR="47625" marT="47625" marB="47625"/>
                </a:tc>
                <a:tc>
                  <a:txBody>
                    <a:bodyPr/>
                    <a:lstStyle/>
                    <a:p>
                      <a:pPr algn="ctr" fontAlgn="t"/>
                      <a:r>
                        <a:rPr lang="id-ID" sz="1100" dirty="0" smtClean="0">
                          <a:latin typeface="Verdana" pitchFamily="34" charset="0"/>
                        </a:rPr>
                        <a:t>120%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4</a:t>
                      </a:r>
                      <a:r>
                        <a:rPr lang="id-ID" sz="1100" dirty="0" smtClean="0">
                          <a:latin typeface="Verdana" pitchFamily="34" charset="0"/>
                        </a:rPr>
                        <a:t>.500.</a:t>
                      </a:r>
                      <a:r>
                        <a:rPr lang="en-US" sz="1100" dirty="0" smtClean="0">
                          <a:latin typeface="Verdana" pitchFamily="34" charset="0"/>
                        </a:rPr>
                        <a:t>000</a:t>
                      </a:r>
                      <a:endParaRPr lang="en-US" sz="1100" dirty="0">
                        <a:latin typeface="Verdana" pitchFamily="34" charset="0"/>
                      </a:endParaRPr>
                    </a:p>
                  </a:txBody>
                  <a:tcPr marL="47625" marR="47625" marT="47625" marB="47625"/>
                </a:tc>
              </a:tr>
              <a:tr h="292817">
                <a:tc>
                  <a:txBody>
                    <a:bodyPr/>
                    <a:lstStyle/>
                    <a:p>
                      <a:pPr algn="just" fontAlgn="t"/>
                      <a:r>
                        <a:rPr lang="en-US" sz="1100" dirty="0" err="1">
                          <a:latin typeface="Verdana" pitchFamily="34" charset="0"/>
                        </a:rPr>
                        <a:t>Oktober</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5</a:t>
                      </a:r>
                      <a:r>
                        <a:rPr lang="id-ID" sz="1100" dirty="0" smtClean="0">
                          <a:latin typeface="Verdana" pitchFamily="34" charset="0"/>
                        </a:rPr>
                        <a:t>2</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26</a:t>
                      </a:r>
                      <a:r>
                        <a:rPr lang="en-US" sz="1100" dirty="0" smtClean="0">
                          <a:latin typeface="Verdana" pitchFamily="34" charset="0"/>
                        </a:rPr>
                        <a:t>,000,000</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221</a:t>
                      </a:r>
                      <a:r>
                        <a:rPr lang="en-US" sz="1100" dirty="0" smtClean="0">
                          <a:latin typeface="Verdana" pitchFamily="34" charset="0"/>
                        </a:rPr>
                        <a:t>,</a:t>
                      </a:r>
                      <a:r>
                        <a:rPr lang="id-ID" sz="1100" dirty="0" smtClean="0">
                          <a:latin typeface="Verdana" pitchFamily="34" charset="0"/>
                        </a:rPr>
                        <a:t>5</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p>
                  </a:txBody>
                  <a:tcPr marL="47625" marR="47625" marT="47625" marB="47625"/>
                </a:tc>
                <a:tc>
                  <a:txBody>
                    <a:bodyPr/>
                    <a:lstStyle/>
                    <a:p>
                      <a:pPr algn="ctr" fontAlgn="t"/>
                      <a:r>
                        <a:rPr lang="id-ID" sz="1100" dirty="0" smtClean="0">
                          <a:latin typeface="Verdana" pitchFamily="34" charset="0"/>
                        </a:rPr>
                        <a:t>120%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4</a:t>
                      </a:r>
                      <a:r>
                        <a:rPr lang="id-ID" sz="1100" dirty="0" smtClean="0">
                          <a:latin typeface="Verdana" pitchFamily="34" charset="0"/>
                        </a:rPr>
                        <a:t>.680.</a:t>
                      </a:r>
                      <a:r>
                        <a:rPr lang="en-US" sz="1100" dirty="0" smtClean="0">
                          <a:latin typeface="Verdana" pitchFamily="34" charset="0"/>
                        </a:rPr>
                        <a:t>000</a:t>
                      </a:r>
                      <a:endParaRPr lang="en-US" sz="1100" dirty="0">
                        <a:latin typeface="Verdana" pitchFamily="34" charset="0"/>
                      </a:endParaRPr>
                    </a:p>
                  </a:txBody>
                  <a:tcPr marL="47625" marR="47625" marT="47625" marB="47625"/>
                </a:tc>
              </a:tr>
              <a:tr h="292817">
                <a:tc>
                  <a:txBody>
                    <a:bodyPr/>
                    <a:lstStyle/>
                    <a:p>
                      <a:pPr algn="just" fontAlgn="t"/>
                      <a:r>
                        <a:rPr lang="en-US" sz="1100" dirty="0">
                          <a:latin typeface="Verdana" pitchFamily="34" charset="0"/>
                        </a:rPr>
                        <a:t>November</a:t>
                      </a:r>
                    </a:p>
                  </a:txBody>
                  <a:tcPr marL="47625" marR="47625" marT="47625" marB="47625" anchor="ctr"/>
                </a:tc>
                <a:tc>
                  <a:txBody>
                    <a:bodyPr/>
                    <a:lstStyle/>
                    <a:p>
                      <a:pPr algn="r" fontAlgn="t"/>
                      <a:r>
                        <a:rPr lang="id-ID" sz="1100" dirty="0" smtClean="0">
                          <a:latin typeface="Verdana" pitchFamily="34" charset="0"/>
                        </a:rPr>
                        <a:t>55</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2</a:t>
                      </a:r>
                      <a:r>
                        <a:rPr lang="id-ID" sz="1100" dirty="0" smtClean="0">
                          <a:latin typeface="Verdana" pitchFamily="34" charset="0"/>
                        </a:rPr>
                        <a:t>7</a:t>
                      </a:r>
                      <a:r>
                        <a:rPr lang="en-US" sz="1100" dirty="0" smtClean="0">
                          <a:latin typeface="Verdana" pitchFamily="34" charset="0"/>
                        </a:rPr>
                        <a:t>,500,000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2</a:t>
                      </a:r>
                      <a:r>
                        <a:rPr lang="id-ID" sz="1100" dirty="0" smtClean="0">
                          <a:latin typeface="Verdana" pitchFamily="34" charset="0"/>
                        </a:rPr>
                        <a:t>49</a:t>
                      </a:r>
                      <a:r>
                        <a:rPr lang="en-US" sz="1100" dirty="0" smtClean="0">
                          <a:latin typeface="Verdana" pitchFamily="34" charset="0"/>
                        </a:rPr>
                        <a:t>,</a:t>
                      </a:r>
                      <a:r>
                        <a:rPr lang="id-ID" sz="1100" dirty="0" smtClean="0">
                          <a:latin typeface="Verdana" pitchFamily="34" charset="0"/>
                        </a:rPr>
                        <a:t>0</a:t>
                      </a:r>
                      <a:r>
                        <a:rPr lang="en-US" sz="1100" dirty="0" smtClean="0">
                          <a:latin typeface="Verdana" pitchFamily="34" charset="0"/>
                        </a:rPr>
                        <a:t>00,000</a:t>
                      </a:r>
                      <a:endParaRPr lang="en-US" sz="1100" dirty="0">
                        <a:latin typeface="Verdana" pitchFamily="34" charset="0"/>
                      </a:endParaRPr>
                    </a:p>
                  </a:txBody>
                  <a:tcPr marL="47625" marR="47625" marT="47625" marB="47625"/>
                </a:tc>
                <a:tc>
                  <a:txBody>
                    <a:bodyPr/>
                    <a:lstStyle/>
                    <a:p>
                      <a:pPr algn="ctr" fontAlgn="t"/>
                      <a:r>
                        <a:rPr lang="en-US" sz="1100" dirty="0">
                          <a:latin typeface="Verdana" pitchFamily="34" charset="0"/>
                        </a:rPr>
                        <a:t>15%</a:t>
                      </a:r>
                    </a:p>
                  </a:txBody>
                  <a:tcPr marL="47625" marR="47625" marT="47625" marB="47625"/>
                </a:tc>
                <a:tc>
                  <a:txBody>
                    <a:bodyPr/>
                    <a:lstStyle/>
                    <a:p>
                      <a:pPr algn="ctr" fontAlgn="t"/>
                      <a:r>
                        <a:rPr lang="id-ID" sz="1100" dirty="0" smtClean="0">
                          <a:latin typeface="Verdana" pitchFamily="34" charset="0"/>
                        </a:rPr>
                        <a:t>120%</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4</a:t>
                      </a:r>
                      <a:r>
                        <a:rPr lang="id-ID" sz="1100" dirty="0" smtClean="0">
                          <a:latin typeface="Verdana" pitchFamily="34" charset="0"/>
                        </a:rPr>
                        <a:t>.950.</a:t>
                      </a:r>
                      <a:r>
                        <a:rPr lang="en-US" sz="1100" dirty="0" smtClean="0">
                          <a:latin typeface="Verdana" pitchFamily="34" charset="0"/>
                        </a:rPr>
                        <a:t>000</a:t>
                      </a:r>
                      <a:endParaRPr lang="en-US" sz="1100" dirty="0">
                        <a:latin typeface="Verdana" pitchFamily="34" charset="0"/>
                      </a:endParaRPr>
                    </a:p>
                  </a:txBody>
                  <a:tcPr marL="47625" marR="47625" marT="47625" marB="47625"/>
                </a:tc>
              </a:tr>
              <a:tr h="422767">
                <a:tc>
                  <a:txBody>
                    <a:bodyPr/>
                    <a:lstStyle/>
                    <a:p>
                      <a:pPr algn="just" fontAlgn="t"/>
                      <a:r>
                        <a:rPr lang="en-US" sz="1100" dirty="0" err="1">
                          <a:latin typeface="Verdana" pitchFamily="34" charset="0"/>
                        </a:rPr>
                        <a:t>Desember</a:t>
                      </a:r>
                      <a:endParaRPr lang="en-US" sz="1100" dirty="0">
                        <a:latin typeface="Verdana" pitchFamily="34" charset="0"/>
                      </a:endParaRPr>
                    </a:p>
                  </a:txBody>
                  <a:tcPr marL="47625" marR="47625" marT="47625" marB="47625"/>
                </a:tc>
                <a:tc>
                  <a:txBody>
                    <a:bodyPr/>
                    <a:lstStyle/>
                    <a:p>
                      <a:pPr algn="r" fontAlgn="t"/>
                      <a:r>
                        <a:rPr lang="id-ID" sz="1100" dirty="0" smtClean="0">
                          <a:latin typeface="Verdana" pitchFamily="34" charset="0"/>
                        </a:rPr>
                        <a:t>56</a:t>
                      </a:r>
                      <a:r>
                        <a:rPr lang="en-US" sz="1100" dirty="0" smtClean="0">
                          <a:latin typeface="Verdana" pitchFamily="34" charset="0"/>
                        </a:rPr>
                        <a:t>,000,000.00</a:t>
                      </a:r>
                      <a:endParaRPr lang="en-US" sz="1100" dirty="0">
                        <a:latin typeface="Verdana" pitchFamily="34" charset="0"/>
                      </a:endParaRPr>
                    </a:p>
                  </a:txBody>
                  <a:tcPr marL="47625" marR="47625" marT="47625" marB="47625"/>
                </a:tc>
                <a:tc>
                  <a:txBody>
                    <a:bodyPr/>
                    <a:lstStyle/>
                    <a:p>
                      <a:pPr algn="r" fontAlgn="t"/>
                      <a:r>
                        <a:rPr lang="id-ID" sz="1100" u="dashLong" baseline="0" dirty="0" smtClean="0">
                          <a:latin typeface="Verdana" pitchFamily="34" charset="0"/>
                        </a:rPr>
                        <a:t>1</a:t>
                      </a:r>
                      <a:r>
                        <a:rPr lang="en-US" sz="1100" u="dashLong" baseline="0" dirty="0" smtClean="0">
                          <a:latin typeface="Verdana" pitchFamily="34" charset="0"/>
                        </a:rPr>
                        <a:t>,</a:t>
                      </a:r>
                      <a:r>
                        <a:rPr lang="id-ID" sz="1100" u="dashLong" baseline="0" dirty="0" smtClean="0">
                          <a:latin typeface="Verdana" pitchFamily="34" charset="0"/>
                        </a:rPr>
                        <a:t>00</a:t>
                      </a:r>
                      <a:r>
                        <a:rPr lang="en-US" sz="1100" u="dashLong" baseline="0" dirty="0" smtClean="0">
                          <a:latin typeface="Verdana" pitchFamily="34" charset="0"/>
                        </a:rPr>
                        <a:t>0,000</a:t>
                      </a:r>
                      <a:r>
                        <a:rPr lang="en-US" sz="1100" u="sng" dirty="0" smtClean="0">
                          <a:latin typeface="Verdana" pitchFamily="34" charset="0"/>
                        </a:rPr>
                        <a:t/>
                      </a:r>
                      <a:br>
                        <a:rPr lang="en-US" sz="1100" u="sng" dirty="0" smtClean="0">
                          <a:latin typeface="Verdana" pitchFamily="34" charset="0"/>
                        </a:rPr>
                      </a:br>
                      <a:r>
                        <a:rPr lang="id-ID" sz="1100" dirty="0" smtClean="0">
                          <a:latin typeface="Verdana" pitchFamily="34" charset="0"/>
                        </a:rPr>
                        <a:t>27</a:t>
                      </a:r>
                      <a:r>
                        <a:rPr lang="en-US" sz="1100" dirty="0" smtClean="0">
                          <a:latin typeface="Verdana" pitchFamily="34" charset="0"/>
                        </a:rPr>
                        <a:t>,</a:t>
                      </a:r>
                      <a:r>
                        <a:rPr lang="id-ID" sz="1100" dirty="0" smtClean="0">
                          <a:latin typeface="Verdana" pitchFamily="34" charset="0"/>
                        </a:rPr>
                        <a:t>00</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r" fontAlgn="t"/>
                      <a:r>
                        <a:rPr lang="id-ID" sz="1100" u="dashLong" baseline="0" dirty="0" smtClean="0">
                          <a:latin typeface="Verdana" pitchFamily="34" charset="0"/>
                        </a:rPr>
                        <a:t>250</a:t>
                      </a:r>
                      <a:r>
                        <a:rPr lang="en-US" sz="1100" u="dashLong" baseline="0" dirty="0" smtClean="0">
                          <a:latin typeface="Verdana" pitchFamily="34" charset="0"/>
                        </a:rPr>
                        <a:t>,</a:t>
                      </a:r>
                      <a:r>
                        <a:rPr lang="id-ID" sz="1100" u="dashLong" baseline="0" dirty="0" smtClean="0">
                          <a:latin typeface="Verdana" pitchFamily="34" charset="0"/>
                        </a:rPr>
                        <a:t>00</a:t>
                      </a:r>
                      <a:r>
                        <a:rPr lang="en-US" sz="1100" u="dashLong" baseline="0" dirty="0" smtClean="0">
                          <a:latin typeface="Verdana" pitchFamily="34" charset="0"/>
                        </a:rPr>
                        <a:t>0,000</a:t>
                      </a:r>
                      <a:r>
                        <a:rPr lang="en-US" sz="1100" u="sng" dirty="0" smtClean="0">
                          <a:latin typeface="Verdana" pitchFamily="34" charset="0"/>
                        </a:rPr>
                        <a:t/>
                      </a:r>
                      <a:br>
                        <a:rPr lang="en-US" sz="1100" u="sng" dirty="0" smtClean="0">
                          <a:latin typeface="Verdana" pitchFamily="34" charset="0"/>
                        </a:rPr>
                      </a:br>
                      <a:r>
                        <a:rPr lang="id-ID" sz="1100" dirty="0" smtClean="0">
                          <a:latin typeface="Verdana" pitchFamily="34" charset="0"/>
                        </a:rPr>
                        <a:t>277</a:t>
                      </a:r>
                      <a:r>
                        <a:rPr lang="en-US" sz="1100" dirty="0" smtClean="0">
                          <a:latin typeface="Verdana" pitchFamily="34" charset="0"/>
                        </a:rPr>
                        <a:t>,</a:t>
                      </a:r>
                      <a:r>
                        <a:rPr lang="id-ID" sz="1100" dirty="0" smtClean="0">
                          <a:latin typeface="Verdana" pitchFamily="34" charset="0"/>
                        </a:rPr>
                        <a:t>00</a:t>
                      </a:r>
                      <a:r>
                        <a:rPr lang="en-US" sz="1100" dirty="0" smtClean="0">
                          <a:latin typeface="Verdana" pitchFamily="34" charset="0"/>
                        </a:rPr>
                        <a:t>0,000</a:t>
                      </a:r>
                      <a:endParaRPr lang="en-US" sz="1100" dirty="0">
                        <a:latin typeface="Verdana" pitchFamily="34" charset="0"/>
                      </a:endParaRPr>
                    </a:p>
                  </a:txBody>
                  <a:tcPr marL="47625" marR="47625" marT="47625" marB="47625"/>
                </a:tc>
                <a:tc>
                  <a:txBody>
                    <a:bodyPr/>
                    <a:lstStyle/>
                    <a:p>
                      <a:pPr algn="ctr" fontAlgn="t"/>
                      <a:r>
                        <a:rPr lang="en-US" sz="1100" u="dashLong" baseline="0" dirty="0">
                          <a:latin typeface="Verdana" pitchFamily="34" charset="0"/>
                        </a:rPr>
                        <a:t>15%</a:t>
                      </a:r>
                      <a:br>
                        <a:rPr lang="en-US" sz="1100" u="dashLong" baseline="0" dirty="0">
                          <a:latin typeface="Verdana" pitchFamily="34" charset="0"/>
                        </a:rPr>
                      </a:br>
                      <a:r>
                        <a:rPr lang="en-US" sz="1100" dirty="0" smtClean="0">
                          <a:latin typeface="Verdana" pitchFamily="34" charset="0"/>
                        </a:rPr>
                        <a:t>25</a:t>
                      </a:r>
                      <a:r>
                        <a:rPr lang="en-US" sz="1100" dirty="0">
                          <a:latin typeface="Verdana" pitchFamily="34" charset="0"/>
                        </a:rPr>
                        <a:t>%</a:t>
                      </a:r>
                    </a:p>
                  </a:txBody>
                  <a:tcPr marL="47625" marR="47625" marT="47625" marB="47625"/>
                </a:tc>
                <a:tc>
                  <a:txBody>
                    <a:bodyPr/>
                    <a:lstStyle/>
                    <a:p>
                      <a:pPr algn="ctr" fontAlgn="t"/>
                      <a:r>
                        <a:rPr lang="id-ID" sz="1100" dirty="0" smtClean="0">
                          <a:latin typeface="Verdana" pitchFamily="34" charset="0"/>
                        </a:rPr>
                        <a:t>120%</a:t>
                      </a:r>
                      <a:endParaRPr lang="en-US" sz="1100" dirty="0">
                        <a:latin typeface="Verdana" pitchFamily="34" charset="0"/>
                      </a:endParaRPr>
                    </a:p>
                  </a:txBody>
                  <a:tcPr marL="47625" marR="47625" marT="47625" marB="47625"/>
                </a:tc>
                <a:tc>
                  <a:txBody>
                    <a:bodyPr/>
                    <a:lstStyle/>
                    <a:p>
                      <a:pPr algn="r" fontAlgn="t"/>
                      <a:r>
                        <a:rPr lang="id-ID" sz="1100" u="dashLong" baseline="0" dirty="0" smtClean="0">
                          <a:latin typeface="Verdana" pitchFamily="34" charset="0"/>
                        </a:rPr>
                        <a:t>180.</a:t>
                      </a:r>
                      <a:r>
                        <a:rPr lang="en-US" sz="1100" u="dashLong" baseline="0" dirty="0" smtClean="0">
                          <a:latin typeface="Verdana" pitchFamily="34" charset="0"/>
                        </a:rPr>
                        <a:t>000</a:t>
                      </a:r>
                      <a:r>
                        <a:rPr lang="en-US" sz="1100" u="sng" dirty="0">
                          <a:latin typeface="Verdana" pitchFamily="34" charset="0"/>
                        </a:rPr>
                        <a:t/>
                      </a:r>
                      <a:br>
                        <a:rPr lang="en-US" sz="1100" u="sng" dirty="0">
                          <a:latin typeface="Verdana" pitchFamily="34" charset="0"/>
                        </a:rPr>
                      </a:br>
                      <a:r>
                        <a:rPr lang="id-ID" sz="1100" u="none" dirty="0" smtClean="0">
                          <a:latin typeface="Verdana" pitchFamily="34" charset="0"/>
                        </a:rPr>
                        <a:t>8.100.</a:t>
                      </a:r>
                      <a:r>
                        <a:rPr lang="en-US" sz="1100" dirty="0" smtClean="0">
                          <a:latin typeface="Verdana" pitchFamily="34" charset="0"/>
                        </a:rPr>
                        <a:t>000</a:t>
                      </a:r>
                      <a:endParaRPr lang="en-US" sz="1100" dirty="0">
                        <a:latin typeface="Verdana" pitchFamily="34" charset="0"/>
                      </a:endParaRPr>
                    </a:p>
                  </a:txBody>
                  <a:tcPr marL="47625" marR="47625" marT="47625" marB="47625"/>
                </a:tc>
              </a:tr>
              <a:tr h="278980">
                <a:tc>
                  <a:txBody>
                    <a:bodyPr/>
                    <a:lstStyle/>
                    <a:p>
                      <a:pPr algn="just" fontAlgn="t"/>
                      <a:r>
                        <a:rPr lang="en-US" sz="1100" dirty="0" err="1">
                          <a:latin typeface="Verdana" pitchFamily="34" charset="0"/>
                        </a:rPr>
                        <a:t>Jumlah</a:t>
                      </a:r>
                      <a:endParaRPr lang="en-US" sz="1100" dirty="0">
                        <a:latin typeface="Verdana" pitchFamily="34" charset="0"/>
                      </a:endParaRPr>
                    </a:p>
                  </a:txBody>
                  <a:tcPr marL="47625" marR="47625" marT="47625" marB="47625"/>
                </a:tc>
                <a:tc>
                  <a:txBody>
                    <a:bodyPr/>
                    <a:lstStyle/>
                    <a:p>
                      <a:pPr algn="r" fontAlgn="t"/>
                      <a:r>
                        <a:rPr lang="en-US" sz="1100" dirty="0" smtClean="0">
                          <a:latin typeface="Verdana" pitchFamily="34" charset="0"/>
                        </a:rPr>
                        <a:t>5</a:t>
                      </a:r>
                      <a:r>
                        <a:rPr lang="id-ID" sz="1100" dirty="0" smtClean="0">
                          <a:latin typeface="Verdana" pitchFamily="34" charset="0"/>
                        </a:rPr>
                        <a:t>5</a:t>
                      </a:r>
                      <a:r>
                        <a:rPr lang="en-US" sz="1100" dirty="0" smtClean="0">
                          <a:latin typeface="Verdana" pitchFamily="34" charset="0"/>
                        </a:rPr>
                        <a:t>4,000,000</a:t>
                      </a:r>
                      <a:r>
                        <a:rPr lang="id-ID" sz="1100" dirty="0" smtClean="0">
                          <a:latin typeface="Verdana" pitchFamily="34" charset="0"/>
                        </a:rPr>
                        <a:t>.00</a:t>
                      </a:r>
                      <a:endParaRPr lang="en-US" sz="1100" dirty="0">
                        <a:latin typeface="Verdana" pitchFamily="34" charset="0"/>
                      </a:endParaRPr>
                    </a:p>
                  </a:txBody>
                  <a:tcPr marL="47625" marR="47625" marT="47625" marB="47625"/>
                </a:tc>
                <a:tc>
                  <a:txBody>
                    <a:bodyPr/>
                    <a:lstStyle/>
                    <a:p>
                      <a:pPr marL="0" marR="0" indent="0" algn="r" defTabSz="914400" rtl="0" eaLnBrk="1" fontAlgn="t" latinLnBrk="0" hangingPunct="1">
                        <a:lnSpc>
                          <a:spcPct val="100000"/>
                        </a:lnSpc>
                        <a:spcBef>
                          <a:spcPts val="0"/>
                        </a:spcBef>
                        <a:spcAft>
                          <a:spcPts val="0"/>
                        </a:spcAft>
                        <a:buClrTx/>
                        <a:buSzTx/>
                        <a:buFontTx/>
                        <a:buNone/>
                        <a:tabLst/>
                        <a:defRPr/>
                      </a:pPr>
                      <a:r>
                        <a:rPr lang="en-US" sz="1100" dirty="0" smtClean="0">
                          <a:latin typeface="Verdana" pitchFamily="34" charset="0"/>
                        </a:rPr>
                        <a:t>2</a:t>
                      </a:r>
                      <a:r>
                        <a:rPr lang="id-ID" sz="1100" dirty="0" smtClean="0">
                          <a:latin typeface="Verdana" pitchFamily="34" charset="0"/>
                        </a:rPr>
                        <a:t>77</a:t>
                      </a:r>
                      <a:r>
                        <a:rPr lang="en-US" sz="1100" dirty="0" smtClean="0">
                          <a:latin typeface="Verdana" pitchFamily="34" charset="0"/>
                        </a:rPr>
                        <a:t>,000,000</a:t>
                      </a:r>
                      <a:endParaRPr lang="en-US" sz="1100" dirty="0">
                        <a:latin typeface="Verdana" pitchFamily="34" charset="0"/>
                      </a:endParaRPr>
                    </a:p>
                  </a:txBody>
                  <a:tcPr marL="47625" marR="47625" marT="47625" marB="47625"/>
                </a:tc>
                <a:tc gridSpan="3">
                  <a:txBody>
                    <a:bodyPr/>
                    <a:lstStyle/>
                    <a:p>
                      <a:pPr algn="ctr" fontAlgn="t"/>
                      <a:r>
                        <a:rPr lang="en-US" sz="1100" dirty="0">
                          <a:solidFill>
                            <a:srgbClr val="FFC000"/>
                          </a:solidFill>
                          <a:latin typeface="Verdana" pitchFamily="34" charset="0"/>
                        </a:rPr>
                        <a:t> </a:t>
                      </a:r>
                    </a:p>
                  </a:txBody>
                  <a:tcPr marL="47625" marR="47625" marT="47625" marB="47625" anchor="ctr">
                    <a:solidFill>
                      <a:schemeClr val="bg2">
                        <a:lumMod val="40000"/>
                        <a:lumOff val="60000"/>
                      </a:schemeClr>
                    </a:solidFill>
                  </a:tcPr>
                </a:tc>
                <a:tc hMerge="1">
                  <a:txBody>
                    <a:bodyPr/>
                    <a:lstStyle/>
                    <a:p>
                      <a:pPr algn="ctr" fontAlgn="t"/>
                      <a:endParaRPr lang="en-US" sz="1100" dirty="0">
                        <a:solidFill>
                          <a:srgbClr val="FFC000"/>
                        </a:solidFill>
                        <a:latin typeface="Verdana" pitchFamily="34" charset="0"/>
                      </a:endParaRPr>
                    </a:p>
                  </a:txBody>
                  <a:tcPr marL="47625" marR="47625" marT="47625" marB="47625">
                    <a:solidFill>
                      <a:schemeClr val="bg2">
                        <a:lumMod val="40000"/>
                        <a:lumOff val="60000"/>
                      </a:schemeClr>
                    </a:solidFill>
                  </a:tcPr>
                </a:tc>
                <a:tc hMerge="1">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dirty="0">
                        <a:solidFill>
                          <a:srgbClr val="FFC000"/>
                        </a:solidFill>
                        <a:latin typeface="Verdana" pitchFamily="34" charset="0"/>
                      </a:endParaRPr>
                    </a:p>
                  </a:txBody>
                  <a:tcPr marL="47625" marR="47625" marT="47625" marB="47625">
                    <a:solidFill>
                      <a:schemeClr val="bg2">
                        <a:lumMod val="40000"/>
                        <a:lumOff val="6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d-ID" sz="1100" dirty="0" smtClean="0">
                          <a:latin typeface="Verdana" pitchFamily="34" charset="0"/>
                        </a:rPr>
                        <a:t>43</a:t>
                      </a:r>
                      <a:r>
                        <a:rPr lang="en-US" sz="1100" dirty="0" smtClean="0">
                          <a:latin typeface="Verdana" pitchFamily="34" charset="0"/>
                        </a:rPr>
                        <a:t>,</a:t>
                      </a:r>
                      <a:r>
                        <a:rPr lang="id-ID" sz="1100" dirty="0" smtClean="0">
                          <a:latin typeface="Verdana" pitchFamily="34" charset="0"/>
                        </a:rPr>
                        <a:t>56</a:t>
                      </a:r>
                      <a:r>
                        <a:rPr lang="en-US" sz="1100" dirty="0" smtClean="0">
                          <a:latin typeface="Verdana" pitchFamily="34" charset="0"/>
                        </a:rPr>
                        <a:t>0,000</a:t>
                      </a:r>
                      <a:endParaRPr lang="en-US" sz="1100" dirty="0">
                        <a:latin typeface="Verdana" pitchFamily="34" charset="0"/>
                      </a:endParaRPr>
                    </a:p>
                  </a:txBody>
                  <a:tcPr marL="47625" marR="47625" marT="47625" marB="47625"/>
                </a:tc>
              </a:tr>
            </a:tbl>
          </a:graphicData>
        </a:graphic>
      </p:graphicFrame>
      <p:sp>
        <p:nvSpPr>
          <p:cNvPr id="3" name="TextBox 2"/>
          <p:cNvSpPr txBox="1"/>
          <p:nvPr/>
        </p:nvSpPr>
        <p:spPr>
          <a:xfrm>
            <a:off x="642910" y="142852"/>
            <a:ext cx="7715304" cy="646331"/>
          </a:xfrm>
          <a:prstGeom prst="rect">
            <a:avLst/>
          </a:prstGeom>
          <a:noFill/>
        </p:spPr>
        <p:txBody>
          <a:bodyPr wrap="square" rtlCol="0">
            <a:spAutoFit/>
          </a:bodyPr>
          <a:lstStyle/>
          <a:p>
            <a:r>
              <a:rPr lang="id-ID" b="1" dirty="0" smtClean="0">
                <a:solidFill>
                  <a:schemeClr val="bg2"/>
                </a:solidFill>
              </a:rPr>
              <a:t>Neneng Hasanah Tidak punya NPWP &amp; tidak bisa menunjukan NPWP Suami, Surat Nikah dan Kartu Keluarga</a:t>
            </a:r>
            <a:endParaRPr lang="en-US" b="1" dirty="0">
              <a:solidFill>
                <a:schemeClr val="bg2"/>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Text Box 10"/>
          <p:cNvSpPr txBox="1">
            <a:spLocks noChangeArrowheads="1"/>
          </p:cNvSpPr>
          <p:nvPr/>
        </p:nvSpPr>
        <p:spPr bwMode="auto">
          <a:xfrm>
            <a:off x="2751138" y="1196975"/>
            <a:ext cx="5421312" cy="366713"/>
          </a:xfrm>
          <a:prstGeom prst="rect">
            <a:avLst/>
          </a:prstGeom>
          <a:noFill/>
          <a:ln w="9525">
            <a:noFill/>
            <a:miter lim="800000"/>
            <a:headEnd/>
            <a:tailEnd/>
          </a:ln>
        </p:spPr>
        <p:txBody>
          <a:bodyPr>
            <a:spAutoFit/>
          </a:bodyPr>
          <a:lstStyle/>
          <a:p>
            <a:pPr eaLnBrk="1" hangingPunct="1"/>
            <a:endParaRPr lang="en-US"/>
          </a:p>
        </p:txBody>
      </p:sp>
      <p:sp>
        <p:nvSpPr>
          <p:cNvPr id="4117" name="WordArt 21"/>
          <p:cNvSpPr>
            <a:spLocks noChangeArrowheads="1" noChangeShapeType="1" noTextEdit="1"/>
          </p:cNvSpPr>
          <p:nvPr/>
        </p:nvSpPr>
        <p:spPr bwMode="auto">
          <a:xfrm>
            <a:off x="827088" y="990600"/>
            <a:ext cx="7632700" cy="936625"/>
          </a:xfrm>
          <a:prstGeom prst="rect">
            <a:avLst/>
          </a:prstGeom>
        </p:spPr>
        <p:txBody>
          <a:bodyPr wrap="none" fromWordArt="1">
            <a:prstTxWarp prst="textPlain">
              <a:avLst>
                <a:gd name="adj" fmla="val 50000"/>
              </a:avLst>
            </a:prstTxWarp>
          </a:bodyPr>
          <a:lstStyle/>
          <a:p>
            <a:pPr algn="ctr"/>
            <a:r>
              <a:rPr lang="en-US" sz="3200" kern="10" dirty="0" smtClean="0">
                <a:ln w="19050">
                  <a:solidFill>
                    <a:schemeClr val="tx1"/>
                  </a:solidFill>
                  <a:round/>
                  <a:headEnd/>
                  <a:tailEnd/>
                </a:ln>
                <a:solidFill>
                  <a:srgbClr val="FFFF66"/>
                </a:solidFill>
                <a:effectLst>
                  <a:outerShdw dist="35921" dir="2700000" algn="ctr" rotWithShape="0">
                    <a:srgbClr val="990000"/>
                  </a:outerShdw>
                </a:effectLst>
                <a:latin typeface="Impact"/>
              </a:rPr>
              <a:t>PENGETAHUAN PERPAJAKAN</a:t>
            </a:r>
          </a:p>
          <a:p>
            <a:pPr algn="ctr"/>
            <a:r>
              <a:rPr lang="en-US" sz="3200" kern="10" dirty="0" smtClean="0">
                <a:ln w="19050">
                  <a:solidFill>
                    <a:schemeClr val="tx1"/>
                  </a:solidFill>
                  <a:round/>
                  <a:headEnd/>
                  <a:tailEnd/>
                </a:ln>
                <a:solidFill>
                  <a:srgbClr val="FFFF66"/>
                </a:solidFill>
                <a:effectLst>
                  <a:outerShdw dist="35921" dir="2700000" algn="ctr" rotWithShape="0">
                    <a:srgbClr val="990000"/>
                  </a:outerShdw>
                </a:effectLst>
                <a:latin typeface="Impact"/>
              </a:rPr>
              <a:t>BAGI BENDAHARA</a:t>
            </a:r>
            <a:endParaRPr lang="en-US" sz="3200" kern="10" dirty="0">
              <a:ln w="19050">
                <a:solidFill>
                  <a:schemeClr val="tx1"/>
                </a:solidFill>
                <a:round/>
                <a:headEnd/>
                <a:tailEnd/>
              </a:ln>
              <a:solidFill>
                <a:srgbClr val="FFFF66"/>
              </a:solidFill>
              <a:effectLst>
                <a:outerShdw dist="35921" dir="2700000" algn="ctr" rotWithShape="0">
                  <a:srgbClr val="990000"/>
                </a:outerShdw>
              </a:effectLst>
              <a:latin typeface="Impact"/>
            </a:endParaRPr>
          </a:p>
        </p:txBody>
      </p:sp>
      <p:pic>
        <p:nvPicPr>
          <p:cNvPr id="4" name="Picture 3"/>
          <p:cNvPicPr/>
          <p:nvPr/>
        </p:nvPicPr>
        <p:blipFill>
          <a:blip r:embed="rId3"/>
          <a:srcRect/>
          <a:stretch>
            <a:fillRect/>
          </a:stretch>
        </p:blipFill>
        <p:spPr bwMode="auto">
          <a:xfrm>
            <a:off x="3276600" y="2057400"/>
            <a:ext cx="2895600" cy="2133600"/>
          </a:xfrm>
          <a:prstGeom prst="rect">
            <a:avLst/>
          </a:prstGeom>
          <a:noFill/>
          <a:ln w="9525">
            <a:noFill/>
            <a:miter lim="800000"/>
            <a:headEnd/>
            <a:tailEnd/>
          </a:ln>
        </p:spPr>
      </p:pic>
      <p:sp>
        <p:nvSpPr>
          <p:cNvPr id="5" name="WordArt 21"/>
          <p:cNvSpPr>
            <a:spLocks noChangeArrowheads="1" noChangeShapeType="1" noTextEdit="1"/>
          </p:cNvSpPr>
          <p:nvPr/>
        </p:nvSpPr>
        <p:spPr bwMode="auto">
          <a:xfrm>
            <a:off x="685800" y="4343400"/>
            <a:ext cx="7632700" cy="1089025"/>
          </a:xfrm>
          <a:prstGeom prst="rect">
            <a:avLst/>
          </a:prstGeom>
        </p:spPr>
        <p:txBody>
          <a:bodyPr wrap="none" fromWordArt="1">
            <a:prstTxWarp prst="textPlain">
              <a:avLst>
                <a:gd name="adj" fmla="val 50000"/>
              </a:avLst>
            </a:prstTxWarp>
          </a:bodyPr>
          <a:lstStyle/>
          <a:p>
            <a:pPr algn="ctr"/>
            <a:r>
              <a:rPr lang="en-US" sz="3200" kern="10" dirty="0" smtClean="0">
                <a:ln w="19050">
                  <a:solidFill>
                    <a:schemeClr val="tx1"/>
                  </a:solidFill>
                  <a:round/>
                  <a:headEnd/>
                  <a:tailEnd/>
                </a:ln>
                <a:solidFill>
                  <a:srgbClr val="FFFF66"/>
                </a:solidFill>
                <a:effectLst>
                  <a:outerShdw dist="35921" dir="2700000" algn="ctr" rotWithShape="0">
                    <a:srgbClr val="990000"/>
                  </a:outerShdw>
                </a:effectLst>
                <a:latin typeface="Impact"/>
              </a:rPr>
              <a:t>ASPEK PERPAJAKAN ATAS PENGGUNAAN</a:t>
            </a:r>
          </a:p>
          <a:p>
            <a:pPr algn="ctr"/>
            <a:r>
              <a:rPr lang="en-US" sz="3200" kern="10" dirty="0" smtClean="0">
                <a:ln w="19050">
                  <a:solidFill>
                    <a:schemeClr val="tx1"/>
                  </a:solidFill>
                  <a:round/>
                  <a:headEnd/>
                  <a:tailEnd/>
                </a:ln>
                <a:solidFill>
                  <a:srgbClr val="FFFF66"/>
                </a:solidFill>
                <a:effectLst>
                  <a:outerShdw dist="35921" dir="2700000" algn="ctr" rotWithShape="0">
                    <a:srgbClr val="990000"/>
                  </a:outerShdw>
                </a:effectLst>
                <a:latin typeface="Impact"/>
              </a:rPr>
              <a:t>APBN/APBD 2012</a:t>
            </a:r>
          </a:p>
          <a:p>
            <a:pPr algn="ctr"/>
            <a:r>
              <a:rPr lang="en-US" sz="3200" kern="10" dirty="0" smtClean="0">
                <a:ln w="19050">
                  <a:solidFill>
                    <a:schemeClr val="tx1"/>
                  </a:solidFill>
                  <a:round/>
                  <a:headEnd/>
                  <a:tailEnd/>
                </a:ln>
                <a:solidFill>
                  <a:srgbClr val="FFFF66"/>
                </a:solidFill>
                <a:effectLst>
                  <a:outerShdw dist="35921" dir="2700000" algn="ctr" rotWithShape="0">
                    <a:srgbClr val="990000"/>
                  </a:outerShdw>
                </a:effectLst>
                <a:latin typeface="Impact"/>
              </a:rPr>
              <a:t>BAGI BENDAHARA</a:t>
            </a: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4117"/>
                                        </p:tgtEl>
                                        <p:attrNameLst>
                                          <p:attrName>style.visibility</p:attrName>
                                        </p:attrNameLst>
                                      </p:cBhvr>
                                      <p:to>
                                        <p:strVal val="visible"/>
                                      </p:to>
                                    </p:set>
                                    <p:anim calcmode="lin" valueType="num">
                                      <p:cBhvr>
                                        <p:cTn id="7" dur="3000" fill="hold"/>
                                        <p:tgtEl>
                                          <p:spTgt spid="4117"/>
                                        </p:tgtEl>
                                        <p:attrNameLst>
                                          <p:attrName>ppt_w</p:attrName>
                                        </p:attrNameLst>
                                      </p:cBhvr>
                                      <p:tavLst>
                                        <p:tav tm="0" fmla="#ppt_w*sin(2.5*pi*$)">
                                          <p:val>
                                            <p:fltVal val="0"/>
                                          </p:val>
                                        </p:tav>
                                        <p:tav tm="100000">
                                          <p:val>
                                            <p:fltVal val="1"/>
                                          </p:val>
                                        </p:tav>
                                      </p:tavLst>
                                    </p:anim>
                                    <p:anim calcmode="lin" valueType="num">
                                      <p:cBhvr>
                                        <p:cTn id="8" dur="3000" fill="hold"/>
                                        <p:tgtEl>
                                          <p:spTgt spid="4117"/>
                                        </p:tgtEl>
                                        <p:attrNameLst>
                                          <p:attrName>ppt_h</p:attrName>
                                        </p:attrNameLst>
                                      </p:cBhvr>
                                      <p:tavLst>
                                        <p:tav tm="0">
                                          <p:val>
                                            <p:strVal val="#ppt_h"/>
                                          </p:val>
                                        </p:tav>
                                        <p:tav tm="100000">
                                          <p:val>
                                            <p:strVal val="#ppt_h"/>
                                          </p:val>
                                        </p:tav>
                                      </p:tavLst>
                                    </p:anim>
                                  </p:childTnLst>
                                </p:cTn>
                              </p:par>
                            </p:childTnLst>
                          </p:cTn>
                        </p:par>
                        <p:par>
                          <p:cTn id="9" fill="hold">
                            <p:stCondLst>
                              <p:cond delay="3000"/>
                            </p:stCondLst>
                            <p:childTnLst>
                              <p:par>
                                <p:cTn id="10" presetID="19" presetClass="entr" presetSubtype="1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3000" fill="hold"/>
                                        <p:tgtEl>
                                          <p:spTgt spid="5"/>
                                        </p:tgtEl>
                                        <p:attrNameLst>
                                          <p:attrName>ppt_w</p:attrName>
                                        </p:attrNameLst>
                                      </p:cBhvr>
                                      <p:tavLst>
                                        <p:tav tm="0" fmla="#ppt_w*sin(2.5*pi*$)">
                                          <p:val>
                                            <p:fltVal val="0"/>
                                          </p:val>
                                        </p:tav>
                                        <p:tav tm="100000">
                                          <p:val>
                                            <p:fltVal val="1"/>
                                          </p:val>
                                        </p:tav>
                                      </p:tavLst>
                                    </p:anim>
                                    <p:anim calcmode="lin" valueType="num">
                                      <p:cBhvr>
                                        <p:cTn id="13" dur="3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7" grpId="0" animBg="1"/>
      <p:bldP spid="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90" name="Rectangle 2"/>
          <p:cNvSpPr>
            <a:spLocks noChangeArrowheads="1"/>
          </p:cNvSpPr>
          <p:nvPr/>
        </p:nvSpPr>
        <p:spPr bwMode="auto">
          <a:xfrm>
            <a:off x="711200" y="6229350"/>
            <a:ext cx="1828800" cy="514350"/>
          </a:xfrm>
          <a:prstGeom prst="rect">
            <a:avLst/>
          </a:prstGeom>
          <a:noFill/>
          <a:ln w="9525">
            <a:noFill/>
            <a:miter lim="800000"/>
            <a:headEnd/>
            <a:tailEnd/>
          </a:ln>
        </p:spPr>
        <p:txBody>
          <a:bodyPr wrap="none" anchor="ctr"/>
          <a:lstStyle/>
          <a:p>
            <a:pPr algn="ctr" eaLnBrk="0" hangingPunct="0"/>
            <a:endParaRPr lang="en-US" sz="2400" b="1">
              <a:solidFill>
                <a:srgbClr val="000066"/>
              </a:solidFill>
              <a:latin typeface="Arial" pitchFamily="34" charset="0"/>
            </a:endParaRPr>
          </a:p>
        </p:txBody>
      </p:sp>
      <p:sp>
        <p:nvSpPr>
          <p:cNvPr id="805891" name="Rectangle 3"/>
          <p:cNvSpPr>
            <a:spLocks noChangeArrowheads="1"/>
          </p:cNvSpPr>
          <p:nvPr/>
        </p:nvSpPr>
        <p:spPr bwMode="auto">
          <a:xfrm>
            <a:off x="3149600" y="6229350"/>
            <a:ext cx="2844800" cy="514350"/>
          </a:xfrm>
          <a:prstGeom prst="rect">
            <a:avLst/>
          </a:prstGeom>
          <a:noFill/>
          <a:ln w="9525">
            <a:noFill/>
            <a:miter lim="800000"/>
            <a:headEnd/>
            <a:tailEnd/>
          </a:ln>
        </p:spPr>
        <p:txBody>
          <a:bodyPr wrap="none" anchor="ctr"/>
          <a:lstStyle/>
          <a:p>
            <a:pPr algn="ctr" eaLnBrk="0" hangingPunct="0"/>
            <a:endParaRPr lang="en-US" sz="2400" b="1">
              <a:solidFill>
                <a:srgbClr val="000066"/>
              </a:solidFill>
              <a:latin typeface="Arial" pitchFamily="34" charset="0"/>
            </a:endParaRPr>
          </a:p>
        </p:txBody>
      </p:sp>
      <p:sp>
        <p:nvSpPr>
          <p:cNvPr id="805892" name="Rectangle 4"/>
          <p:cNvSpPr>
            <a:spLocks noChangeArrowheads="1"/>
          </p:cNvSpPr>
          <p:nvPr/>
        </p:nvSpPr>
        <p:spPr bwMode="auto">
          <a:xfrm>
            <a:off x="465138" y="1085850"/>
            <a:ext cx="8450262" cy="5543550"/>
          </a:xfrm>
          <a:prstGeom prst="rect">
            <a:avLst/>
          </a:prstGeom>
          <a:noFill/>
          <a:ln w="12700">
            <a:noFill/>
            <a:miter lim="800000"/>
            <a:headEnd/>
            <a:tailEnd/>
          </a:ln>
        </p:spPr>
        <p:txBody>
          <a:bodyPr wrap="none" anchor="ctr"/>
          <a:lstStyle/>
          <a:p>
            <a:pPr algn="ctr" eaLnBrk="0" hangingPunct="0"/>
            <a:endParaRPr lang="en-US" sz="2400" b="1">
              <a:solidFill>
                <a:srgbClr val="000066"/>
              </a:solidFill>
              <a:latin typeface="Arial" pitchFamily="34" charset="0"/>
            </a:endParaRPr>
          </a:p>
        </p:txBody>
      </p:sp>
      <p:sp>
        <p:nvSpPr>
          <p:cNvPr id="805893" name="Rectangle 5"/>
          <p:cNvSpPr>
            <a:spLocks noChangeArrowheads="1"/>
          </p:cNvSpPr>
          <p:nvPr/>
        </p:nvSpPr>
        <p:spPr bwMode="auto">
          <a:xfrm>
            <a:off x="1371600" y="304800"/>
            <a:ext cx="6283325" cy="676275"/>
          </a:xfrm>
          <a:prstGeom prst="rect">
            <a:avLst/>
          </a:prstGeom>
          <a:noFill/>
          <a:ln w="12700">
            <a:noFill/>
            <a:miter lim="800000"/>
            <a:headEnd/>
            <a:tailEnd/>
          </a:ln>
        </p:spPr>
        <p:txBody>
          <a:bodyPr wrap="none" lIns="90488" tIns="44450" rIns="90488" bIns="44450" anchor="ctr"/>
          <a:lstStyle/>
          <a:p>
            <a:pPr algn="ctr" eaLnBrk="0" hangingPunct="0"/>
            <a:r>
              <a:rPr lang="en-US" sz="4000" b="1" dirty="0">
                <a:solidFill>
                  <a:srgbClr val="000066"/>
                </a:solidFill>
                <a:latin typeface="Carbon Block" pitchFamily="2" charset="0"/>
              </a:rPr>
              <a:t>CONTOH PENGHITUNGAN</a:t>
            </a:r>
          </a:p>
          <a:p>
            <a:pPr algn="ctr" eaLnBrk="0" hangingPunct="0"/>
            <a:r>
              <a:rPr lang="en-US" sz="4000" b="1" dirty="0" err="1">
                <a:solidFill>
                  <a:srgbClr val="000066"/>
                </a:solidFill>
                <a:latin typeface="Carbon Block" pitchFamily="2" charset="0"/>
              </a:rPr>
              <a:t>PPh</a:t>
            </a:r>
            <a:r>
              <a:rPr lang="en-US" sz="4000" b="1" dirty="0">
                <a:solidFill>
                  <a:srgbClr val="000066"/>
                </a:solidFill>
                <a:latin typeface="Carbon Block" pitchFamily="2" charset="0"/>
              </a:rPr>
              <a:t> PASAL 21</a:t>
            </a:r>
          </a:p>
        </p:txBody>
      </p:sp>
      <p:sp>
        <p:nvSpPr>
          <p:cNvPr id="805894" name="Rectangle 6"/>
          <p:cNvSpPr>
            <a:spLocks noChangeArrowheads="1"/>
          </p:cNvSpPr>
          <p:nvPr/>
        </p:nvSpPr>
        <p:spPr bwMode="auto">
          <a:xfrm>
            <a:off x="304800" y="1524000"/>
            <a:ext cx="8305800" cy="3670300"/>
          </a:xfrm>
          <a:prstGeom prst="rect">
            <a:avLst/>
          </a:prstGeom>
          <a:solidFill>
            <a:srgbClr val="CCCCFF"/>
          </a:solidFill>
          <a:ln w="9525">
            <a:solidFill>
              <a:schemeClr val="tx1"/>
            </a:solidFill>
            <a:miter lim="800000"/>
            <a:headEnd/>
            <a:tailEnd/>
          </a:ln>
        </p:spPr>
        <p:txBody>
          <a:bodyPr lIns="90488" tIns="44450" rIns="90488" bIns="44450">
            <a:spAutoFit/>
          </a:bodyPr>
          <a:lstStyle/>
          <a:p>
            <a:pPr defTabSz="749300" eaLnBrk="0" hangingPunct="0">
              <a:spcBef>
                <a:spcPct val="50000"/>
              </a:spcBef>
            </a:pPr>
            <a:r>
              <a:rPr lang="en-US" b="1" dirty="0" err="1">
                <a:solidFill>
                  <a:srgbClr val="111111"/>
                </a:solidFill>
                <a:latin typeface="Arial" pitchFamily="34" charset="0"/>
              </a:rPr>
              <a:t>Contoh</a:t>
            </a:r>
            <a:r>
              <a:rPr lang="en-US" b="1" dirty="0">
                <a:solidFill>
                  <a:srgbClr val="111111"/>
                </a:solidFill>
                <a:latin typeface="Arial" pitchFamily="34" charset="0"/>
              </a:rPr>
              <a:t> 3</a:t>
            </a:r>
          </a:p>
          <a:p>
            <a:pPr defTabSz="749300" eaLnBrk="0" hangingPunct="0">
              <a:spcBef>
                <a:spcPct val="50000"/>
              </a:spcBef>
            </a:pPr>
            <a:r>
              <a:rPr lang="en-US" b="1" dirty="0" smtClean="0">
                <a:solidFill>
                  <a:srgbClr val="111111"/>
                </a:solidFill>
                <a:latin typeface="Arial" pitchFamily="34" charset="0"/>
              </a:rPr>
              <a:t>Willy SH</a:t>
            </a:r>
            <a:r>
              <a:rPr lang="en-US" b="1" dirty="0">
                <a:solidFill>
                  <a:srgbClr val="111111"/>
                </a:solidFill>
                <a:latin typeface="Arial" pitchFamily="34" charset="0"/>
              </a:rPr>
              <a:t>, LLM (</a:t>
            </a:r>
            <a:r>
              <a:rPr lang="en-US" b="1" dirty="0" err="1">
                <a:solidFill>
                  <a:srgbClr val="111111"/>
                </a:solidFill>
                <a:latin typeface="Arial" pitchFamily="34" charset="0"/>
              </a:rPr>
              <a:t>memiliki</a:t>
            </a:r>
            <a:r>
              <a:rPr lang="en-US" b="1" dirty="0">
                <a:solidFill>
                  <a:srgbClr val="111111"/>
                </a:solidFill>
                <a:latin typeface="Arial" pitchFamily="34" charset="0"/>
              </a:rPr>
              <a:t> NPWP-</a:t>
            </a:r>
            <a:r>
              <a:rPr lang="en-US" b="1" dirty="0" err="1">
                <a:solidFill>
                  <a:srgbClr val="111111"/>
                </a:solidFill>
                <a:latin typeface="Arial" pitchFamily="34" charset="0"/>
              </a:rPr>
              <a:t>bukan</a:t>
            </a:r>
            <a:r>
              <a:rPr lang="en-US" b="1" dirty="0">
                <a:solidFill>
                  <a:srgbClr val="111111"/>
                </a:solidFill>
                <a:latin typeface="Arial" pitchFamily="34" charset="0"/>
              </a:rPr>
              <a:t> PNS) </a:t>
            </a:r>
            <a:r>
              <a:rPr lang="en-US" b="1" dirty="0" err="1">
                <a:solidFill>
                  <a:srgbClr val="111111"/>
                </a:solidFill>
                <a:latin typeface="Arial" pitchFamily="34" charset="0"/>
              </a:rPr>
              <a:t>menerima</a:t>
            </a:r>
            <a:r>
              <a:rPr lang="en-US" b="1" dirty="0">
                <a:solidFill>
                  <a:srgbClr val="111111"/>
                </a:solidFill>
                <a:latin typeface="Arial" pitchFamily="34" charset="0"/>
              </a:rPr>
              <a:t> </a:t>
            </a:r>
            <a:r>
              <a:rPr lang="en-US" b="1" dirty="0" err="1">
                <a:solidFill>
                  <a:srgbClr val="111111"/>
                </a:solidFill>
                <a:latin typeface="Arial" pitchFamily="34" charset="0"/>
              </a:rPr>
              <a:t>uang</a:t>
            </a:r>
            <a:r>
              <a:rPr lang="en-US" b="1" dirty="0">
                <a:solidFill>
                  <a:srgbClr val="111111"/>
                </a:solidFill>
                <a:latin typeface="Arial" pitchFamily="34" charset="0"/>
              </a:rPr>
              <a:t> </a:t>
            </a:r>
            <a:r>
              <a:rPr lang="en-US" b="1" dirty="0" err="1">
                <a:solidFill>
                  <a:srgbClr val="111111"/>
                </a:solidFill>
                <a:latin typeface="Arial" pitchFamily="34" charset="0"/>
              </a:rPr>
              <a:t>rapat</a:t>
            </a:r>
            <a:r>
              <a:rPr lang="en-US" b="1" dirty="0">
                <a:solidFill>
                  <a:srgbClr val="111111"/>
                </a:solidFill>
                <a:latin typeface="Arial" pitchFamily="34" charset="0"/>
              </a:rPr>
              <a:t> </a:t>
            </a:r>
            <a:r>
              <a:rPr lang="en-US" b="1" dirty="0" err="1">
                <a:solidFill>
                  <a:srgbClr val="111111"/>
                </a:solidFill>
                <a:latin typeface="Arial" pitchFamily="34" charset="0"/>
              </a:rPr>
              <a:t>sebagai</a:t>
            </a:r>
            <a:r>
              <a:rPr lang="en-US" b="1" dirty="0">
                <a:solidFill>
                  <a:srgbClr val="111111"/>
                </a:solidFill>
                <a:latin typeface="Arial" pitchFamily="34" charset="0"/>
              </a:rPr>
              <a:t> </a:t>
            </a:r>
            <a:r>
              <a:rPr lang="en-US" b="1" dirty="0" err="1">
                <a:solidFill>
                  <a:srgbClr val="111111"/>
                </a:solidFill>
                <a:latin typeface="Arial" pitchFamily="34" charset="0"/>
              </a:rPr>
              <a:t>peserta</a:t>
            </a:r>
            <a:r>
              <a:rPr lang="en-US" b="1" dirty="0">
                <a:solidFill>
                  <a:srgbClr val="111111"/>
                </a:solidFill>
                <a:latin typeface="Arial" pitchFamily="34" charset="0"/>
              </a:rPr>
              <a:t> </a:t>
            </a:r>
            <a:r>
              <a:rPr lang="en-US" b="1" dirty="0" err="1">
                <a:solidFill>
                  <a:srgbClr val="111111"/>
                </a:solidFill>
                <a:latin typeface="Arial" pitchFamily="34" charset="0"/>
              </a:rPr>
              <a:t>rapat</a:t>
            </a:r>
            <a:r>
              <a:rPr lang="en-US" b="1" dirty="0">
                <a:solidFill>
                  <a:srgbClr val="111111"/>
                </a:solidFill>
                <a:latin typeface="Arial" pitchFamily="34" charset="0"/>
              </a:rPr>
              <a:t> </a:t>
            </a:r>
            <a:r>
              <a:rPr lang="en-US" b="1" dirty="0" err="1">
                <a:solidFill>
                  <a:srgbClr val="111111"/>
                </a:solidFill>
                <a:latin typeface="Arial" pitchFamily="34" charset="0"/>
              </a:rPr>
              <a:t>di</a:t>
            </a:r>
            <a:r>
              <a:rPr lang="en-US" b="1" dirty="0">
                <a:solidFill>
                  <a:srgbClr val="111111"/>
                </a:solidFill>
                <a:latin typeface="Arial" pitchFamily="34" charset="0"/>
              </a:rPr>
              <a:t> </a:t>
            </a:r>
            <a:r>
              <a:rPr lang="en-US" b="1" dirty="0" err="1">
                <a:solidFill>
                  <a:srgbClr val="111111"/>
                </a:solidFill>
                <a:latin typeface="Arial" pitchFamily="34" charset="0"/>
              </a:rPr>
              <a:t>Mabes</a:t>
            </a:r>
            <a:r>
              <a:rPr lang="en-US" b="1" dirty="0">
                <a:solidFill>
                  <a:srgbClr val="111111"/>
                </a:solidFill>
                <a:latin typeface="Arial" pitchFamily="34" charset="0"/>
              </a:rPr>
              <a:t> </a:t>
            </a:r>
            <a:r>
              <a:rPr lang="en-US" b="1" dirty="0" err="1">
                <a:solidFill>
                  <a:srgbClr val="111111"/>
                </a:solidFill>
                <a:latin typeface="Arial" pitchFamily="34" charset="0"/>
              </a:rPr>
              <a:t>Polri</a:t>
            </a:r>
            <a:r>
              <a:rPr lang="en-US" b="1" dirty="0">
                <a:solidFill>
                  <a:srgbClr val="111111"/>
                </a:solidFill>
                <a:latin typeface="Arial" pitchFamily="34" charset="0"/>
              </a:rPr>
              <a:t> </a:t>
            </a:r>
            <a:r>
              <a:rPr lang="en-US" b="1" dirty="0" err="1">
                <a:solidFill>
                  <a:srgbClr val="111111"/>
                </a:solidFill>
                <a:latin typeface="Arial" pitchFamily="34" charset="0"/>
              </a:rPr>
              <a:t>sebesar</a:t>
            </a:r>
            <a:r>
              <a:rPr lang="en-US" b="1" dirty="0">
                <a:solidFill>
                  <a:srgbClr val="111111"/>
                </a:solidFill>
                <a:latin typeface="Arial" pitchFamily="34" charset="0"/>
              </a:rPr>
              <a:t> Rp1.000.000,-   </a:t>
            </a:r>
          </a:p>
          <a:p>
            <a:pPr defTabSz="749300" eaLnBrk="0" hangingPunct="0">
              <a:spcBef>
                <a:spcPct val="50000"/>
              </a:spcBef>
            </a:pPr>
            <a:r>
              <a:rPr lang="en-US" b="1" dirty="0" err="1">
                <a:solidFill>
                  <a:srgbClr val="111111"/>
                </a:solidFill>
                <a:latin typeface="Arial" pitchFamily="34" charset="0"/>
              </a:rPr>
              <a:t>Penghitungan</a:t>
            </a:r>
            <a:r>
              <a:rPr lang="en-US" b="1" dirty="0">
                <a:solidFill>
                  <a:srgbClr val="111111"/>
                </a:solidFill>
                <a:latin typeface="Arial" pitchFamily="34" charset="0"/>
              </a:rPr>
              <a:t> </a:t>
            </a:r>
            <a:r>
              <a:rPr lang="en-US" b="1" dirty="0" err="1">
                <a:solidFill>
                  <a:srgbClr val="111111"/>
                </a:solidFill>
                <a:latin typeface="Arial" pitchFamily="34" charset="0"/>
              </a:rPr>
              <a:t>PPh</a:t>
            </a:r>
            <a:r>
              <a:rPr lang="en-US" b="1" dirty="0">
                <a:solidFill>
                  <a:srgbClr val="111111"/>
                </a:solidFill>
                <a:latin typeface="Arial" pitchFamily="34" charset="0"/>
              </a:rPr>
              <a:t> </a:t>
            </a:r>
            <a:r>
              <a:rPr lang="en-US" b="1" dirty="0" err="1">
                <a:solidFill>
                  <a:srgbClr val="111111"/>
                </a:solidFill>
                <a:latin typeface="Arial" pitchFamily="34" charset="0"/>
              </a:rPr>
              <a:t>Pasal</a:t>
            </a:r>
            <a:r>
              <a:rPr lang="en-US" b="1" dirty="0">
                <a:solidFill>
                  <a:srgbClr val="111111"/>
                </a:solidFill>
                <a:latin typeface="Arial" pitchFamily="34" charset="0"/>
              </a:rPr>
              <a:t> 21  :</a:t>
            </a:r>
          </a:p>
          <a:p>
            <a:pPr defTabSz="749300" eaLnBrk="0" hangingPunct="0"/>
            <a:r>
              <a:rPr lang="en-US" b="1" dirty="0">
                <a:solidFill>
                  <a:srgbClr val="111111"/>
                </a:solidFill>
                <a:latin typeface="Arial" pitchFamily="34" charset="0"/>
              </a:rPr>
              <a:t>5% x Rp1.000.000 = Rp50.000,-</a:t>
            </a:r>
          </a:p>
          <a:p>
            <a:pPr defTabSz="749300" eaLnBrk="0" hangingPunct="0"/>
            <a:r>
              <a:rPr lang="en-US" b="1" dirty="0">
                <a:solidFill>
                  <a:srgbClr val="111111"/>
                </a:solidFill>
                <a:latin typeface="Arial" pitchFamily="34" charset="0"/>
              </a:rPr>
              <a:t>5% x        (Rp5.000.000)       = Rp250.000</a:t>
            </a:r>
          </a:p>
          <a:p>
            <a:pPr defTabSz="749300" eaLnBrk="0" hangingPunct="0"/>
            <a:endParaRPr lang="en-US" b="1" dirty="0">
              <a:solidFill>
                <a:srgbClr val="111111"/>
              </a:solidFill>
              <a:latin typeface="Arial" pitchFamily="34" charset="0"/>
            </a:endParaRPr>
          </a:p>
          <a:p>
            <a:pPr defTabSz="749300"/>
            <a:r>
              <a:rPr lang="en-US" b="1" dirty="0" err="1">
                <a:solidFill>
                  <a:srgbClr val="111111"/>
                </a:solidFill>
                <a:latin typeface="Arial" pitchFamily="34" charset="0"/>
              </a:rPr>
              <a:t>Jika</a:t>
            </a:r>
            <a:r>
              <a:rPr lang="en-US" b="1" dirty="0">
                <a:solidFill>
                  <a:srgbClr val="111111"/>
                </a:solidFill>
                <a:latin typeface="Arial" pitchFamily="34" charset="0"/>
              </a:rPr>
              <a:t> </a:t>
            </a:r>
            <a:r>
              <a:rPr lang="en-US" b="1" dirty="0" smtClean="0">
                <a:solidFill>
                  <a:srgbClr val="111111"/>
                </a:solidFill>
                <a:latin typeface="Arial" pitchFamily="34" charset="0"/>
              </a:rPr>
              <a:t>Willy </a:t>
            </a:r>
            <a:r>
              <a:rPr lang="en-US" b="1" dirty="0" err="1" smtClean="0">
                <a:solidFill>
                  <a:srgbClr val="111111"/>
                </a:solidFill>
                <a:latin typeface="Arial" pitchFamily="34" charset="0"/>
              </a:rPr>
              <a:t>tidak</a:t>
            </a:r>
            <a:r>
              <a:rPr lang="en-US" b="1" dirty="0" smtClean="0">
                <a:solidFill>
                  <a:srgbClr val="111111"/>
                </a:solidFill>
                <a:latin typeface="Arial" pitchFamily="34" charset="0"/>
              </a:rPr>
              <a:t> </a:t>
            </a:r>
            <a:r>
              <a:rPr lang="en-US" b="1" dirty="0" err="1">
                <a:solidFill>
                  <a:srgbClr val="111111"/>
                </a:solidFill>
                <a:latin typeface="Arial" pitchFamily="34" charset="0"/>
              </a:rPr>
              <a:t>memiliki</a:t>
            </a:r>
            <a:r>
              <a:rPr lang="en-US" b="1" dirty="0">
                <a:solidFill>
                  <a:srgbClr val="111111"/>
                </a:solidFill>
                <a:latin typeface="Arial" pitchFamily="34" charset="0"/>
              </a:rPr>
              <a:t> NPWP, </a:t>
            </a:r>
            <a:r>
              <a:rPr lang="en-US" b="1" dirty="0" err="1">
                <a:solidFill>
                  <a:srgbClr val="111111"/>
                </a:solidFill>
                <a:latin typeface="Arial" pitchFamily="34" charset="0"/>
              </a:rPr>
              <a:t>maka</a:t>
            </a:r>
            <a:r>
              <a:rPr lang="en-US" b="1" dirty="0">
                <a:solidFill>
                  <a:srgbClr val="111111"/>
                </a:solidFill>
                <a:latin typeface="Arial" pitchFamily="34" charset="0"/>
              </a:rPr>
              <a:t> </a:t>
            </a:r>
            <a:r>
              <a:rPr lang="en-US" b="1" dirty="0" err="1">
                <a:solidFill>
                  <a:srgbClr val="111111"/>
                </a:solidFill>
                <a:latin typeface="Arial" pitchFamily="34" charset="0"/>
              </a:rPr>
              <a:t>atas</a:t>
            </a:r>
            <a:r>
              <a:rPr lang="en-US" b="1" dirty="0">
                <a:solidFill>
                  <a:srgbClr val="111111"/>
                </a:solidFill>
                <a:latin typeface="Arial" pitchFamily="34" charset="0"/>
              </a:rPr>
              <a:t> </a:t>
            </a:r>
            <a:r>
              <a:rPr lang="en-US" b="1" dirty="0" err="1">
                <a:solidFill>
                  <a:srgbClr val="111111"/>
                </a:solidFill>
                <a:latin typeface="Arial" pitchFamily="34" charset="0"/>
              </a:rPr>
              <a:t>uang</a:t>
            </a:r>
            <a:r>
              <a:rPr lang="en-US" b="1" dirty="0">
                <a:solidFill>
                  <a:srgbClr val="111111"/>
                </a:solidFill>
                <a:latin typeface="Arial" pitchFamily="34" charset="0"/>
              </a:rPr>
              <a:t> </a:t>
            </a:r>
            <a:r>
              <a:rPr lang="en-US" b="1" dirty="0" err="1">
                <a:solidFill>
                  <a:srgbClr val="111111"/>
                </a:solidFill>
                <a:latin typeface="Arial" pitchFamily="34" charset="0"/>
              </a:rPr>
              <a:t>rapat</a:t>
            </a:r>
            <a:r>
              <a:rPr lang="en-US" b="1" dirty="0">
                <a:solidFill>
                  <a:srgbClr val="111111"/>
                </a:solidFill>
                <a:latin typeface="Arial" pitchFamily="34" charset="0"/>
              </a:rPr>
              <a:t> yang </a:t>
            </a:r>
            <a:r>
              <a:rPr lang="en-US" b="1" dirty="0" err="1">
                <a:solidFill>
                  <a:srgbClr val="111111"/>
                </a:solidFill>
                <a:latin typeface="Arial" pitchFamily="34" charset="0"/>
              </a:rPr>
              <a:t>diterima</a:t>
            </a:r>
            <a:r>
              <a:rPr lang="en-US" b="1" dirty="0">
                <a:solidFill>
                  <a:srgbClr val="111111"/>
                </a:solidFill>
                <a:latin typeface="Arial" pitchFamily="34" charset="0"/>
              </a:rPr>
              <a:t> </a:t>
            </a:r>
            <a:r>
              <a:rPr lang="en-US" b="1" dirty="0" err="1">
                <a:solidFill>
                  <a:srgbClr val="111111"/>
                </a:solidFill>
                <a:latin typeface="Arial" pitchFamily="34" charset="0"/>
              </a:rPr>
              <a:t>dipotong</a:t>
            </a:r>
            <a:r>
              <a:rPr lang="en-US" b="1" dirty="0">
                <a:solidFill>
                  <a:srgbClr val="111111"/>
                </a:solidFill>
                <a:latin typeface="Arial" pitchFamily="34" charset="0"/>
              </a:rPr>
              <a:t> </a:t>
            </a:r>
            <a:r>
              <a:rPr lang="en-US" b="1" dirty="0" err="1">
                <a:solidFill>
                  <a:srgbClr val="111111"/>
                </a:solidFill>
                <a:latin typeface="Arial" pitchFamily="34" charset="0"/>
              </a:rPr>
              <a:t>PPh</a:t>
            </a:r>
            <a:r>
              <a:rPr lang="en-US" b="1" dirty="0">
                <a:solidFill>
                  <a:srgbClr val="111111"/>
                </a:solidFill>
                <a:latin typeface="Arial" pitchFamily="34" charset="0"/>
              </a:rPr>
              <a:t> </a:t>
            </a:r>
            <a:r>
              <a:rPr lang="en-US" b="1" dirty="0" err="1">
                <a:solidFill>
                  <a:srgbClr val="111111"/>
                </a:solidFill>
                <a:latin typeface="Arial" pitchFamily="34" charset="0"/>
              </a:rPr>
              <a:t>Pasal</a:t>
            </a:r>
            <a:r>
              <a:rPr lang="en-US" b="1" dirty="0">
                <a:solidFill>
                  <a:srgbClr val="111111"/>
                </a:solidFill>
                <a:latin typeface="Arial" pitchFamily="34" charset="0"/>
              </a:rPr>
              <a:t> 21 </a:t>
            </a:r>
            <a:r>
              <a:rPr lang="en-US" b="1" dirty="0" err="1">
                <a:solidFill>
                  <a:srgbClr val="111111"/>
                </a:solidFill>
                <a:latin typeface="Arial" pitchFamily="34" charset="0"/>
              </a:rPr>
              <a:t>sebesar</a:t>
            </a:r>
            <a:r>
              <a:rPr lang="en-US" b="1" dirty="0">
                <a:solidFill>
                  <a:srgbClr val="111111"/>
                </a:solidFill>
                <a:latin typeface="Arial" pitchFamily="34" charset="0"/>
              </a:rPr>
              <a:t>  :</a:t>
            </a:r>
          </a:p>
          <a:p>
            <a:pPr defTabSz="749300"/>
            <a:r>
              <a:rPr lang="en-US" b="1" dirty="0">
                <a:solidFill>
                  <a:srgbClr val="111111"/>
                </a:solidFill>
                <a:latin typeface="Arial" pitchFamily="34" charset="0"/>
              </a:rPr>
              <a:t>5% x 120% x Rp1.000.000 =Rp60.000</a:t>
            </a:r>
          </a:p>
          <a:p>
            <a:pPr defTabSz="749300" eaLnBrk="0" hangingPunct="0"/>
            <a:endParaRPr lang="en-US" b="1" dirty="0">
              <a:solidFill>
                <a:srgbClr val="111111"/>
              </a:solidFill>
              <a:latin typeface="Arial" pitchFamily="34" charset="0"/>
            </a:endParaRPr>
          </a:p>
          <a:p>
            <a:pPr defTabSz="749300" eaLnBrk="0" hangingPunct="0"/>
            <a:endParaRPr lang="en-US" b="1" dirty="0">
              <a:solidFill>
                <a:srgbClr val="111111"/>
              </a:solidFill>
              <a:latin typeface="Arial" pitchFamily="34" charset="0"/>
            </a:endParaRPr>
          </a:p>
        </p:txBody>
      </p:sp>
      <p:pic>
        <p:nvPicPr>
          <p:cNvPr id="886785" name="Picture 1" descr="D:\Proyek Slide\GIF\oil_lamp.gif"/>
          <p:cNvPicPr>
            <a:picLocks noChangeAspect="1" noChangeArrowheads="1" noCrop="1"/>
          </p:cNvPicPr>
          <p:nvPr/>
        </p:nvPicPr>
        <p:blipFill>
          <a:blip r:embed="rId3"/>
          <a:srcRect/>
          <a:stretch>
            <a:fillRect/>
          </a:stretch>
        </p:blipFill>
        <p:spPr bwMode="auto">
          <a:xfrm>
            <a:off x="7620000" y="2590800"/>
            <a:ext cx="1076325" cy="2583180"/>
          </a:xfrm>
          <a:prstGeom prst="rect">
            <a:avLst/>
          </a:prstGeom>
          <a:noFill/>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2968244943"/>
              </p:ext>
            </p:extLst>
          </p:nvPr>
        </p:nvGraphicFramePr>
        <p:xfrm>
          <a:off x="0" y="0"/>
          <a:ext cx="84582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93953" name="Picture 1" descr="D:\hendra's transit\GIF\mutiara.gif"/>
          <p:cNvPicPr>
            <a:picLocks noChangeAspect="1" noChangeArrowheads="1" noCrop="1"/>
          </p:cNvPicPr>
          <p:nvPr/>
        </p:nvPicPr>
        <p:blipFill>
          <a:blip r:embed="rId7"/>
          <a:srcRect/>
          <a:stretch>
            <a:fillRect/>
          </a:stretch>
        </p:blipFill>
        <p:spPr bwMode="auto">
          <a:xfrm>
            <a:off x="228600" y="381000"/>
            <a:ext cx="1788242" cy="1143000"/>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 Box 3"/>
          <p:cNvSpPr txBox="1">
            <a:spLocks noChangeArrowheads="1"/>
          </p:cNvSpPr>
          <p:nvPr/>
        </p:nvSpPr>
        <p:spPr bwMode="auto">
          <a:xfrm>
            <a:off x="214313" y="71438"/>
            <a:ext cx="8786812" cy="396875"/>
          </a:xfrm>
          <a:prstGeom prst="rect">
            <a:avLst/>
          </a:prstGeom>
          <a:noFill/>
          <a:ln w="12700" algn="ctr">
            <a:noFill/>
            <a:miter lim="800000"/>
            <a:headEnd/>
            <a:tailEnd/>
          </a:ln>
        </p:spPr>
        <p:txBody>
          <a:bodyPr lIns="90488" tIns="44450" rIns="90488" bIns="44450">
            <a:spAutoFit/>
          </a:bodyPr>
          <a:lstStyle/>
          <a:p>
            <a:pPr algn="ctr"/>
            <a:r>
              <a:rPr lang="id-ID" sz="2000" dirty="0">
                <a:latin typeface="Tahoma" pitchFamily="34" charset="0"/>
              </a:rPr>
              <a:t>SPT MASA PPh 21 SESUAI DENGAN PER-32/PJ/2009</a:t>
            </a:r>
            <a:endParaRPr lang="en-US" sz="2000" dirty="0">
              <a:latin typeface="Tahoma" pitchFamily="34" charset="0"/>
            </a:endParaRPr>
          </a:p>
        </p:txBody>
      </p:sp>
      <p:graphicFrame>
        <p:nvGraphicFramePr>
          <p:cNvPr id="13314" name="Object 3"/>
          <p:cNvGraphicFramePr>
            <a:graphicFrameLocks noChangeAspect="1"/>
          </p:cNvGraphicFramePr>
          <p:nvPr>
            <p:extLst>
              <p:ext uri="{D42A27DB-BD31-4B8C-83A1-F6EECF244321}">
                <p14:modId xmlns:p14="http://schemas.microsoft.com/office/powerpoint/2010/main" xmlns="" val="2088500832"/>
              </p:ext>
            </p:extLst>
          </p:nvPr>
        </p:nvGraphicFramePr>
        <p:xfrm>
          <a:off x="71438" y="566738"/>
          <a:ext cx="4357687" cy="6291262"/>
        </p:xfrm>
        <a:graphic>
          <a:graphicData uri="http://schemas.openxmlformats.org/presentationml/2006/ole">
            <p:oleObj spid="_x0000_s44036" name="Worksheet" r:id="rId4" imgW="8037419" imgH="11606817" progId="Excel.Sheet.8">
              <p:embed/>
            </p:oleObj>
          </a:graphicData>
        </a:graphic>
      </p:graphicFrame>
      <p:graphicFrame>
        <p:nvGraphicFramePr>
          <p:cNvPr id="13315" name="Object 4"/>
          <p:cNvGraphicFramePr>
            <a:graphicFrameLocks noChangeAspect="1"/>
          </p:cNvGraphicFramePr>
          <p:nvPr>
            <p:extLst>
              <p:ext uri="{D42A27DB-BD31-4B8C-83A1-F6EECF244321}">
                <p14:modId xmlns:p14="http://schemas.microsoft.com/office/powerpoint/2010/main" xmlns="" val="3012881683"/>
              </p:ext>
            </p:extLst>
          </p:nvPr>
        </p:nvGraphicFramePr>
        <p:xfrm>
          <a:off x="4572000" y="571500"/>
          <a:ext cx="4446588" cy="6286500"/>
        </p:xfrm>
        <a:graphic>
          <a:graphicData uri="http://schemas.openxmlformats.org/presentationml/2006/ole">
            <p:oleObj spid="_x0000_s44037" name="Worksheet" r:id="rId5" imgW="8650061" imgH="12225679" progId="Excel.Sheet.8">
              <p:embed/>
            </p:oleObj>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8" name="Object 3"/>
          <p:cNvGraphicFramePr>
            <a:graphicFrameLocks noChangeAspect="1"/>
          </p:cNvGraphicFramePr>
          <p:nvPr>
            <p:extLst>
              <p:ext uri="{D42A27DB-BD31-4B8C-83A1-F6EECF244321}">
                <p14:modId xmlns:p14="http://schemas.microsoft.com/office/powerpoint/2010/main" xmlns="" val="2141121988"/>
              </p:ext>
            </p:extLst>
          </p:nvPr>
        </p:nvGraphicFramePr>
        <p:xfrm>
          <a:off x="0" y="142875"/>
          <a:ext cx="4438650" cy="6572250"/>
        </p:xfrm>
        <a:graphic>
          <a:graphicData uri="http://schemas.openxmlformats.org/presentationml/2006/ole">
            <p:oleObj spid="_x0000_s45060" name="Worksheet" r:id="rId4" imgW="7690063" imgH="11387209" progId="Excel.Sheet.8">
              <p:embed/>
            </p:oleObj>
          </a:graphicData>
        </a:graphic>
      </p:graphicFrame>
      <p:graphicFrame>
        <p:nvGraphicFramePr>
          <p:cNvPr id="14339" name="Object 4"/>
          <p:cNvGraphicFramePr>
            <a:graphicFrameLocks noChangeAspect="1"/>
          </p:cNvGraphicFramePr>
          <p:nvPr>
            <p:extLst>
              <p:ext uri="{D42A27DB-BD31-4B8C-83A1-F6EECF244321}">
                <p14:modId xmlns:p14="http://schemas.microsoft.com/office/powerpoint/2010/main" xmlns="" val="3394732781"/>
              </p:ext>
            </p:extLst>
          </p:nvPr>
        </p:nvGraphicFramePr>
        <p:xfrm>
          <a:off x="4465638" y="142875"/>
          <a:ext cx="4678362" cy="6572250"/>
        </p:xfrm>
        <a:graphic>
          <a:graphicData uri="http://schemas.openxmlformats.org/presentationml/2006/ole">
            <p:oleObj spid="_x0000_s45061" name="Worksheet" r:id="rId5" imgW="7638230" imgH="10729105" progId="Excel.Sheet.8">
              <p:embed/>
            </p:oleObj>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Object 2"/>
          <p:cNvGraphicFramePr>
            <a:graphicFrameLocks noChangeAspect="1"/>
          </p:cNvGraphicFramePr>
          <p:nvPr>
            <p:extLst>
              <p:ext uri="{D42A27DB-BD31-4B8C-83A1-F6EECF244321}">
                <p14:modId xmlns:p14="http://schemas.microsoft.com/office/powerpoint/2010/main" xmlns="" val="891306005"/>
              </p:ext>
            </p:extLst>
          </p:nvPr>
        </p:nvGraphicFramePr>
        <p:xfrm>
          <a:off x="2357438" y="0"/>
          <a:ext cx="4572000" cy="6845300"/>
        </p:xfrm>
        <a:graphic>
          <a:graphicData uri="http://schemas.openxmlformats.org/presentationml/2006/ole">
            <p:oleObj spid="_x0000_s46083" name="Worksheet" r:id="rId4" imgW="7638230" imgH="11432931" progId="Excel.Sheet.8">
              <p:embed/>
            </p:oleObj>
          </a:graphicData>
        </a:graphic>
      </p:graphicFrame>
      <p:pic>
        <p:nvPicPr>
          <p:cNvPr id="840707" name="Picture 3" descr="D:\Proyek Slide\GIF\Bursting-Light.gif"/>
          <p:cNvPicPr>
            <a:picLocks noChangeAspect="1" noChangeArrowheads="1" noCrop="1"/>
          </p:cNvPicPr>
          <p:nvPr/>
        </p:nvPicPr>
        <p:blipFill>
          <a:blip r:embed="rId5" cstate="print"/>
          <a:srcRect/>
          <a:stretch>
            <a:fillRect/>
          </a:stretch>
        </p:blipFill>
        <p:spPr bwMode="auto">
          <a:xfrm>
            <a:off x="7239000" y="1143000"/>
            <a:ext cx="1219200" cy="1219200"/>
          </a:xfrm>
          <a:prstGeom prst="rect">
            <a:avLst/>
          </a:prstGeom>
          <a:noFill/>
        </p:spPr>
      </p:pic>
      <p:pic>
        <p:nvPicPr>
          <p:cNvPr id="4" name="Picture 3" descr="D:\Proyek Slide\GIF\Bursting-Light.gif"/>
          <p:cNvPicPr>
            <a:picLocks noChangeAspect="1" noChangeArrowheads="1" noCrop="1"/>
          </p:cNvPicPr>
          <p:nvPr/>
        </p:nvPicPr>
        <p:blipFill>
          <a:blip r:embed="rId5" cstate="print"/>
          <a:srcRect/>
          <a:stretch>
            <a:fillRect/>
          </a:stretch>
        </p:blipFill>
        <p:spPr bwMode="auto">
          <a:xfrm>
            <a:off x="1066800" y="1981200"/>
            <a:ext cx="1219200" cy="1219200"/>
          </a:xfrm>
          <a:prstGeom prst="rect">
            <a:avLst/>
          </a:prstGeom>
          <a:no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6" name="Object 2"/>
          <p:cNvGraphicFramePr>
            <a:graphicFrameLocks noChangeAspect="1"/>
          </p:cNvGraphicFramePr>
          <p:nvPr>
            <p:extLst>
              <p:ext uri="{D42A27DB-BD31-4B8C-83A1-F6EECF244321}">
                <p14:modId xmlns:p14="http://schemas.microsoft.com/office/powerpoint/2010/main" xmlns="" val="254289327"/>
              </p:ext>
            </p:extLst>
          </p:nvPr>
        </p:nvGraphicFramePr>
        <p:xfrm>
          <a:off x="0" y="0"/>
          <a:ext cx="4606925" cy="6858000"/>
        </p:xfrm>
        <a:graphic>
          <a:graphicData uri="http://schemas.openxmlformats.org/presentationml/2006/ole">
            <p:oleObj spid="_x0000_s47108" name="Worksheet" r:id="rId4" imgW="7638230" imgH="11369208" progId="Excel.Sheet.8">
              <p:embed/>
            </p:oleObj>
          </a:graphicData>
        </a:graphic>
      </p:graphicFrame>
      <p:graphicFrame>
        <p:nvGraphicFramePr>
          <p:cNvPr id="16387" name="Object 3"/>
          <p:cNvGraphicFramePr>
            <a:graphicFrameLocks noChangeAspect="1"/>
          </p:cNvGraphicFramePr>
          <p:nvPr>
            <p:extLst>
              <p:ext uri="{D42A27DB-BD31-4B8C-83A1-F6EECF244321}">
                <p14:modId xmlns:p14="http://schemas.microsoft.com/office/powerpoint/2010/main" xmlns="" val="3308601464"/>
              </p:ext>
            </p:extLst>
          </p:nvPr>
        </p:nvGraphicFramePr>
        <p:xfrm>
          <a:off x="4643438" y="0"/>
          <a:ext cx="4511675" cy="6858000"/>
        </p:xfrm>
        <a:graphic>
          <a:graphicData uri="http://schemas.openxmlformats.org/presentationml/2006/ole">
            <p:oleObj spid="_x0000_s47109" name="Worksheet" r:id="rId5" imgW="7638230" imgH="11369208" progId="Excel.Sheet.8">
              <p:embed/>
            </p:oleObj>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10" name="Object 2"/>
          <p:cNvGraphicFramePr>
            <a:graphicFrameLocks noChangeAspect="1"/>
          </p:cNvGraphicFramePr>
          <p:nvPr>
            <p:extLst>
              <p:ext uri="{D42A27DB-BD31-4B8C-83A1-F6EECF244321}">
                <p14:modId xmlns:p14="http://schemas.microsoft.com/office/powerpoint/2010/main" xmlns="" val="3536617317"/>
              </p:ext>
            </p:extLst>
          </p:nvPr>
        </p:nvGraphicFramePr>
        <p:xfrm>
          <a:off x="71438" y="0"/>
          <a:ext cx="4000500" cy="6813550"/>
        </p:xfrm>
        <a:graphic>
          <a:graphicData uri="http://schemas.openxmlformats.org/presentationml/2006/ole">
            <p:oleObj spid="_x0000_s48132" name="Worksheet" r:id="rId4" imgW="8092492" imgH="13785975" progId="Excel.Sheet.8">
              <p:embed/>
            </p:oleObj>
          </a:graphicData>
        </a:graphic>
      </p:graphicFrame>
      <p:graphicFrame>
        <p:nvGraphicFramePr>
          <p:cNvPr id="17411" name="Object 3"/>
          <p:cNvGraphicFramePr>
            <a:graphicFrameLocks noChangeAspect="1"/>
          </p:cNvGraphicFramePr>
          <p:nvPr>
            <p:extLst>
              <p:ext uri="{D42A27DB-BD31-4B8C-83A1-F6EECF244321}">
                <p14:modId xmlns:p14="http://schemas.microsoft.com/office/powerpoint/2010/main" xmlns="" val="1519165969"/>
              </p:ext>
            </p:extLst>
          </p:nvPr>
        </p:nvGraphicFramePr>
        <p:xfrm>
          <a:off x="4140200" y="0"/>
          <a:ext cx="5003800" cy="6715125"/>
        </p:xfrm>
        <a:graphic>
          <a:graphicData uri="http://schemas.openxmlformats.org/presentationml/2006/ole">
            <p:oleObj spid="_x0000_s48133" name="Worksheet" r:id="rId5" imgW="8113730" imgH="10308250" progId="Excel.Sheet.8">
              <p:embed/>
            </p:oleObj>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4" name="Object 2"/>
          <p:cNvGraphicFramePr>
            <a:graphicFrameLocks noChangeAspect="1"/>
          </p:cNvGraphicFramePr>
          <p:nvPr>
            <p:extLst>
              <p:ext uri="{D42A27DB-BD31-4B8C-83A1-F6EECF244321}">
                <p14:modId xmlns:p14="http://schemas.microsoft.com/office/powerpoint/2010/main" xmlns="" val="1407186880"/>
              </p:ext>
            </p:extLst>
          </p:nvPr>
        </p:nvGraphicFramePr>
        <p:xfrm>
          <a:off x="0" y="0"/>
          <a:ext cx="4357688" cy="6858000"/>
        </p:xfrm>
        <a:graphic>
          <a:graphicData uri="http://schemas.openxmlformats.org/presentationml/2006/ole">
            <p:oleObj spid="_x0000_s49156" name="Worksheet" r:id="rId4" imgW="9778158" imgH="15758126" progId="Excel.Sheet.8">
              <p:embed/>
            </p:oleObj>
          </a:graphicData>
        </a:graphic>
      </p:graphicFrame>
      <p:graphicFrame>
        <p:nvGraphicFramePr>
          <p:cNvPr id="18435" name="Object 3"/>
          <p:cNvGraphicFramePr>
            <a:graphicFrameLocks noChangeAspect="1"/>
          </p:cNvGraphicFramePr>
          <p:nvPr>
            <p:extLst>
              <p:ext uri="{D42A27DB-BD31-4B8C-83A1-F6EECF244321}">
                <p14:modId xmlns:p14="http://schemas.microsoft.com/office/powerpoint/2010/main" xmlns="" val="689244642"/>
              </p:ext>
            </p:extLst>
          </p:nvPr>
        </p:nvGraphicFramePr>
        <p:xfrm>
          <a:off x="4500563" y="0"/>
          <a:ext cx="4500562" cy="6858000"/>
        </p:xfrm>
        <a:graphic>
          <a:graphicData uri="http://schemas.openxmlformats.org/presentationml/2006/ole">
            <p:oleObj spid="_x0000_s49157" name="Worksheet" r:id="rId5" imgW="10375322" imgH="15986734" progId="Excel.Sheet.8">
              <p:embed/>
            </p:oleObj>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1"/>
          <p:cNvGraphicFramePr>
            <a:graphicFrameLocks noChangeAspect="1"/>
          </p:cNvGraphicFramePr>
          <p:nvPr/>
        </p:nvGraphicFramePr>
        <p:xfrm>
          <a:off x="4772025" y="2362200"/>
          <a:ext cx="4295775" cy="4418013"/>
        </p:xfrm>
        <a:graphic>
          <a:graphicData uri="http://schemas.openxmlformats.org/presentationml/2006/ole">
            <p:oleObj spid="_x0000_s50183" name="Acrobat Document" r:id="rId4" imgW="5508000" imgH="7128000" progId="AcroExch.Document.7">
              <p:embed/>
            </p:oleObj>
          </a:graphicData>
        </a:graphic>
      </p:graphicFrame>
      <p:graphicFrame>
        <p:nvGraphicFramePr>
          <p:cNvPr id="1027" name="Object 18"/>
          <p:cNvGraphicFramePr>
            <a:graphicFrameLocks noGrp="1" noChangeAspect="1"/>
          </p:cNvGraphicFramePr>
          <p:nvPr>
            <p:ph sz="quarter" idx="4294967295"/>
          </p:nvPr>
        </p:nvGraphicFramePr>
        <p:xfrm>
          <a:off x="4702175" y="1981200"/>
          <a:ext cx="4441825" cy="4497388"/>
        </p:xfrm>
        <a:graphic>
          <a:graphicData uri="http://schemas.openxmlformats.org/presentationml/2006/ole">
            <p:oleObj spid="_x0000_s50184" name="Acrobat Document" r:id="rId5" imgW="5508000" imgH="7128000" progId="AcroExch.Document.7">
              <p:embed/>
            </p:oleObj>
          </a:graphicData>
        </a:graphic>
      </p:graphicFrame>
      <p:graphicFrame>
        <p:nvGraphicFramePr>
          <p:cNvPr id="1028" name="Object 15"/>
          <p:cNvGraphicFramePr>
            <a:graphicFrameLocks noGrp="1" noChangeAspect="1"/>
          </p:cNvGraphicFramePr>
          <p:nvPr>
            <p:ph sz="quarter" idx="4294967295"/>
          </p:nvPr>
        </p:nvGraphicFramePr>
        <p:xfrm>
          <a:off x="4146550" y="1371600"/>
          <a:ext cx="4997450" cy="4800600"/>
        </p:xfrm>
        <a:graphic>
          <a:graphicData uri="http://schemas.openxmlformats.org/presentationml/2006/ole">
            <p:oleObj spid="_x0000_s50185" name="Acrobat Document" r:id="rId6" imgW="5508000" imgH="7128000" progId="AcroExch.Document.7">
              <p:embed/>
            </p:oleObj>
          </a:graphicData>
        </a:graphic>
      </p:graphicFrame>
      <p:graphicFrame>
        <p:nvGraphicFramePr>
          <p:cNvPr id="1029" name="Object 12"/>
          <p:cNvGraphicFramePr>
            <a:graphicFrameLocks noGrp="1" noChangeAspect="1"/>
          </p:cNvGraphicFramePr>
          <p:nvPr>
            <p:ph sz="quarter" idx="4294967295"/>
          </p:nvPr>
        </p:nvGraphicFramePr>
        <p:xfrm>
          <a:off x="0" y="685800"/>
          <a:ext cx="4756150" cy="5132388"/>
        </p:xfrm>
        <a:graphic>
          <a:graphicData uri="http://schemas.openxmlformats.org/presentationml/2006/ole">
            <p:oleObj spid="_x0000_s50186" name="Acrobat Document" r:id="rId7" imgW="5508000" imgH="7128000" progId="AcroExch.Document.7">
              <p:embed/>
            </p:oleObj>
          </a:graphicData>
        </a:graphic>
      </p:graphicFrame>
      <p:graphicFrame>
        <p:nvGraphicFramePr>
          <p:cNvPr id="1030" name="Object 10"/>
          <p:cNvGraphicFramePr>
            <a:graphicFrameLocks noGrp="1" noChangeAspect="1"/>
          </p:cNvGraphicFramePr>
          <p:nvPr>
            <p:ph sz="quarter" idx="4294967295"/>
          </p:nvPr>
        </p:nvGraphicFramePr>
        <p:xfrm>
          <a:off x="0" y="76200"/>
          <a:ext cx="5334000" cy="6705600"/>
        </p:xfrm>
        <a:graphic>
          <a:graphicData uri="http://schemas.openxmlformats.org/presentationml/2006/ole">
            <p:oleObj spid="_x0000_s50187" name="Acrobat Document" r:id="rId8" imgW="5508000" imgH="7128000" progId="AcroExch.Document.7">
              <p:embed/>
            </p:oleObj>
          </a:graphicData>
        </a:graphic>
      </p:graphicFrame>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endParaRPr lang="id-ID"/>
          </a:p>
        </p:txBody>
      </p:sp>
      <p:sp>
        <p:nvSpPr>
          <p:cNvPr id="472067" name="Rectangle 3"/>
          <p:cNvSpPr>
            <a:spLocks noGrp="1"/>
          </p:cNvSpPr>
          <p:nvPr>
            <p:ph idx="1"/>
          </p:nvPr>
        </p:nvSpPr>
        <p:spPr/>
        <p:txBody>
          <a:bodyPr/>
          <a:lstStyle/>
          <a:p>
            <a:endParaRPr lang="id-ID"/>
          </a:p>
        </p:txBody>
      </p:sp>
      <p:pic>
        <p:nvPicPr>
          <p:cNvPr id="472068" name="Picture 4"/>
          <p:cNvPicPr>
            <a:picLocks noChangeAspect="1" noChangeArrowheads="1"/>
          </p:cNvPicPr>
          <p:nvPr/>
        </p:nvPicPr>
        <p:blipFill>
          <a:blip r:embed="rId2"/>
          <a:srcRect/>
          <a:stretch>
            <a:fillRect/>
          </a:stretch>
        </p:blipFill>
        <p:spPr bwMode="auto">
          <a:xfrm>
            <a:off x="0" y="0"/>
            <a:ext cx="9144000" cy="645001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323439"/>
          </a:xfrm>
          <a:prstGeom prst="rec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4000" b="1" cap="none" spc="0" dirty="0" smtClean="0">
                <a:ln w="11430"/>
                <a:solidFill>
                  <a:srgbClr val="FFFF00"/>
                </a:solidFill>
                <a:effectLst>
                  <a:outerShdw blurRad="80000" dist="40000" dir="5040000" algn="tl">
                    <a:srgbClr val="000000">
                      <a:alpha val="30000"/>
                    </a:srgbClr>
                  </a:outerShdw>
                </a:effectLst>
              </a:rPr>
              <a:t>SIKLUS  PENERIMAAN DAN PENGGUNAAN</a:t>
            </a:r>
          </a:p>
          <a:p>
            <a:pPr algn="ctr"/>
            <a:r>
              <a:rPr lang="en-US" sz="4000" b="1" dirty="0" smtClean="0">
                <a:ln w="11430"/>
                <a:solidFill>
                  <a:srgbClr val="FFFF00"/>
                </a:solidFill>
                <a:effectLst>
                  <a:outerShdw blurRad="80000" dist="40000" dir="5040000" algn="tl">
                    <a:srgbClr val="000000">
                      <a:alpha val="30000"/>
                    </a:srgbClr>
                  </a:outerShdw>
                </a:effectLst>
              </a:rPr>
              <a:t>DANA APBN/APBD</a:t>
            </a:r>
            <a:endParaRPr lang="en-US" sz="4000" b="1" cap="none" spc="0" dirty="0">
              <a:ln w="11430"/>
              <a:solidFill>
                <a:srgbClr val="FFFF00"/>
              </a:solidFill>
              <a:effectLst>
                <a:outerShdw blurRad="80000" dist="40000" dir="5040000" algn="tl">
                  <a:srgbClr val="000000">
                    <a:alpha val="30000"/>
                  </a:srgbClr>
                </a:outerShdw>
              </a:effectLst>
            </a:endParaRPr>
          </a:p>
        </p:txBody>
      </p:sp>
      <p:graphicFrame>
        <p:nvGraphicFramePr>
          <p:cNvPr id="5" name="Diagram 4"/>
          <p:cNvGraphicFramePr/>
          <p:nvPr/>
        </p:nvGraphicFramePr>
        <p:xfrm>
          <a:off x="0" y="1397000"/>
          <a:ext cx="9144000" cy="523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0"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endParaRPr lang="id-ID"/>
          </a:p>
        </p:txBody>
      </p:sp>
      <p:sp>
        <p:nvSpPr>
          <p:cNvPr id="473091" name="Rectangle 3"/>
          <p:cNvSpPr>
            <a:spLocks noGrp="1"/>
          </p:cNvSpPr>
          <p:nvPr>
            <p:ph idx="1"/>
          </p:nvPr>
        </p:nvSpPr>
        <p:spPr/>
        <p:txBody>
          <a:bodyPr/>
          <a:lstStyle/>
          <a:p>
            <a:endParaRPr lang="id-ID"/>
          </a:p>
        </p:txBody>
      </p:sp>
      <p:pic>
        <p:nvPicPr>
          <p:cNvPr id="473092" name="Picture 4"/>
          <p:cNvPicPr>
            <a:picLocks noChangeAspect="1" noChangeArrowheads="1"/>
          </p:cNvPicPr>
          <p:nvPr/>
        </p:nvPicPr>
        <p:blipFill>
          <a:blip r:embed="rId2"/>
          <a:srcRect/>
          <a:stretch>
            <a:fillRect/>
          </a:stretch>
        </p:blipFill>
        <p:spPr bwMode="auto">
          <a:xfrm>
            <a:off x="47625" y="76200"/>
            <a:ext cx="9096375" cy="6683375"/>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431" name="Rectangle 351"/>
          <p:cNvSpPr>
            <a:spLocks noGrp="1" noChangeArrowheads="1"/>
          </p:cNvSpPr>
          <p:nvPr>
            <p:ph type="title"/>
          </p:nvPr>
        </p:nvSpPr>
        <p:spPr>
          <a:xfrm>
            <a:off x="457200" y="536575"/>
            <a:ext cx="8229600" cy="1139825"/>
          </a:xfrm>
        </p:spPr>
        <p:txBody>
          <a:bodyPr/>
          <a:lstStyle/>
          <a:p>
            <a:r>
              <a:rPr lang="en-US" b="1" dirty="0" err="1" smtClean="0">
                <a:solidFill>
                  <a:schemeClr val="accent6">
                    <a:lumMod val="50000"/>
                  </a:schemeClr>
                </a:solidFill>
              </a:rPr>
              <a:t>Kode</a:t>
            </a:r>
            <a:r>
              <a:rPr lang="en-US" b="1" dirty="0" smtClean="0">
                <a:solidFill>
                  <a:schemeClr val="accent6">
                    <a:lumMod val="50000"/>
                  </a:schemeClr>
                </a:solidFill>
              </a:rPr>
              <a:t> SSP</a:t>
            </a:r>
          </a:p>
        </p:txBody>
      </p:sp>
      <p:graphicFrame>
        <p:nvGraphicFramePr>
          <p:cNvPr id="686874" name="Group 794"/>
          <p:cNvGraphicFramePr>
            <a:graphicFrameLocks noGrp="1"/>
          </p:cNvGraphicFramePr>
          <p:nvPr>
            <p:ph type="tbl" idx="1"/>
          </p:nvPr>
        </p:nvGraphicFramePr>
        <p:xfrm>
          <a:off x="381000" y="2273300"/>
          <a:ext cx="8458200" cy="3905251"/>
        </p:xfrm>
        <a:graphic>
          <a:graphicData uri="http://schemas.openxmlformats.org/drawingml/2006/table">
            <a:tbl>
              <a:tblPr/>
              <a:tblGrid>
                <a:gridCol w="452438"/>
                <a:gridCol w="1973262"/>
                <a:gridCol w="1293813"/>
                <a:gridCol w="1504950"/>
                <a:gridCol w="3233737"/>
              </a:tblGrid>
              <a:tr h="661988">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No</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Jenis Pajak</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accent2"/>
                          </a:solidFill>
                          <a:effectLst/>
                          <a:latin typeface="Arial" pitchFamily="34" charset="0"/>
                          <a:cs typeface="Times New Roman" pitchFamily="18" charset="0"/>
                        </a:rPr>
                        <a:t>MAP/Kode </a:t>
                      </a:r>
                      <a:endParaRPr kumimoji="0" lang="es-E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Kode Jenis</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Jenis</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00FFFF"/>
                    </a:solidFill>
                  </a:tcPr>
                </a:tc>
              </a:tr>
              <a:tr h="390525">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 </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 </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Times New Roman" pitchFamily="18" charset="0"/>
                        </a:rPr>
                        <a:t>Jenis Pajak</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 Setoran</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Setoran</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r>
              <a:tr h="395288">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1</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PPh Pasal 21</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411121</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100</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Masa PPh Pasal 21</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r>
              <a:tr h="725488">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2</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PPh Pasal 21</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411121</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402</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Ph Final Pasal 21 atas honorarium atau imbalan lain yang diterima Pejabat Negara, PNS, anggota TNI/POLRI dan para pensiunnya</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r>
              <a:tr h="390525">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3</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PPh Pasal 22</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411122</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900</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Pemungut PPh Pasal 22</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r>
              <a:tr h="390525">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PPh Pasal 23</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411124</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104</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PPh Pasal 23 atas Jasa</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r>
              <a:tr h="527050">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5</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PPh Final Pasal 4 ayat (2) </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411128</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402</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PPh Final Pasal 4 ayat (2) atas Pengalihan Hak atas Tanah dan/atau Bangunan</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r>
            </a:tbl>
          </a:graphicData>
        </a:graphic>
      </p:graphicFrame>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268" name="Rectangle 140"/>
          <p:cNvSpPr>
            <a:spLocks noGrp="1" noChangeArrowheads="1"/>
          </p:cNvSpPr>
          <p:nvPr>
            <p:ph type="title"/>
          </p:nvPr>
        </p:nvSpPr>
        <p:spPr/>
        <p:txBody>
          <a:bodyPr/>
          <a:lstStyle/>
          <a:p>
            <a:endParaRPr lang="id-ID" smtClean="0"/>
          </a:p>
        </p:txBody>
      </p:sp>
      <p:graphicFrame>
        <p:nvGraphicFramePr>
          <p:cNvPr id="688453" name="Group 325"/>
          <p:cNvGraphicFramePr>
            <a:graphicFrameLocks noGrp="1"/>
          </p:cNvGraphicFramePr>
          <p:nvPr>
            <p:ph type="tbl" idx="1"/>
          </p:nvPr>
        </p:nvGraphicFramePr>
        <p:xfrm>
          <a:off x="533400" y="838200"/>
          <a:ext cx="8153400" cy="5292726"/>
        </p:xfrm>
        <a:graphic>
          <a:graphicData uri="http://schemas.openxmlformats.org/drawingml/2006/table">
            <a:tbl>
              <a:tblPr/>
              <a:tblGrid>
                <a:gridCol w="436563"/>
                <a:gridCol w="1901825"/>
                <a:gridCol w="1246187"/>
                <a:gridCol w="1449388"/>
                <a:gridCol w="3119437"/>
              </a:tblGrid>
              <a:tr h="774700">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No</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Jenis Pajak</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accent2"/>
                          </a:solidFill>
                          <a:effectLst/>
                          <a:latin typeface="Times New Roman" pitchFamily="18" charset="0"/>
                          <a:cs typeface="Times New Roman" pitchFamily="18" charset="0"/>
                        </a:rPr>
                        <a:t>MAP/Kode </a:t>
                      </a:r>
                      <a:endParaRPr kumimoji="0" lang="es-E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Kode Jenis</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Jenis</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00FFFF"/>
                    </a:solidFill>
                  </a:tcPr>
                </a:tc>
              </a:tr>
              <a:tr h="457200">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 </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 </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Times New Roman" pitchFamily="18" charset="0"/>
                          <a:cs typeface="Times New Roman" pitchFamily="18" charset="0"/>
                        </a:rPr>
                        <a:t>Jenis Pajak</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 Setoran</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Setoran</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r>
              <a:tr h="1414463">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6</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PPh Final Pasal 4 ayat (2) </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411128</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403</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PPh Final Pasal 4 ayat (2) atas</a:t>
                      </a:r>
                      <a:br>
                        <a:rPr kumimoji="0" lang="en-US" sz="1400" b="0" i="0" u="none" strike="noStrike" cap="none" normalizeH="0" baseline="0" smtClean="0">
                          <a:ln>
                            <a:noFill/>
                          </a:ln>
                          <a:solidFill>
                            <a:schemeClr val="accent2"/>
                          </a:solidFill>
                          <a:effectLst/>
                          <a:latin typeface="Arial" pitchFamily="34" charset="0"/>
                          <a:cs typeface="Arial" pitchFamily="34" charset="0"/>
                        </a:rPr>
                      </a:br>
                      <a:r>
                        <a:rPr kumimoji="0" lang="en-US" sz="1400" b="0" i="0" u="none" strike="noStrike" cap="none" normalizeH="0" baseline="0" smtClean="0">
                          <a:ln>
                            <a:noFill/>
                          </a:ln>
                          <a:solidFill>
                            <a:schemeClr val="accent2"/>
                          </a:solidFill>
                          <a:effectLst/>
                          <a:latin typeface="Arial" pitchFamily="34" charset="0"/>
                          <a:cs typeface="Arial" pitchFamily="34" charset="0"/>
                        </a:rPr>
                        <a:t>Persewaan Tanah dan/atau</a:t>
                      </a:r>
                      <a:br>
                        <a:rPr kumimoji="0" lang="en-US" sz="1400" b="0" i="0" u="none" strike="noStrike" cap="none" normalizeH="0" baseline="0" smtClean="0">
                          <a:ln>
                            <a:noFill/>
                          </a:ln>
                          <a:solidFill>
                            <a:schemeClr val="accent2"/>
                          </a:solidFill>
                          <a:effectLst/>
                          <a:latin typeface="Arial" pitchFamily="34" charset="0"/>
                          <a:cs typeface="Arial" pitchFamily="34" charset="0"/>
                        </a:rPr>
                      </a:br>
                      <a:r>
                        <a:rPr kumimoji="0" lang="en-US" sz="1400" b="0" i="0" u="none" strike="noStrike" cap="none" normalizeH="0" baseline="0" smtClean="0">
                          <a:ln>
                            <a:noFill/>
                          </a:ln>
                          <a:solidFill>
                            <a:schemeClr val="accent2"/>
                          </a:solidFill>
                          <a:effectLst/>
                          <a:latin typeface="Arial" pitchFamily="34" charset="0"/>
                          <a:cs typeface="Arial" pitchFamily="34" charset="0"/>
                        </a:rPr>
                        <a:t>Bangunan</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r>
              <a:tr h="1093788">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7</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PPh Final Pasal 4 ayat (2) </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411128</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405</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PPh Final Pasal 4 ayat (2) atas</a:t>
                      </a:r>
                      <a:br>
                        <a:rPr kumimoji="0" lang="en-US" sz="1400" b="0" i="0" u="none" strike="noStrike" cap="none" normalizeH="0" baseline="0" smtClean="0">
                          <a:ln>
                            <a:noFill/>
                          </a:ln>
                          <a:solidFill>
                            <a:schemeClr val="accent2"/>
                          </a:solidFill>
                          <a:effectLst/>
                          <a:latin typeface="Arial" pitchFamily="34" charset="0"/>
                          <a:cs typeface="Arial" pitchFamily="34" charset="0"/>
                        </a:rPr>
                      </a:br>
                      <a:r>
                        <a:rPr kumimoji="0" lang="en-US" sz="1400" b="0" i="0" u="none" strike="noStrike" cap="none" normalizeH="0" baseline="0" smtClean="0">
                          <a:ln>
                            <a:noFill/>
                          </a:ln>
                          <a:solidFill>
                            <a:schemeClr val="accent2"/>
                          </a:solidFill>
                          <a:effectLst/>
                          <a:latin typeface="Arial" pitchFamily="34" charset="0"/>
                          <a:cs typeface="Arial" pitchFamily="34" charset="0"/>
                        </a:rPr>
                        <a:t>Hadiah Undian</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r>
              <a:tr h="1095375">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8</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PPh Final Pasal 4 ayat (2) </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411128</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409</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PPh Final Pasal 4 ayat (2) atas</a:t>
                      </a:r>
                      <a:br>
                        <a:rPr kumimoji="0" lang="en-US" sz="1400" b="0" i="0" u="none" strike="noStrike" cap="none" normalizeH="0" baseline="0" smtClean="0">
                          <a:ln>
                            <a:noFill/>
                          </a:ln>
                          <a:solidFill>
                            <a:schemeClr val="accent2"/>
                          </a:solidFill>
                          <a:effectLst/>
                          <a:latin typeface="Arial" pitchFamily="34" charset="0"/>
                          <a:cs typeface="Arial" pitchFamily="34" charset="0"/>
                        </a:rPr>
                      </a:br>
                      <a:r>
                        <a:rPr kumimoji="0" lang="en-US" sz="1400" b="0" i="0" u="none" strike="noStrike" cap="none" normalizeH="0" baseline="0" smtClean="0">
                          <a:ln>
                            <a:noFill/>
                          </a:ln>
                          <a:solidFill>
                            <a:schemeClr val="accent2"/>
                          </a:solidFill>
                          <a:effectLst/>
                          <a:latin typeface="Arial" pitchFamily="34" charset="0"/>
                          <a:cs typeface="Arial" pitchFamily="34" charset="0"/>
                        </a:rPr>
                        <a:t>Jasa Konstruksi</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r>
              <a:tr h="457200">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9</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PPN</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411211</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900</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accent2"/>
                          </a:solidFill>
                          <a:effectLst/>
                          <a:latin typeface="Arial" pitchFamily="34" charset="0"/>
                          <a:cs typeface="Arial" pitchFamily="34" charset="0"/>
                        </a:rPr>
                        <a:t>Pemungut PPN Dalam Negeri</a:t>
                      </a:r>
                      <a:endParaRPr kumimoji="0" lang="en-US" sz="1800" b="0" i="0" u="none" strike="noStrike" cap="none" normalizeH="0" baseline="0" smtClean="0">
                        <a:ln>
                          <a:noFill/>
                        </a:ln>
                        <a:solidFill>
                          <a:schemeClr val="accent2"/>
                        </a:solidFill>
                        <a:effectLst/>
                        <a:latin typeface="Arial" pitchFamily="34" charset="0"/>
                        <a:cs typeface="Arial"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r>
            </a:tbl>
          </a:graphicData>
        </a:graphic>
      </p:graphicFrame>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0B69C79-A17E-4279-A560-E1E4F7C19B68}" type="slidenum">
              <a:rPr lang="en-US" smtClean="0"/>
              <a:pPr/>
              <a:t>73</a:t>
            </a:fld>
            <a:endParaRPr lang="en-US"/>
          </a:p>
        </p:txBody>
      </p:sp>
      <p:sp>
        <p:nvSpPr>
          <p:cNvPr id="3" name="Rounded Rectangle 2"/>
          <p:cNvSpPr/>
          <p:nvPr/>
        </p:nvSpPr>
        <p:spPr>
          <a:xfrm>
            <a:off x="2057400" y="2362200"/>
            <a:ext cx="6248400" cy="2209800"/>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latin typeface="Myriad Pro Light" pitchFamily="34" charset="0"/>
              </a:rPr>
              <a:t>UNTUK APAKAH </a:t>
            </a:r>
          </a:p>
          <a:p>
            <a:pPr algn="ctr"/>
            <a:r>
              <a:rPr lang="en-US" sz="2400" dirty="0" smtClean="0">
                <a:solidFill>
                  <a:schemeClr val="tx1"/>
                </a:solidFill>
                <a:latin typeface="Myriad Pro Light" pitchFamily="34" charset="0"/>
              </a:rPr>
              <a:t>DIBUAT BUKTI PEMOTONGAN </a:t>
            </a:r>
          </a:p>
          <a:p>
            <a:pPr algn="ctr"/>
            <a:r>
              <a:rPr lang="en-US" sz="2400" dirty="0" err="1" smtClean="0">
                <a:solidFill>
                  <a:schemeClr val="tx1"/>
                </a:solidFill>
                <a:latin typeface="Myriad Pro Light" pitchFamily="34" charset="0"/>
              </a:rPr>
              <a:t>PPh</a:t>
            </a:r>
            <a:r>
              <a:rPr lang="en-US" sz="2400" dirty="0" smtClean="0">
                <a:solidFill>
                  <a:schemeClr val="tx1"/>
                </a:solidFill>
                <a:latin typeface="Myriad Pro Light" pitchFamily="34" charset="0"/>
              </a:rPr>
              <a:t> PASAL 21</a:t>
            </a:r>
          </a:p>
          <a:p>
            <a:pPr algn="ctr"/>
            <a:r>
              <a:rPr lang="en-US" sz="2400" dirty="0" smtClean="0">
                <a:solidFill>
                  <a:schemeClr val="tx1"/>
                </a:solidFill>
                <a:latin typeface="Myriad Pro Light" pitchFamily="34" charset="0"/>
              </a:rPr>
              <a:t>OLEH BENDAHARA </a:t>
            </a:r>
          </a:p>
          <a:p>
            <a:pPr algn="ctr"/>
            <a:r>
              <a:rPr lang="en-US" sz="2400" dirty="0" smtClean="0">
                <a:solidFill>
                  <a:schemeClr val="tx1"/>
                </a:solidFill>
                <a:latin typeface="Myriad Pro Light" pitchFamily="34" charset="0"/>
              </a:rPr>
              <a:t>KEPADA PENERIMA PENGHASILAN ??</a:t>
            </a:r>
            <a:endParaRPr lang="en-US" sz="2400" dirty="0">
              <a:solidFill>
                <a:schemeClr val="tx1"/>
              </a:solidFill>
              <a:latin typeface="Myriad Pro Light" pitchFamily="34" charset="0"/>
            </a:endParaRPr>
          </a:p>
        </p:txBody>
      </p:sp>
      <p:pic>
        <p:nvPicPr>
          <p:cNvPr id="1172482" name="Picture 2" descr="D:\Proyek Slide\GIF\question.gif"/>
          <p:cNvPicPr>
            <a:picLocks noChangeAspect="1" noChangeArrowheads="1" noCrop="1"/>
          </p:cNvPicPr>
          <p:nvPr/>
        </p:nvPicPr>
        <p:blipFill>
          <a:blip r:embed="rId2"/>
          <a:srcRect/>
          <a:stretch>
            <a:fillRect/>
          </a:stretch>
        </p:blipFill>
        <p:spPr bwMode="auto">
          <a:xfrm>
            <a:off x="228600" y="2362200"/>
            <a:ext cx="1828800" cy="1969477"/>
          </a:xfrm>
          <a:prstGeom prst="rect">
            <a:avLst/>
          </a:prstGeom>
          <a:noFill/>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0B69C79-A17E-4279-A560-E1E4F7C19B68}" type="slidenum">
              <a:rPr lang="en-US" smtClean="0"/>
              <a:pPr/>
              <a:t>74</a:t>
            </a:fld>
            <a:endParaRPr lang="en-US"/>
          </a:p>
        </p:txBody>
      </p:sp>
      <p:sp>
        <p:nvSpPr>
          <p:cNvPr id="3" name="Rounded Rectangle 2"/>
          <p:cNvSpPr/>
          <p:nvPr/>
        </p:nvSpPr>
        <p:spPr>
          <a:xfrm>
            <a:off x="228600" y="922276"/>
            <a:ext cx="3352800" cy="830324"/>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BUKTI PEMOTONGAN</a:t>
            </a:r>
          </a:p>
          <a:p>
            <a:pPr algn="ctr"/>
            <a:r>
              <a:rPr lang="en-US" sz="1600" b="1" dirty="0" err="1" smtClean="0">
                <a:solidFill>
                  <a:schemeClr val="tx1"/>
                </a:solidFill>
              </a:rPr>
              <a:t>PPh</a:t>
            </a:r>
            <a:r>
              <a:rPr lang="en-US" sz="1600" b="1" dirty="0" smtClean="0">
                <a:solidFill>
                  <a:schemeClr val="tx1"/>
                </a:solidFill>
              </a:rPr>
              <a:t> PASAL 21</a:t>
            </a:r>
          </a:p>
          <a:p>
            <a:pPr algn="ctr"/>
            <a:r>
              <a:rPr lang="en-US" sz="1600" b="1" dirty="0" smtClean="0">
                <a:solidFill>
                  <a:schemeClr val="tx1"/>
                </a:solidFill>
              </a:rPr>
              <a:t>1721 A2</a:t>
            </a:r>
            <a:endParaRPr lang="en-US" sz="1600" b="1" dirty="0">
              <a:solidFill>
                <a:schemeClr val="tx1"/>
              </a:solidFill>
            </a:endParaRPr>
          </a:p>
        </p:txBody>
      </p:sp>
      <p:sp>
        <p:nvSpPr>
          <p:cNvPr id="4" name="Right Arrow 3"/>
          <p:cNvSpPr/>
          <p:nvPr/>
        </p:nvSpPr>
        <p:spPr>
          <a:xfrm>
            <a:off x="3657600" y="1219200"/>
            <a:ext cx="685800" cy="457200"/>
          </a:xfrm>
          <a:prstGeom prst="rightArrow">
            <a:avLst/>
          </a:prstGeom>
          <a:solidFill>
            <a:srgbClr val="FFFF0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569370" y="84076"/>
            <a:ext cx="4114800" cy="2278124"/>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DILAMPIRKAN DALAM SPT</a:t>
            </a:r>
          </a:p>
          <a:p>
            <a:pPr algn="ctr"/>
            <a:r>
              <a:rPr lang="en-US" sz="1600" b="1" dirty="0" smtClean="0">
                <a:solidFill>
                  <a:schemeClr val="tx1"/>
                </a:solidFill>
              </a:rPr>
              <a:t>TAHUNAN </a:t>
            </a:r>
            <a:r>
              <a:rPr lang="en-US" sz="1600" b="1" dirty="0" err="1" smtClean="0">
                <a:solidFill>
                  <a:schemeClr val="tx1"/>
                </a:solidFill>
              </a:rPr>
              <a:t>PPh</a:t>
            </a:r>
            <a:r>
              <a:rPr lang="en-US" sz="1600" b="1" dirty="0" smtClean="0">
                <a:solidFill>
                  <a:schemeClr val="tx1"/>
                </a:solidFill>
              </a:rPr>
              <a:t> OP</a:t>
            </a:r>
          </a:p>
          <a:p>
            <a:pPr algn="ctr"/>
            <a:r>
              <a:rPr lang="en-US" sz="1600" b="1" dirty="0" smtClean="0">
                <a:solidFill>
                  <a:schemeClr val="tx1"/>
                </a:solidFill>
              </a:rPr>
              <a:t>DAN DATANYA DIMASUKAN KE DALAM:</a:t>
            </a:r>
          </a:p>
          <a:p>
            <a:pPr algn="ctr">
              <a:buFont typeface="Arial" pitchFamily="34" charset="0"/>
              <a:buChar char="•"/>
            </a:pPr>
            <a:r>
              <a:rPr lang="en-US" sz="1600" b="1" dirty="0" smtClean="0">
                <a:solidFill>
                  <a:schemeClr val="tx1"/>
                </a:solidFill>
              </a:rPr>
              <a:t> FORMULIR 1770 S-I BAGIAN C</a:t>
            </a:r>
          </a:p>
          <a:p>
            <a:pPr algn="ctr">
              <a:buFont typeface="Arial" pitchFamily="34" charset="0"/>
              <a:buChar char="•"/>
            </a:pPr>
            <a:r>
              <a:rPr lang="en-US" sz="1600" b="1" dirty="0" smtClean="0">
                <a:solidFill>
                  <a:schemeClr val="tx1"/>
                </a:solidFill>
              </a:rPr>
              <a:t> FORMULIR 1770 S INDUK :</a:t>
            </a:r>
          </a:p>
          <a:p>
            <a:pPr algn="ctr">
              <a:buFontTx/>
              <a:buChar char="-"/>
            </a:pPr>
            <a:r>
              <a:rPr lang="en-US" sz="1600" b="1" dirty="0" smtClean="0">
                <a:solidFill>
                  <a:schemeClr val="tx1"/>
                </a:solidFill>
              </a:rPr>
              <a:t>BAG A NO.1 (Ph NETO)</a:t>
            </a:r>
          </a:p>
          <a:p>
            <a:pPr algn="ctr">
              <a:buFontTx/>
              <a:buChar char="-"/>
            </a:pPr>
            <a:r>
              <a:rPr lang="en-US" sz="1600" b="1" dirty="0" smtClean="0">
                <a:solidFill>
                  <a:schemeClr val="tx1"/>
                </a:solidFill>
              </a:rPr>
              <a:t> BAG B NO.7 &amp; 8</a:t>
            </a:r>
          </a:p>
          <a:p>
            <a:pPr algn="ctr">
              <a:buFontTx/>
              <a:buChar char="-"/>
            </a:pPr>
            <a:r>
              <a:rPr lang="en-US" sz="1600" b="1" dirty="0" smtClean="0">
                <a:solidFill>
                  <a:schemeClr val="tx1"/>
                </a:solidFill>
              </a:rPr>
              <a:t> BAG C NO.11</a:t>
            </a:r>
          </a:p>
          <a:p>
            <a:pPr algn="ctr">
              <a:buFontTx/>
              <a:buChar char="-"/>
            </a:pPr>
            <a:r>
              <a:rPr lang="en-US" sz="1600" b="1" dirty="0" smtClean="0">
                <a:solidFill>
                  <a:schemeClr val="tx1"/>
                </a:solidFill>
              </a:rPr>
              <a:t> BAG. D NO.12</a:t>
            </a:r>
            <a:endParaRPr lang="en-US" sz="1600" b="1" dirty="0">
              <a:solidFill>
                <a:schemeClr val="tx1"/>
              </a:solidFill>
            </a:endParaRPr>
          </a:p>
        </p:txBody>
      </p:sp>
      <p:sp>
        <p:nvSpPr>
          <p:cNvPr id="6" name="Rounded Rectangle 5"/>
          <p:cNvSpPr/>
          <p:nvPr/>
        </p:nvSpPr>
        <p:spPr>
          <a:xfrm>
            <a:off x="304800" y="2743200"/>
            <a:ext cx="3352800" cy="796148"/>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BUKTI PEMOTONGAN</a:t>
            </a:r>
          </a:p>
          <a:p>
            <a:pPr algn="ctr"/>
            <a:r>
              <a:rPr lang="en-US" sz="1600" b="1" dirty="0" err="1" smtClean="0">
                <a:solidFill>
                  <a:schemeClr val="tx1"/>
                </a:solidFill>
              </a:rPr>
              <a:t>PPh</a:t>
            </a:r>
            <a:r>
              <a:rPr lang="en-US" sz="1600" b="1" dirty="0" smtClean="0">
                <a:solidFill>
                  <a:schemeClr val="tx1"/>
                </a:solidFill>
              </a:rPr>
              <a:t> PASAL 21</a:t>
            </a:r>
          </a:p>
          <a:p>
            <a:pPr algn="ctr"/>
            <a:r>
              <a:rPr lang="en-US" sz="1600" b="1" dirty="0" smtClean="0">
                <a:solidFill>
                  <a:schemeClr val="tx1"/>
                </a:solidFill>
              </a:rPr>
              <a:t>FINAL</a:t>
            </a:r>
            <a:endParaRPr lang="en-US" sz="1600" b="1" dirty="0">
              <a:solidFill>
                <a:schemeClr val="tx1"/>
              </a:solidFill>
            </a:endParaRPr>
          </a:p>
        </p:txBody>
      </p:sp>
      <p:sp>
        <p:nvSpPr>
          <p:cNvPr id="7" name="Right Arrow 6"/>
          <p:cNvSpPr/>
          <p:nvPr/>
        </p:nvSpPr>
        <p:spPr>
          <a:xfrm>
            <a:off x="3733800" y="2895600"/>
            <a:ext cx="685800" cy="457200"/>
          </a:xfrm>
          <a:prstGeom prst="rightArrow">
            <a:avLst/>
          </a:prstGeom>
          <a:solidFill>
            <a:srgbClr val="FFFF0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4495800" y="2593058"/>
            <a:ext cx="4264570" cy="125108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DILAMPIRKAN DALAM SPT</a:t>
            </a:r>
          </a:p>
          <a:p>
            <a:pPr algn="ctr"/>
            <a:r>
              <a:rPr lang="en-US" sz="1600" b="1" dirty="0" smtClean="0">
                <a:solidFill>
                  <a:schemeClr val="tx1"/>
                </a:solidFill>
              </a:rPr>
              <a:t>TAHUNAN </a:t>
            </a:r>
            <a:r>
              <a:rPr lang="en-US" sz="1600" b="1" dirty="0" err="1" smtClean="0">
                <a:solidFill>
                  <a:schemeClr val="tx1"/>
                </a:solidFill>
              </a:rPr>
              <a:t>PPh</a:t>
            </a:r>
            <a:r>
              <a:rPr lang="en-US" sz="1600" b="1" dirty="0" smtClean="0">
                <a:solidFill>
                  <a:schemeClr val="tx1"/>
                </a:solidFill>
              </a:rPr>
              <a:t> OP</a:t>
            </a:r>
          </a:p>
          <a:p>
            <a:pPr algn="ctr"/>
            <a:r>
              <a:rPr lang="en-US" sz="1600" b="1" dirty="0" smtClean="0">
                <a:solidFill>
                  <a:schemeClr val="tx1"/>
                </a:solidFill>
              </a:rPr>
              <a:t>DAN DATANYA DIMASUKAN KE DALAM :</a:t>
            </a:r>
          </a:p>
          <a:p>
            <a:pPr algn="ctr"/>
            <a:r>
              <a:rPr lang="en-US" sz="1600" b="1" dirty="0" smtClean="0">
                <a:solidFill>
                  <a:schemeClr val="tx1"/>
                </a:solidFill>
              </a:rPr>
              <a:t>FORMULIR 1770 S-II BAG A NO.6</a:t>
            </a:r>
            <a:endParaRPr lang="en-US" sz="1600" b="1" dirty="0">
              <a:solidFill>
                <a:schemeClr val="tx1"/>
              </a:solidFill>
            </a:endParaRPr>
          </a:p>
        </p:txBody>
      </p:sp>
      <p:sp>
        <p:nvSpPr>
          <p:cNvPr id="9" name="Rounded Rectangle 8"/>
          <p:cNvSpPr/>
          <p:nvPr/>
        </p:nvSpPr>
        <p:spPr>
          <a:xfrm>
            <a:off x="304800" y="4267200"/>
            <a:ext cx="3352800" cy="10668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BUKTI PEMOTONGAN</a:t>
            </a:r>
          </a:p>
          <a:p>
            <a:pPr algn="ctr"/>
            <a:r>
              <a:rPr lang="en-US" sz="1600" b="1" dirty="0" err="1" smtClean="0">
                <a:solidFill>
                  <a:schemeClr val="tx1"/>
                </a:solidFill>
              </a:rPr>
              <a:t>PPh</a:t>
            </a:r>
            <a:r>
              <a:rPr lang="en-US" sz="1600" b="1" dirty="0" smtClean="0">
                <a:solidFill>
                  <a:schemeClr val="tx1"/>
                </a:solidFill>
              </a:rPr>
              <a:t> PASAL 21</a:t>
            </a:r>
          </a:p>
          <a:p>
            <a:pPr algn="ctr"/>
            <a:r>
              <a:rPr lang="en-US" sz="1600" b="1" dirty="0" smtClean="0">
                <a:solidFill>
                  <a:schemeClr val="tx1"/>
                </a:solidFill>
              </a:rPr>
              <a:t>NON FINAL</a:t>
            </a:r>
            <a:endParaRPr lang="en-US" sz="1600" b="1" dirty="0">
              <a:solidFill>
                <a:schemeClr val="tx1"/>
              </a:solidFill>
            </a:endParaRPr>
          </a:p>
        </p:txBody>
      </p:sp>
      <p:sp>
        <p:nvSpPr>
          <p:cNvPr id="10" name="Right Arrow 9"/>
          <p:cNvSpPr/>
          <p:nvPr/>
        </p:nvSpPr>
        <p:spPr>
          <a:xfrm>
            <a:off x="3733800" y="4572000"/>
            <a:ext cx="685800" cy="457200"/>
          </a:xfrm>
          <a:prstGeom prst="rightArrow">
            <a:avLst/>
          </a:prstGeom>
          <a:solidFill>
            <a:srgbClr val="FFFF0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495800" y="4191000"/>
            <a:ext cx="4264570" cy="213360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DILAMPIRKAN DALAM SPT</a:t>
            </a:r>
          </a:p>
          <a:p>
            <a:pPr algn="ctr"/>
            <a:r>
              <a:rPr lang="en-US" sz="1600" b="1" dirty="0" smtClean="0">
                <a:solidFill>
                  <a:schemeClr val="tx1"/>
                </a:solidFill>
              </a:rPr>
              <a:t>TAHUNAN </a:t>
            </a:r>
            <a:r>
              <a:rPr lang="en-US" sz="1600" b="1" dirty="0" err="1" smtClean="0">
                <a:solidFill>
                  <a:schemeClr val="tx1"/>
                </a:solidFill>
              </a:rPr>
              <a:t>PPh</a:t>
            </a:r>
            <a:r>
              <a:rPr lang="en-US" sz="1600" b="1" dirty="0" smtClean="0">
                <a:solidFill>
                  <a:schemeClr val="tx1"/>
                </a:solidFill>
              </a:rPr>
              <a:t> OP</a:t>
            </a:r>
          </a:p>
          <a:p>
            <a:pPr algn="ctr"/>
            <a:r>
              <a:rPr lang="en-US" sz="1600" b="1" dirty="0" smtClean="0">
                <a:solidFill>
                  <a:schemeClr val="tx1"/>
                </a:solidFill>
              </a:rPr>
              <a:t>DAN DATANYA DIMASUKAN KE DALAM :</a:t>
            </a:r>
          </a:p>
          <a:p>
            <a:pPr algn="ctr">
              <a:buFont typeface="Arial" pitchFamily="34" charset="0"/>
              <a:buChar char="•"/>
            </a:pPr>
            <a:r>
              <a:rPr lang="en-US" sz="1600" b="1" dirty="0" smtClean="0">
                <a:solidFill>
                  <a:schemeClr val="tx1"/>
                </a:solidFill>
              </a:rPr>
              <a:t> FORMULIR 1770 S INDUK :</a:t>
            </a:r>
          </a:p>
          <a:p>
            <a:pPr algn="ctr">
              <a:buFontTx/>
              <a:buChar char="-"/>
            </a:pPr>
            <a:r>
              <a:rPr lang="en-US" sz="1600" b="1" dirty="0" smtClean="0">
                <a:solidFill>
                  <a:schemeClr val="tx1"/>
                </a:solidFill>
              </a:rPr>
              <a:t>BAG A NO.1 (Ph NETO)</a:t>
            </a:r>
          </a:p>
          <a:p>
            <a:pPr algn="ctr">
              <a:buFontTx/>
              <a:buChar char="-"/>
            </a:pPr>
            <a:r>
              <a:rPr lang="en-US" sz="1600" b="1" dirty="0" smtClean="0">
                <a:solidFill>
                  <a:schemeClr val="tx1"/>
                </a:solidFill>
              </a:rPr>
              <a:t>BAG. D NO.12</a:t>
            </a:r>
            <a:endParaRPr lang="en-US" sz="1600" b="1" dirty="0">
              <a:solidFill>
                <a:schemeClr val="tx1"/>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C9BCA1E3-7A28-451B-94BE-ECFC1DB2DB1A}" type="slidenum">
              <a:rPr lang="en-US"/>
              <a:pPr/>
              <a:t>75</a:t>
            </a:fld>
            <a:endParaRPr lang="en-US"/>
          </a:p>
        </p:txBody>
      </p:sp>
      <p:sp>
        <p:nvSpPr>
          <p:cNvPr id="807938" name="AutoShape 2"/>
          <p:cNvSpPr>
            <a:spLocks noChangeArrowheads="1"/>
          </p:cNvSpPr>
          <p:nvPr/>
        </p:nvSpPr>
        <p:spPr bwMode="auto">
          <a:xfrm>
            <a:off x="1066800" y="5486400"/>
            <a:ext cx="7808913" cy="433388"/>
          </a:xfrm>
          <a:prstGeom prst="roundRect">
            <a:avLst>
              <a:gd name="adj" fmla="val 12486"/>
            </a:avLst>
          </a:prstGeom>
          <a:solidFill>
            <a:srgbClr val="FFCCCC"/>
          </a:solidFill>
          <a:ln w="12700">
            <a:solidFill>
              <a:schemeClr val="tx1"/>
            </a:solidFill>
            <a:round/>
            <a:headEnd/>
            <a:tailEnd/>
          </a:ln>
          <a:effectLst/>
        </p:spPr>
        <p:txBody>
          <a:bodyPr wrap="none" lIns="90488" tIns="44450" rIns="90488" bIns="44450" anchor="ctr"/>
          <a:lstStyle/>
          <a:p>
            <a:pPr eaLnBrk="0" hangingPunct="0"/>
            <a:r>
              <a:rPr lang="en-US" sz="1400" b="1">
                <a:solidFill>
                  <a:srgbClr val="191901"/>
                </a:solidFill>
                <a:latin typeface="Arial" pitchFamily="34" charset="0"/>
              </a:rPr>
              <a:t>MENGAMBIL SENDIRI FORMULIR YG SUDAH DITETAPKAN DALAM PERDIRJEN PAJAK</a:t>
            </a:r>
          </a:p>
        </p:txBody>
      </p:sp>
      <p:sp>
        <p:nvSpPr>
          <p:cNvPr id="807939" name="AutoShape 3"/>
          <p:cNvSpPr>
            <a:spLocks noChangeArrowheads="1"/>
          </p:cNvSpPr>
          <p:nvPr/>
        </p:nvSpPr>
        <p:spPr bwMode="auto">
          <a:xfrm>
            <a:off x="1066800" y="4800600"/>
            <a:ext cx="7808913" cy="547688"/>
          </a:xfrm>
          <a:prstGeom prst="roundRect">
            <a:avLst>
              <a:gd name="adj" fmla="val 12486"/>
            </a:avLst>
          </a:prstGeom>
          <a:solidFill>
            <a:srgbClr val="FFCCCC"/>
          </a:solidFill>
          <a:ln w="12700">
            <a:solidFill>
              <a:schemeClr val="tx1"/>
            </a:solidFill>
            <a:round/>
            <a:headEnd/>
            <a:tailEnd/>
          </a:ln>
          <a:effectLst/>
        </p:spPr>
        <p:txBody>
          <a:bodyPr wrap="none" lIns="90488" tIns="44450" rIns="90488" bIns="44450" anchor="ctr"/>
          <a:lstStyle/>
          <a:p>
            <a:pPr eaLnBrk="0" hangingPunct="0"/>
            <a:r>
              <a:rPr lang="en-US" sz="1400" b="1">
                <a:solidFill>
                  <a:srgbClr val="191901"/>
                </a:solidFill>
                <a:latin typeface="Arial" pitchFamily="34" charset="0"/>
              </a:rPr>
              <a:t>MEMBUAT &amp; MEMBERIKAN BUKTI PEMOTONGAN PADA SAAT DILAKUKAN</a:t>
            </a:r>
          </a:p>
          <a:p>
            <a:pPr eaLnBrk="0" hangingPunct="0"/>
            <a:r>
              <a:rPr lang="en-US" sz="1400" b="1">
                <a:solidFill>
                  <a:srgbClr val="191901"/>
                </a:solidFill>
                <a:latin typeface="Arial" pitchFamily="34" charset="0"/>
              </a:rPr>
              <a:t>PEMOTONGAN PAJAK</a:t>
            </a:r>
          </a:p>
        </p:txBody>
      </p:sp>
      <p:sp>
        <p:nvSpPr>
          <p:cNvPr id="807940" name="AutoShape 4"/>
          <p:cNvSpPr>
            <a:spLocks noChangeArrowheads="1"/>
          </p:cNvSpPr>
          <p:nvPr/>
        </p:nvSpPr>
        <p:spPr bwMode="auto">
          <a:xfrm>
            <a:off x="1066800" y="3886200"/>
            <a:ext cx="7808913" cy="811213"/>
          </a:xfrm>
          <a:prstGeom prst="roundRect">
            <a:avLst>
              <a:gd name="adj" fmla="val 12486"/>
            </a:avLst>
          </a:prstGeom>
          <a:solidFill>
            <a:srgbClr val="FFCCCC"/>
          </a:solidFill>
          <a:ln w="12700">
            <a:solidFill>
              <a:schemeClr val="tx1"/>
            </a:solidFill>
            <a:round/>
            <a:headEnd/>
            <a:tailEnd/>
          </a:ln>
          <a:effectLst/>
        </p:spPr>
        <p:txBody>
          <a:bodyPr wrap="none" lIns="90488" tIns="44450" rIns="90488" bIns="44450" anchor="ctr"/>
          <a:lstStyle/>
          <a:p>
            <a:pPr eaLnBrk="0" hangingPunct="0"/>
            <a:r>
              <a:rPr lang="en-US" sz="1400" b="1">
                <a:solidFill>
                  <a:srgbClr val="191901"/>
                </a:solidFill>
                <a:latin typeface="Arial" pitchFamily="34" charset="0"/>
              </a:rPr>
              <a:t>DALAM HAL TERJADI KELEBIHAN PENYETORAN PPh PSL 21 DAN/PPh PAL 26 YG </a:t>
            </a:r>
          </a:p>
          <a:p>
            <a:pPr eaLnBrk="0" hangingPunct="0"/>
            <a:r>
              <a:rPr lang="en-US" sz="1400" b="1">
                <a:solidFill>
                  <a:srgbClr val="191901"/>
                </a:solidFill>
                <a:latin typeface="Arial" pitchFamily="34" charset="0"/>
              </a:rPr>
              <a:t>TERUTANG PADA SUATU BULAN,KELEBIHAN TSB DAPAT DIPERHITUNGKAN DGN </a:t>
            </a:r>
          </a:p>
          <a:p>
            <a:pPr eaLnBrk="0" hangingPunct="0"/>
            <a:r>
              <a:rPr lang="en-US" sz="1400" b="1">
                <a:solidFill>
                  <a:srgbClr val="191901"/>
                </a:solidFill>
                <a:latin typeface="Arial" pitchFamily="34" charset="0"/>
              </a:rPr>
              <a:t>PPh PSL 21 DAN/ATAU PPh PASAL 26 YG TERUTANG PADA BLN BERIKUTNYA </a:t>
            </a:r>
          </a:p>
          <a:p>
            <a:pPr eaLnBrk="0" hangingPunct="0"/>
            <a:r>
              <a:rPr lang="en-US" sz="1400" b="1">
                <a:solidFill>
                  <a:srgbClr val="191901"/>
                </a:solidFill>
                <a:latin typeface="Arial" pitchFamily="34" charset="0"/>
              </a:rPr>
              <a:t>MELALUI SPT MASA PPh PSL 21 DAN/ATAU PPh PSL 26</a:t>
            </a:r>
          </a:p>
        </p:txBody>
      </p:sp>
      <p:sp>
        <p:nvSpPr>
          <p:cNvPr id="807941" name="AutoShape 5"/>
          <p:cNvSpPr>
            <a:spLocks noChangeArrowheads="1"/>
          </p:cNvSpPr>
          <p:nvPr/>
        </p:nvSpPr>
        <p:spPr bwMode="auto">
          <a:xfrm>
            <a:off x="1030287" y="2743200"/>
            <a:ext cx="7808913" cy="1066800"/>
          </a:xfrm>
          <a:prstGeom prst="roundRect">
            <a:avLst>
              <a:gd name="adj" fmla="val 12486"/>
            </a:avLst>
          </a:prstGeom>
          <a:solidFill>
            <a:srgbClr val="FFCCCC"/>
          </a:solidFill>
          <a:ln w="12700">
            <a:solidFill>
              <a:schemeClr val="tx1"/>
            </a:solidFill>
            <a:round/>
            <a:headEnd/>
            <a:tailEnd/>
          </a:ln>
          <a:effectLst/>
        </p:spPr>
        <p:txBody>
          <a:bodyPr wrap="none" lIns="90488" tIns="44450" rIns="90488" bIns="44450" anchor="ctr"/>
          <a:lstStyle/>
          <a:p>
            <a:pPr eaLnBrk="0" hangingPunct="0"/>
            <a:r>
              <a:rPr lang="en-US" sz="1400" b="1">
                <a:solidFill>
                  <a:srgbClr val="191901"/>
                </a:solidFill>
                <a:latin typeface="Arial" pitchFamily="34" charset="0"/>
              </a:rPr>
              <a:t>MEMBUAT CATATAN ATAU KERTAS KERJA PERHITUNGAN PPh PSL 21 UTK MASING2</a:t>
            </a:r>
          </a:p>
          <a:p>
            <a:pPr eaLnBrk="0" hangingPunct="0"/>
            <a:r>
              <a:rPr lang="en-US" sz="1400" b="1">
                <a:solidFill>
                  <a:srgbClr val="191901"/>
                </a:solidFill>
                <a:latin typeface="Arial" pitchFamily="34" charset="0"/>
              </a:rPr>
              <a:t>PENERIMA PENGHASILAN, YG MENJADI DASAR PELAPORAN PPh PSL 21 DAN/ATAU </a:t>
            </a:r>
          </a:p>
          <a:p>
            <a:pPr eaLnBrk="0" hangingPunct="0"/>
            <a:r>
              <a:rPr lang="en-US" sz="1400" b="1">
                <a:solidFill>
                  <a:srgbClr val="191901"/>
                </a:solidFill>
                <a:latin typeface="Arial" pitchFamily="34" charset="0"/>
              </a:rPr>
              <a:t>PPh PSL 26 YG TERUTANG UTK SETIAPMASA PAJAK DAN WAJIB MENYIMPAN</a:t>
            </a:r>
          </a:p>
          <a:p>
            <a:pPr eaLnBrk="0" hangingPunct="0"/>
            <a:r>
              <a:rPr lang="en-US" sz="1400" b="1">
                <a:solidFill>
                  <a:srgbClr val="191901"/>
                </a:solidFill>
                <a:latin typeface="Arial" pitchFamily="34" charset="0"/>
              </a:rPr>
              <a:t>CATATAN ATAU KERTAS KERJA PERHITUNGAN TSB</a:t>
            </a:r>
          </a:p>
        </p:txBody>
      </p:sp>
      <p:sp>
        <p:nvSpPr>
          <p:cNvPr id="807942" name="Rectangle 6"/>
          <p:cNvSpPr>
            <a:spLocks noChangeArrowheads="1"/>
          </p:cNvSpPr>
          <p:nvPr/>
        </p:nvSpPr>
        <p:spPr bwMode="auto">
          <a:xfrm>
            <a:off x="533400" y="609600"/>
            <a:ext cx="1219200" cy="152400"/>
          </a:xfrm>
          <a:prstGeom prst="rect">
            <a:avLst/>
          </a:prstGeom>
          <a:solidFill>
            <a:srgbClr val="660066"/>
          </a:solidFill>
          <a:ln w="9525">
            <a:solidFill>
              <a:schemeClr val="tx1"/>
            </a:solidFill>
            <a:miter lim="800000"/>
            <a:headEnd/>
            <a:tailEnd/>
          </a:ln>
          <a:effectLst/>
        </p:spPr>
        <p:txBody>
          <a:bodyPr wrap="none" anchor="ctr"/>
          <a:lstStyle/>
          <a:p>
            <a:endParaRPr lang="en-US"/>
          </a:p>
        </p:txBody>
      </p:sp>
      <p:sp>
        <p:nvSpPr>
          <p:cNvPr id="807943" name="Rectangle 7"/>
          <p:cNvSpPr>
            <a:spLocks noChangeArrowheads="1"/>
          </p:cNvSpPr>
          <p:nvPr/>
        </p:nvSpPr>
        <p:spPr bwMode="auto">
          <a:xfrm>
            <a:off x="381000" y="609600"/>
            <a:ext cx="304800" cy="5181600"/>
          </a:xfrm>
          <a:prstGeom prst="rect">
            <a:avLst/>
          </a:prstGeom>
          <a:solidFill>
            <a:srgbClr val="660066"/>
          </a:solidFill>
          <a:ln w="9525">
            <a:solidFill>
              <a:schemeClr val="tx1"/>
            </a:solidFill>
            <a:miter lim="800000"/>
            <a:headEnd/>
            <a:tailEnd/>
          </a:ln>
          <a:effectLst/>
        </p:spPr>
        <p:txBody>
          <a:bodyPr wrap="none" anchor="ctr"/>
          <a:lstStyle/>
          <a:p>
            <a:endParaRPr lang="en-US"/>
          </a:p>
        </p:txBody>
      </p:sp>
      <p:sp>
        <p:nvSpPr>
          <p:cNvPr id="807944" name="AutoShape 8"/>
          <p:cNvSpPr>
            <a:spLocks noChangeArrowheads="1"/>
          </p:cNvSpPr>
          <p:nvPr/>
        </p:nvSpPr>
        <p:spPr bwMode="auto">
          <a:xfrm>
            <a:off x="660400" y="1600200"/>
            <a:ext cx="330200" cy="228600"/>
          </a:xfrm>
          <a:prstGeom prst="rightArrow">
            <a:avLst>
              <a:gd name="adj1" fmla="val 75009"/>
              <a:gd name="adj2" fmla="val 72242"/>
            </a:avLst>
          </a:prstGeom>
          <a:solidFill>
            <a:srgbClr val="660066"/>
          </a:solidFill>
          <a:ln w="9525">
            <a:solidFill>
              <a:schemeClr val="tx1"/>
            </a:solidFill>
            <a:miter lim="800000"/>
            <a:headEnd/>
            <a:tailEnd/>
          </a:ln>
          <a:effectLst/>
        </p:spPr>
        <p:txBody>
          <a:bodyPr wrap="none" anchor="ctr"/>
          <a:lstStyle/>
          <a:p>
            <a:endParaRPr lang="en-US"/>
          </a:p>
        </p:txBody>
      </p:sp>
      <p:sp>
        <p:nvSpPr>
          <p:cNvPr id="807945" name="AutoShape 9"/>
          <p:cNvSpPr>
            <a:spLocks noChangeArrowheads="1"/>
          </p:cNvSpPr>
          <p:nvPr/>
        </p:nvSpPr>
        <p:spPr bwMode="auto">
          <a:xfrm>
            <a:off x="685800" y="3200400"/>
            <a:ext cx="330200" cy="228600"/>
          </a:xfrm>
          <a:prstGeom prst="rightArrow">
            <a:avLst>
              <a:gd name="adj1" fmla="val 75009"/>
              <a:gd name="adj2" fmla="val 72242"/>
            </a:avLst>
          </a:prstGeom>
          <a:solidFill>
            <a:srgbClr val="660066"/>
          </a:solidFill>
          <a:ln w="9525">
            <a:solidFill>
              <a:schemeClr val="tx1"/>
            </a:solidFill>
            <a:miter lim="800000"/>
            <a:headEnd/>
            <a:tailEnd/>
          </a:ln>
          <a:effectLst/>
        </p:spPr>
        <p:txBody>
          <a:bodyPr wrap="none" anchor="ctr"/>
          <a:lstStyle/>
          <a:p>
            <a:endParaRPr lang="en-US"/>
          </a:p>
        </p:txBody>
      </p:sp>
      <p:sp>
        <p:nvSpPr>
          <p:cNvPr id="807946" name="AutoShape 10"/>
          <p:cNvSpPr>
            <a:spLocks noChangeArrowheads="1"/>
          </p:cNvSpPr>
          <p:nvPr/>
        </p:nvSpPr>
        <p:spPr bwMode="auto">
          <a:xfrm>
            <a:off x="685800" y="4267200"/>
            <a:ext cx="330200" cy="228600"/>
          </a:xfrm>
          <a:prstGeom prst="rightArrow">
            <a:avLst>
              <a:gd name="adj1" fmla="val 75009"/>
              <a:gd name="adj2" fmla="val 72242"/>
            </a:avLst>
          </a:prstGeom>
          <a:solidFill>
            <a:srgbClr val="660066"/>
          </a:solidFill>
          <a:ln w="9525">
            <a:solidFill>
              <a:schemeClr val="tx1"/>
            </a:solidFill>
            <a:miter lim="800000"/>
            <a:headEnd/>
            <a:tailEnd/>
          </a:ln>
          <a:effectLst/>
        </p:spPr>
        <p:txBody>
          <a:bodyPr wrap="none" anchor="ctr"/>
          <a:lstStyle/>
          <a:p>
            <a:endParaRPr lang="en-US"/>
          </a:p>
        </p:txBody>
      </p:sp>
      <p:sp>
        <p:nvSpPr>
          <p:cNvPr id="807947" name="AutoShape 11"/>
          <p:cNvSpPr>
            <a:spLocks noChangeArrowheads="1"/>
          </p:cNvSpPr>
          <p:nvPr/>
        </p:nvSpPr>
        <p:spPr bwMode="auto">
          <a:xfrm>
            <a:off x="685800" y="5029200"/>
            <a:ext cx="330200" cy="228600"/>
          </a:xfrm>
          <a:prstGeom prst="rightArrow">
            <a:avLst>
              <a:gd name="adj1" fmla="val 75009"/>
              <a:gd name="adj2" fmla="val 72242"/>
            </a:avLst>
          </a:prstGeom>
          <a:solidFill>
            <a:srgbClr val="660066"/>
          </a:solidFill>
          <a:ln w="9525">
            <a:solidFill>
              <a:schemeClr val="tx1"/>
            </a:solidFill>
            <a:miter lim="800000"/>
            <a:headEnd/>
            <a:tailEnd/>
          </a:ln>
          <a:effectLst/>
        </p:spPr>
        <p:txBody>
          <a:bodyPr wrap="none" anchor="ctr"/>
          <a:lstStyle/>
          <a:p>
            <a:endParaRPr lang="en-US"/>
          </a:p>
        </p:txBody>
      </p:sp>
      <p:sp>
        <p:nvSpPr>
          <p:cNvPr id="807948" name="AutoShape 12"/>
          <p:cNvSpPr>
            <a:spLocks noChangeArrowheads="1"/>
          </p:cNvSpPr>
          <p:nvPr/>
        </p:nvSpPr>
        <p:spPr bwMode="auto">
          <a:xfrm>
            <a:off x="647700" y="5583238"/>
            <a:ext cx="330200" cy="228600"/>
          </a:xfrm>
          <a:prstGeom prst="rightArrow">
            <a:avLst>
              <a:gd name="adj1" fmla="val 75009"/>
              <a:gd name="adj2" fmla="val 72242"/>
            </a:avLst>
          </a:prstGeom>
          <a:solidFill>
            <a:srgbClr val="660066"/>
          </a:solidFill>
          <a:ln w="9525">
            <a:solidFill>
              <a:schemeClr val="tx1"/>
            </a:solidFill>
            <a:miter lim="800000"/>
            <a:headEnd/>
            <a:tailEnd/>
          </a:ln>
          <a:effectLst/>
        </p:spPr>
        <p:txBody>
          <a:bodyPr wrap="none" anchor="ctr"/>
          <a:lstStyle/>
          <a:p>
            <a:endParaRPr lang="en-US"/>
          </a:p>
        </p:txBody>
      </p:sp>
      <p:sp>
        <p:nvSpPr>
          <p:cNvPr id="807949" name="AutoShape 13"/>
          <p:cNvSpPr>
            <a:spLocks noChangeArrowheads="1"/>
          </p:cNvSpPr>
          <p:nvPr/>
        </p:nvSpPr>
        <p:spPr bwMode="auto">
          <a:xfrm>
            <a:off x="1023938" y="1504950"/>
            <a:ext cx="7807325" cy="433388"/>
          </a:xfrm>
          <a:prstGeom prst="roundRect">
            <a:avLst>
              <a:gd name="adj" fmla="val 12486"/>
            </a:avLst>
          </a:prstGeom>
          <a:solidFill>
            <a:srgbClr val="FFCCCC"/>
          </a:solidFill>
          <a:ln w="12700">
            <a:solidFill>
              <a:schemeClr val="tx1"/>
            </a:solidFill>
            <a:round/>
            <a:headEnd/>
            <a:tailEnd/>
          </a:ln>
          <a:effectLst/>
        </p:spPr>
        <p:txBody>
          <a:bodyPr wrap="none" lIns="90488" tIns="44450" rIns="90488" bIns="44450" anchor="ctr"/>
          <a:lstStyle/>
          <a:p>
            <a:pPr eaLnBrk="0" hangingPunct="0"/>
            <a:r>
              <a:rPr lang="en-US" sz="1400" b="1">
                <a:solidFill>
                  <a:srgbClr val="191901"/>
                </a:solidFill>
                <a:latin typeface="Arial" pitchFamily="34" charset="0"/>
              </a:rPr>
              <a:t>MENDAFTARKAN DIRI UNTUK MENDAPATKAN NPWP</a:t>
            </a:r>
          </a:p>
        </p:txBody>
      </p:sp>
      <p:sp>
        <p:nvSpPr>
          <p:cNvPr id="807950" name="AutoShape 14"/>
          <p:cNvSpPr>
            <a:spLocks noChangeArrowheads="1"/>
          </p:cNvSpPr>
          <p:nvPr/>
        </p:nvSpPr>
        <p:spPr bwMode="auto">
          <a:xfrm>
            <a:off x="1030287" y="2057400"/>
            <a:ext cx="7808913" cy="519113"/>
          </a:xfrm>
          <a:prstGeom prst="roundRect">
            <a:avLst>
              <a:gd name="adj" fmla="val 12486"/>
            </a:avLst>
          </a:prstGeom>
          <a:solidFill>
            <a:srgbClr val="FFCCCC"/>
          </a:solidFill>
          <a:ln w="12700">
            <a:solidFill>
              <a:schemeClr val="tx1"/>
            </a:solidFill>
            <a:round/>
            <a:headEnd/>
            <a:tailEnd/>
          </a:ln>
          <a:effectLst/>
        </p:spPr>
        <p:txBody>
          <a:bodyPr wrap="none" lIns="90488" tIns="44450" rIns="90488" bIns="44450" anchor="ctr"/>
          <a:lstStyle/>
          <a:p>
            <a:pPr eaLnBrk="0" hangingPunct="0"/>
            <a:r>
              <a:rPr lang="en-US" sz="1400" b="1">
                <a:solidFill>
                  <a:srgbClr val="191901"/>
                </a:solidFill>
                <a:latin typeface="Arial" pitchFamily="34" charset="0"/>
              </a:rPr>
              <a:t>MENGHITUNG, MEMOTONG, MENYETOR DAN MELAPOR PPh YANG TERUTANG </a:t>
            </a:r>
          </a:p>
          <a:p>
            <a:pPr eaLnBrk="0" hangingPunct="0"/>
            <a:r>
              <a:rPr lang="en-US" sz="1400" b="1">
                <a:solidFill>
                  <a:srgbClr val="191901"/>
                </a:solidFill>
                <a:latin typeface="Arial" pitchFamily="34" charset="0"/>
              </a:rPr>
              <a:t>SETIAP BULAN KALENDER TERMASUK LAPORAN PENGHITUNGAN PPh YG NIHIL</a:t>
            </a:r>
          </a:p>
        </p:txBody>
      </p:sp>
      <p:sp>
        <p:nvSpPr>
          <p:cNvPr id="807951" name="Rectangle 15"/>
          <p:cNvSpPr>
            <a:spLocks noChangeArrowheads="1"/>
          </p:cNvSpPr>
          <p:nvPr/>
        </p:nvSpPr>
        <p:spPr bwMode="auto">
          <a:xfrm>
            <a:off x="1744663" y="333375"/>
            <a:ext cx="7094537" cy="733425"/>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algn="ctr" eaLnBrk="0" hangingPunct="0"/>
            <a:r>
              <a:rPr lang="en-US" sz="2400" b="1">
                <a:latin typeface="Arial" pitchFamily="34" charset="0"/>
              </a:rPr>
              <a:t>KEWAJIBAN BENDAHARA</a:t>
            </a:r>
          </a:p>
          <a:p>
            <a:pPr algn="ctr" eaLnBrk="0" hangingPunct="0"/>
            <a:r>
              <a:rPr lang="en-US" sz="2400" b="1">
                <a:latin typeface="Arial" pitchFamily="34" charset="0"/>
              </a:rPr>
              <a:t>PEMOTONG PPh PASAL 21</a:t>
            </a: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3F7E57E9-8E27-4E2D-A66E-1DFB93905DF2}" type="slidenum">
              <a:rPr lang="en-US"/>
              <a:pPr/>
              <a:t>76</a:t>
            </a:fld>
            <a:endParaRPr lang="en-US"/>
          </a:p>
        </p:txBody>
      </p:sp>
      <p:sp>
        <p:nvSpPr>
          <p:cNvPr id="809986" name="AutoShape 2"/>
          <p:cNvSpPr>
            <a:spLocks noChangeArrowheads="1"/>
          </p:cNvSpPr>
          <p:nvPr/>
        </p:nvSpPr>
        <p:spPr bwMode="auto">
          <a:xfrm>
            <a:off x="1143000" y="1752600"/>
            <a:ext cx="7808913" cy="1055688"/>
          </a:xfrm>
          <a:prstGeom prst="roundRect">
            <a:avLst>
              <a:gd name="adj" fmla="val 12486"/>
            </a:avLst>
          </a:prstGeom>
          <a:solidFill>
            <a:srgbClr val="FFCCCC"/>
          </a:solidFill>
          <a:ln w="12700">
            <a:solidFill>
              <a:schemeClr val="tx1"/>
            </a:solidFill>
            <a:round/>
            <a:headEnd/>
            <a:tailEnd/>
          </a:ln>
          <a:effectLst/>
        </p:spPr>
        <p:txBody>
          <a:bodyPr wrap="none" lIns="90488" tIns="44450" rIns="90488" bIns="44450" anchor="ctr"/>
          <a:lstStyle/>
          <a:p>
            <a:pPr eaLnBrk="0" hangingPunct="0"/>
            <a:r>
              <a:rPr lang="en-US" sz="1600" b="1">
                <a:solidFill>
                  <a:srgbClr val="191901"/>
                </a:solidFill>
                <a:latin typeface="Arial" pitchFamily="34" charset="0"/>
              </a:rPr>
              <a:t>MEMBUAT SURAT PERNYATAAN YG BERISI JUMLAH TANGGUNGAN </a:t>
            </a:r>
          </a:p>
          <a:p>
            <a:pPr eaLnBrk="0" hangingPunct="0"/>
            <a:r>
              <a:rPr lang="en-US" sz="1600" b="1">
                <a:solidFill>
                  <a:srgbClr val="191901"/>
                </a:solidFill>
                <a:latin typeface="Arial" pitchFamily="34" charset="0"/>
              </a:rPr>
              <a:t>KELUARGA PADA AWAL TAHUN KALENDER ATAU PADA SAAT MULAI </a:t>
            </a:r>
          </a:p>
          <a:p>
            <a:pPr eaLnBrk="0" hangingPunct="0"/>
            <a:r>
              <a:rPr lang="en-US" sz="1600" b="1">
                <a:solidFill>
                  <a:srgbClr val="191901"/>
                </a:solidFill>
                <a:latin typeface="Arial" pitchFamily="34" charset="0"/>
              </a:rPr>
              <a:t>MENJADI SUBJEK PAJAK DLM NEGERI SBG DASAR PENENTU PTKP PADA </a:t>
            </a:r>
          </a:p>
          <a:p>
            <a:pPr eaLnBrk="0" hangingPunct="0"/>
            <a:r>
              <a:rPr lang="en-US" sz="1600" b="1">
                <a:solidFill>
                  <a:srgbClr val="191901"/>
                </a:solidFill>
                <a:latin typeface="Arial" pitchFamily="34" charset="0"/>
              </a:rPr>
              <a:t>SAAT MULAI BEKERJA ATAU MULAI PENSIUN</a:t>
            </a:r>
          </a:p>
        </p:txBody>
      </p:sp>
      <p:sp>
        <p:nvSpPr>
          <p:cNvPr id="809987" name="Rectangle 3"/>
          <p:cNvSpPr>
            <a:spLocks noChangeArrowheads="1"/>
          </p:cNvSpPr>
          <p:nvPr/>
        </p:nvSpPr>
        <p:spPr bwMode="auto">
          <a:xfrm>
            <a:off x="533400" y="838200"/>
            <a:ext cx="1219200" cy="304800"/>
          </a:xfrm>
          <a:prstGeom prst="rect">
            <a:avLst/>
          </a:prstGeom>
          <a:solidFill>
            <a:srgbClr val="660066"/>
          </a:solidFill>
          <a:ln w="9525">
            <a:solidFill>
              <a:schemeClr val="tx1"/>
            </a:solidFill>
            <a:miter lim="800000"/>
            <a:headEnd/>
            <a:tailEnd/>
          </a:ln>
          <a:effectLst/>
        </p:spPr>
        <p:txBody>
          <a:bodyPr wrap="none" anchor="ctr"/>
          <a:lstStyle/>
          <a:p>
            <a:endParaRPr lang="en-US"/>
          </a:p>
        </p:txBody>
      </p:sp>
      <p:sp>
        <p:nvSpPr>
          <p:cNvPr id="809988" name="Rectangle 4"/>
          <p:cNvSpPr>
            <a:spLocks noChangeArrowheads="1"/>
          </p:cNvSpPr>
          <p:nvPr/>
        </p:nvSpPr>
        <p:spPr bwMode="auto">
          <a:xfrm>
            <a:off x="381000" y="838200"/>
            <a:ext cx="304800" cy="2895600"/>
          </a:xfrm>
          <a:prstGeom prst="rect">
            <a:avLst/>
          </a:prstGeom>
          <a:solidFill>
            <a:srgbClr val="660066"/>
          </a:solidFill>
          <a:ln w="9525">
            <a:solidFill>
              <a:schemeClr val="tx1"/>
            </a:solidFill>
            <a:miter lim="800000"/>
            <a:headEnd/>
            <a:tailEnd/>
          </a:ln>
          <a:effectLst/>
        </p:spPr>
        <p:txBody>
          <a:bodyPr wrap="none" anchor="ctr"/>
          <a:lstStyle/>
          <a:p>
            <a:endParaRPr lang="en-US"/>
          </a:p>
        </p:txBody>
      </p:sp>
      <p:sp>
        <p:nvSpPr>
          <p:cNvPr id="809989" name="AutoShape 5"/>
          <p:cNvSpPr>
            <a:spLocks noChangeArrowheads="1"/>
          </p:cNvSpPr>
          <p:nvPr/>
        </p:nvSpPr>
        <p:spPr bwMode="auto">
          <a:xfrm>
            <a:off x="381000" y="2057400"/>
            <a:ext cx="711200" cy="304800"/>
          </a:xfrm>
          <a:prstGeom prst="rightArrow">
            <a:avLst>
              <a:gd name="adj1" fmla="val 75009"/>
              <a:gd name="adj2" fmla="val 72242"/>
            </a:avLst>
          </a:prstGeom>
          <a:solidFill>
            <a:srgbClr val="660066"/>
          </a:solidFill>
          <a:ln w="9525">
            <a:solidFill>
              <a:schemeClr val="tx1"/>
            </a:solidFill>
            <a:miter lim="800000"/>
            <a:headEnd/>
            <a:tailEnd/>
          </a:ln>
          <a:effectLst/>
        </p:spPr>
        <p:txBody>
          <a:bodyPr wrap="none" anchor="ctr"/>
          <a:lstStyle/>
          <a:p>
            <a:endParaRPr lang="en-US"/>
          </a:p>
        </p:txBody>
      </p:sp>
      <p:sp>
        <p:nvSpPr>
          <p:cNvPr id="809990" name="AutoShape 6"/>
          <p:cNvSpPr>
            <a:spLocks noChangeArrowheads="1"/>
          </p:cNvSpPr>
          <p:nvPr/>
        </p:nvSpPr>
        <p:spPr bwMode="auto">
          <a:xfrm>
            <a:off x="381000" y="3429000"/>
            <a:ext cx="711200" cy="304800"/>
          </a:xfrm>
          <a:prstGeom prst="rightArrow">
            <a:avLst>
              <a:gd name="adj1" fmla="val 75009"/>
              <a:gd name="adj2" fmla="val 105585"/>
            </a:avLst>
          </a:prstGeom>
          <a:solidFill>
            <a:srgbClr val="660066"/>
          </a:solidFill>
          <a:ln w="9525">
            <a:solidFill>
              <a:schemeClr val="tx1"/>
            </a:solidFill>
            <a:miter lim="800000"/>
            <a:headEnd/>
            <a:tailEnd/>
          </a:ln>
          <a:effectLst/>
        </p:spPr>
        <p:txBody>
          <a:bodyPr wrap="none" anchor="ctr"/>
          <a:lstStyle/>
          <a:p>
            <a:endParaRPr lang="en-US"/>
          </a:p>
        </p:txBody>
      </p:sp>
      <p:sp>
        <p:nvSpPr>
          <p:cNvPr id="809991" name="Rectangle 7"/>
          <p:cNvSpPr>
            <a:spLocks noChangeArrowheads="1"/>
          </p:cNvSpPr>
          <p:nvPr/>
        </p:nvSpPr>
        <p:spPr bwMode="auto">
          <a:xfrm>
            <a:off x="1600200" y="561975"/>
            <a:ext cx="7097713" cy="733425"/>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algn="ctr" eaLnBrk="0" hangingPunct="0"/>
            <a:r>
              <a:rPr lang="en-US" sz="2000" b="1">
                <a:latin typeface="Arial" pitchFamily="34" charset="0"/>
              </a:rPr>
              <a:t>KEWAJIBAN PENERIMA</a:t>
            </a:r>
          </a:p>
          <a:p>
            <a:pPr algn="ctr" eaLnBrk="0" hangingPunct="0"/>
            <a:r>
              <a:rPr lang="en-US" sz="2000" b="1">
                <a:latin typeface="Arial" pitchFamily="34" charset="0"/>
              </a:rPr>
              <a:t>PENGHASILAN YANG DIPOTONG PPh PASAL 21</a:t>
            </a:r>
          </a:p>
        </p:txBody>
      </p:sp>
      <p:sp>
        <p:nvSpPr>
          <p:cNvPr id="809992" name="AutoShape 8"/>
          <p:cNvSpPr>
            <a:spLocks noChangeArrowheads="1"/>
          </p:cNvSpPr>
          <p:nvPr/>
        </p:nvSpPr>
        <p:spPr bwMode="auto">
          <a:xfrm>
            <a:off x="1143000" y="3059113"/>
            <a:ext cx="7808913" cy="1284287"/>
          </a:xfrm>
          <a:prstGeom prst="roundRect">
            <a:avLst>
              <a:gd name="adj" fmla="val 12486"/>
            </a:avLst>
          </a:prstGeom>
          <a:solidFill>
            <a:srgbClr val="FFCCCC"/>
          </a:solidFill>
          <a:ln w="12700">
            <a:solidFill>
              <a:schemeClr val="tx1"/>
            </a:solidFill>
            <a:round/>
            <a:headEnd/>
            <a:tailEnd/>
          </a:ln>
          <a:effectLst/>
        </p:spPr>
        <p:txBody>
          <a:bodyPr wrap="none" lIns="90488" tIns="44450" rIns="90488" bIns="44450" anchor="ctr"/>
          <a:lstStyle/>
          <a:p>
            <a:pPr eaLnBrk="0" hangingPunct="0"/>
            <a:r>
              <a:rPr lang="en-US" sz="1600" b="1">
                <a:solidFill>
                  <a:srgbClr val="191901"/>
                </a:solidFill>
                <a:latin typeface="Arial" pitchFamily="34" charset="0"/>
              </a:rPr>
              <a:t>APABILA TERJADI PERUBAHAN TANGGUNGAN KELUARGA,</a:t>
            </a:r>
          </a:p>
          <a:p>
            <a:pPr eaLnBrk="0" hangingPunct="0"/>
            <a:r>
              <a:rPr lang="en-US" sz="1600" b="1">
                <a:solidFill>
                  <a:srgbClr val="191901"/>
                </a:solidFill>
                <a:latin typeface="Arial" pitchFamily="34" charset="0"/>
              </a:rPr>
              <a:t>PENERIMA PENGHASILAN MEMBUAT SURAT PERNYATAAN YG BERISI </a:t>
            </a:r>
          </a:p>
          <a:p>
            <a:pPr eaLnBrk="0" hangingPunct="0"/>
            <a:r>
              <a:rPr lang="en-US" sz="1600" b="1">
                <a:solidFill>
                  <a:srgbClr val="191901"/>
                </a:solidFill>
                <a:latin typeface="Arial" pitchFamily="34" charset="0"/>
              </a:rPr>
              <a:t>JUMLAH TANGGUNGAN KELUARGA YG BARU DAN MENYERAHKANNYA </a:t>
            </a:r>
          </a:p>
          <a:p>
            <a:pPr eaLnBrk="0" hangingPunct="0"/>
            <a:r>
              <a:rPr lang="en-US" sz="1600" b="1">
                <a:solidFill>
                  <a:srgbClr val="191901"/>
                </a:solidFill>
                <a:latin typeface="Arial" pitchFamily="34" charset="0"/>
              </a:rPr>
              <a:t>KE PEMOTONG PPh PSL 21 DAN/PPh PSL 26 PALING LAMA SEBELU</a:t>
            </a:r>
          </a:p>
          <a:p>
            <a:pPr eaLnBrk="0" hangingPunct="0"/>
            <a:r>
              <a:rPr lang="en-US" sz="1600" b="1">
                <a:solidFill>
                  <a:srgbClr val="191901"/>
                </a:solidFill>
                <a:latin typeface="Arial" pitchFamily="34" charset="0"/>
              </a:rPr>
              <a:t>MULAI TAHUN KALENDER BERIKUTNYA</a:t>
            </a: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lide Number Placeholder 3"/>
          <p:cNvSpPr>
            <a:spLocks noGrp="1"/>
          </p:cNvSpPr>
          <p:nvPr>
            <p:ph type="sldNum" sz="quarter" idx="12"/>
          </p:nvPr>
        </p:nvSpPr>
        <p:spPr/>
        <p:txBody>
          <a:bodyPr/>
          <a:lstStyle/>
          <a:p>
            <a:fld id="{19BBBC81-78C2-4EAD-87DB-79B71CC07602}" type="slidenum">
              <a:rPr lang="en-US"/>
              <a:pPr/>
              <a:t>77</a:t>
            </a:fld>
            <a:endParaRPr lang="en-US"/>
          </a:p>
        </p:txBody>
      </p:sp>
      <p:sp>
        <p:nvSpPr>
          <p:cNvPr id="814082"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14083"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14084" name="Rectangle 4"/>
          <p:cNvSpPr>
            <a:spLocks noChangeArrowheads="1"/>
          </p:cNvSpPr>
          <p:nvPr/>
        </p:nvSpPr>
        <p:spPr bwMode="auto">
          <a:xfrm>
            <a:off x="1219200" y="390525"/>
            <a:ext cx="6589713" cy="676275"/>
          </a:xfrm>
          <a:prstGeom prst="rect">
            <a:avLst/>
          </a:prstGeom>
          <a:solidFill>
            <a:schemeClr val="bg2">
              <a:lumMod val="20000"/>
              <a:lumOff val="80000"/>
            </a:schemeClr>
          </a:solidFill>
          <a:ln w="12700">
            <a:noFill/>
            <a:miter lim="800000"/>
            <a:headEnd/>
            <a:tailEnd/>
          </a:ln>
          <a:effectLst/>
        </p:spPr>
        <p:txBody>
          <a:bodyPr wrap="none" lIns="90488" tIns="44450" rIns="90488" bIns="44450" anchor="ctr"/>
          <a:lstStyle/>
          <a:p>
            <a:pPr algn="ctr" eaLnBrk="0" hangingPunct="0"/>
            <a:r>
              <a:rPr lang="en-US" sz="2400" b="1" dirty="0">
                <a:solidFill>
                  <a:srgbClr val="000066"/>
                </a:solidFill>
                <a:effectLst>
                  <a:outerShdw blurRad="38100" dist="38100" dir="2700000" algn="tl">
                    <a:srgbClr val="C0C0C0"/>
                  </a:outerShdw>
                </a:effectLst>
                <a:latin typeface="Arial" pitchFamily="34" charset="0"/>
              </a:rPr>
              <a:t>TATA CARA PENYETORAN</a:t>
            </a:r>
          </a:p>
          <a:p>
            <a:pPr algn="ctr" eaLnBrk="0" hangingPunct="0"/>
            <a:r>
              <a:rPr lang="en-US" sz="2400" b="1" dirty="0" err="1">
                <a:solidFill>
                  <a:srgbClr val="000066"/>
                </a:solidFill>
                <a:effectLst>
                  <a:outerShdw blurRad="38100" dist="38100" dir="2700000" algn="tl">
                    <a:srgbClr val="C0C0C0"/>
                  </a:outerShdw>
                </a:effectLst>
                <a:latin typeface="Arial" pitchFamily="34" charset="0"/>
              </a:rPr>
              <a:t>PPh</a:t>
            </a:r>
            <a:r>
              <a:rPr lang="en-US" sz="2400" b="1" dirty="0">
                <a:solidFill>
                  <a:srgbClr val="000066"/>
                </a:solidFill>
                <a:effectLst>
                  <a:outerShdw blurRad="38100" dist="38100" dir="2700000" algn="tl">
                    <a:srgbClr val="C0C0C0"/>
                  </a:outerShdw>
                </a:effectLst>
                <a:latin typeface="Arial" pitchFamily="34" charset="0"/>
              </a:rPr>
              <a:t> PASAL 21</a:t>
            </a:r>
          </a:p>
        </p:txBody>
      </p:sp>
      <p:sp>
        <p:nvSpPr>
          <p:cNvPr id="814085" name="AutoShape 5"/>
          <p:cNvSpPr>
            <a:spLocks noChangeArrowheads="1"/>
          </p:cNvSpPr>
          <p:nvPr/>
        </p:nvSpPr>
        <p:spPr bwMode="auto">
          <a:xfrm>
            <a:off x="338138" y="2005013"/>
            <a:ext cx="2727325" cy="962025"/>
          </a:xfrm>
          <a:prstGeom prst="roundRect">
            <a:avLst>
              <a:gd name="adj" fmla="val 12486"/>
            </a:avLst>
          </a:prstGeom>
          <a:solidFill>
            <a:schemeClr val="bg2">
              <a:lumMod val="20000"/>
              <a:lumOff val="80000"/>
            </a:schemeClr>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TDK</a:t>
            </a:r>
          </a:p>
          <a:p>
            <a:pPr algn="ctr" eaLnBrk="0" hangingPunct="0"/>
            <a:r>
              <a:rPr lang="en-US" b="1">
                <a:solidFill>
                  <a:srgbClr val="000066"/>
                </a:solidFill>
                <a:latin typeface="Arial" pitchFamily="34" charset="0"/>
              </a:rPr>
              <a:t> DITANGGUNG </a:t>
            </a:r>
          </a:p>
          <a:p>
            <a:pPr algn="ctr" eaLnBrk="0" hangingPunct="0"/>
            <a:r>
              <a:rPr lang="en-US" b="1">
                <a:solidFill>
                  <a:srgbClr val="000066"/>
                </a:solidFill>
                <a:latin typeface="Arial" pitchFamily="34" charset="0"/>
              </a:rPr>
              <a:t>PEMERINTAH</a:t>
            </a:r>
          </a:p>
        </p:txBody>
      </p:sp>
      <p:sp>
        <p:nvSpPr>
          <p:cNvPr id="814086" name="AutoShape 6"/>
          <p:cNvSpPr>
            <a:spLocks noChangeArrowheads="1"/>
          </p:cNvSpPr>
          <p:nvPr/>
        </p:nvSpPr>
        <p:spPr bwMode="auto">
          <a:xfrm>
            <a:off x="5976938" y="2005013"/>
            <a:ext cx="2828925" cy="962025"/>
          </a:xfrm>
          <a:prstGeom prst="roundRect">
            <a:avLst>
              <a:gd name="adj" fmla="val 12486"/>
            </a:avLst>
          </a:prstGeom>
          <a:solidFill>
            <a:schemeClr val="bg2">
              <a:lumMod val="20000"/>
              <a:lumOff val="80000"/>
            </a:schemeClr>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DITANGGUNG </a:t>
            </a:r>
          </a:p>
          <a:p>
            <a:pPr algn="ctr" eaLnBrk="0" hangingPunct="0"/>
            <a:r>
              <a:rPr lang="en-US" sz="2000" b="1">
                <a:solidFill>
                  <a:srgbClr val="000066"/>
                </a:solidFill>
                <a:latin typeface="Arial" pitchFamily="34" charset="0"/>
              </a:rPr>
              <a:t>PEMERINTAH</a:t>
            </a:r>
          </a:p>
        </p:txBody>
      </p:sp>
      <p:sp>
        <p:nvSpPr>
          <p:cNvPr id="814087" name="AutoShape 7"/>
          <p:cNvSpPr>
            <a:spLocks noChangeArrowheads="1"/>
          </p:cNvSpPr>
          <p:nvPr/>
        </p:nvSpPr>
        <p:spPr bwMode="auto">
          <a:xfrm>
            <a:off x="363538" y="3433763"/>
            <a:ext cx="3489325" cy="1304925"/>
          </a:xfrm>
          <a:prstGeom prst="roundRect">
            <a:avLst>
              <a:gd name="adj" fmla="val 12486"/>
            </a:avLst>
          </a:prstGeom>
          <a:solidFill>
            <a:srgbClr val="FFFFCC"/>
          </a:solidFill>
          <a:ln w="12700">
            <a:solidFill>
              <a:schemeClr val="tx1"/>
            </a:solidFill>
            <a:round/>
            <a:headEnd/>
            <a:tailEnd/>
          </a:ln>
          <a:effectLst/>
        </p:spPr>
        <p:txBody>
          <a:bodyPr wrap="none" lIns="90488" tIns="44450" rIns="90488" bIns="44450" anchor="ctr"/>
          <a:lstStyle/>
          <a:p>
            <a:pPr eaLnBrk="0" hangingPunct="0"/>
            <a:r>
              <a:rPr lang="en-US" b="1">
                <a:solidFill>
                  <a:srgbClr val="000066"/>
                </a:solidFill>
                <a:latin typeface="Arial" pitchFamily="34" charset="0"/>
              </a:rPr>
              <a:t>DGN </a:t>
            </a:r>
            <a:r>
              <a:rPr lang="en-US" sz="2400" b="1">
                <a:solidFill>
                  <a:srgbClr val="000066"/>
                </a:solidFill>
                <a:latin typeface="Arial" pitchFamily="34" charset="0"/>
              </a:rPr>
              <a:t>SSP</a:t>
            </a:r>
            <a:r>
              <a:rPr lang="en-US" b="1">
                <a:solidFill>
                  <a:srgbClr val="000066"/>
                </a:solidFill>
                <a:latin typeface="Arial" pitchFamily="34" charset="0"/>
              </a:rPr>
              <a:t> KE :</a:t>
            </a:r>
          </a:p>
          <a:p>
            <a:pPr eaLnBrk="0" hangingPunct="0"/>
            <a:r>
              <a:rPr lang="en-US" b="1">
                <a:solidFill>
                  <a:srgbClr val="000066"/>
                </a:solidFill>
                <a:latin typeface="Arial" pitchFamily="34" charset="0"/>
              </a:rPr>
              <a:t>- BANK PERSEPSI, ATAU</a:t>
            </a:r>
          </a:p>
          <a:p>
            <a:pPr eaLnBrk="0" hangingPunct="0"/>
            <a:r>
              <a:rPr lang="en-US" b="1">
                <a:solidFill>
                  <a:srgbClr val="000066"/>
                </a:solidFill>
                <a:latin typeface="Arial" pitchFamily="34" charset="0"/>
              </a:rPr>
              <a:t>- KANTOR POS GIRO</a:t>
            </a:r>
          </a:p>
        </p:txBody>
      </p:sp>
      <p:sp>
        <p:nvSpPr>
          <p:cNvPr id="814088" name="AutoShape 8"/>
          <p:cNvSpPr>
            <a:spLocks noChangeArrowheads="1"/>
          </p:cNvSpPr>
          <p:nvPr/>
        </p:nvSpPr>
        <p:spPr bwMode="auto">
          <a:xfrm>
            <a:off x="363538" y="5219700"/>
            <a:ext cx="3235325" cy="790575"/>
          </a:xfrm>
          <a:prstGeom prst="roundRect">
            <a:avLst>
              <a:gd name="adj" fmla="val 12486"/>
            </a:avLst>
          </a:prstGeom>
          <a:solidFill>
            <a:srgbClr val="FFFFCC"/>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PALING LAMBAT</a:t>
            </a:r>
          </a:p>
          <a:p>
            <a:pPr algn="ctr" eaLnBrk="0" hangingPunct="0"/>
            <a:r>
              <a:rPr lang="en-US" b="1">
                <a:solidFill>
                  <a:srgbClr val="000066"/>
                </a:solidFill>
                <a:latin typeface="Arial" pitchFamily="34" charset="0"/>
              </a:rPr>
              <a:t>TGL 10 BLN BERIKUTNYA</a:t>
            </a:r>
          </a:p>
        </p:txBody>
      </p:sp>
      <p:sp>
        <p:nvSpPr>
          <p:cNvPr id="814089" name="AutoShape 9"/>
          <p:cNvSpPr>
            <a:spLocks noChangeArrowheads="1"/>
          </p:cNvSpPr>
          <p:nvPr/>
        </p:nvSpPr>
        <p:spPr bwMode="auto">
          <a:xfrm>
            <a:off x="4859338" y="4905375"/>
            <a:ext cx="3743325" cy="1247775"/>
          </a:xfrm>
          <a:prstGeom prst="roundRect">
            <a:avLst>
              <a:gd name="adj" fmla="val 12486"/>
            </a:avLst>
          </a:prstGeom>
          <a:solidFill>
            <a:schemeClr val="hlink"/>
          </a:solidFill>
          <a:ln w="12700">
            <a:solidFill>
              <a:schemeClr val="tx1"/>
            </a:solidFill>
            <a:round/>
            <a:headEnd/>
            <a:tailEnd/>
          </a:ln>
          <a:effectLst/>
        </p:spPr>
        <p:txBody>
          <a:bodyPr wrap="none" lIns="90488" tIns="44450" rIns="90488" bIns="44450" anchor="ctr"/>
          <a:lstStyle/>
          <a:p>
            <a:pPr algn="ctr" eaLnBrk="0" hangingPunct="0"/>
            <a:r>
              <a:rPr lang="en-US" b="1" dirty="0">
                <a:latin typeface="Arial" pitchFamily="34" charset="0"/>
              </a:rPr>
              <a:t>BILA JATUH  PD </a:t>
            </a:r>
          </a:p>
          <a:p>
            <a:pPr algn="ctr" eaLnBrk="0" hangingPunct="0"/>
            <a:r>
              <a:rPr lang="en-US" b="1" dirty="0">
                <a:latin typeface="Arial" pitchFamily="34" charset="0"/>
              </a:rPr>
              <a:t>HARI LIBUR PENYETORAN</a:t>
            </a:r>
          </a:p>
          <a:p>
            <a:pPr algn="ctr" eaLnBrk="0" hangingPunct="0"/>
            <a:r>
              <a:rPr lang="en-US" b="1" dirty="0">
                <a:latin typeface="Arial" pitchFamily="34" charset="0"/>
              </a:rPr>
              <a:t>PADA HARI </a:t>
            </a:r>
          </a:p>
          <a:p>
            <a:pPr algn="ctr" eaLnBrk="0" hangingPunct="0"/>
            <a:r>
              <a:rPr lang="en-US" b="1" dirty="0">
                <a:latin typeface="Arial" pitchFamily="34" charset="0"/>
              </a:rPr>
              <a:t>KERJA BERIKUTNYA</a:t>
            </a:r>
          </a:p>
        </p:txBody>
      </p:sp>
      <p:sp>
        <p:nvSpPr>
          <p:cNvPr id="814090" name="AutoShape 10"/>
          <p:cNvSpPr>
            <a:spLocks noChangeArrowheads="1"/>
          </p:cNvSpPr>
          <p:nvPr/>
        </p:nvSpPr>
        <p:spPr bwMode="auto">
          <a:xfrm>
            <a:off x="5875338" y="3490913"/>
            <a:ext cx="2930525" cy="847725"/>
          </a:xfrm>
          <a:prstGeom prst="roundRect">
            <a:avLst>
              <a:gd name="adj" fmla="val 12486"/>
            </a:avLst>
          </a:prstGeom>
          <a:solidFill>
            <a:srgbClr val="FFFFCC"/>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TDK ADA</a:t>
            </a:r>
          </a:p>
          <a:p>
            <a:pPr algn="ctr" eaLnBrk="0" hangingPunct="0"/>
            <a:r>
              <a:rPr lang="en-US" sz="2000" b="1">
                <a:solidFill>
                  <a:srgbClr val="000066"/>
                </a:solidFill>
                <a:latin typeface="Arial" pitchFamily="34" charset="0"/>
              </a:rPr>
              <a:t>PENYETORAN</a:t>
            </a:r>
          </a:p>
        </p:txBody>
      </p:sp>
      <p:sp>
        <p:nvSpPr>
          <p:cNvPr id="814091" name="AutoShape 11"/>
          <p:cNvSpPr>
            <a:spLocks noChangeArrowheads="1"/>
          </p:cNvSpPr>
          <p:nvPr/>
        </p:nvSpPr>
        <p:spPr bwMode="auto">
          <a:xfrm flipH="1">
            <a:off x="1244600" y="3014663"/>
            <a:ext cx="812800" cy="342900"/>
          </a:xfrm>
          <a:prstGeom prst="downArrow">
            <a:avLst>
              <a:gd name="adj1" fmla="val 75009"/>
              <a:gd name="adj2" fmla="val 50014"/>
            </a:avLst>
          </a:prstGeom>
          <a:solidFill>
            <a:srgbClr val="660066"/>
          </a:solidFill>
          <a:ln w="9525">
            <a:solidFill>
              <a:schemeClr val="tx1"/>
            </a:solidFill>
            <a:miter lim="800000"/>
            <a:headEnd/>
            <a:tailEnd/>
          </a:ln>
          <a:effectLst/>
        </p:spPr>
        <p:txBody>
          <a:bodyPr wrap="none" anchor="ctr"/>
          <a:lstStyle/>
          <a:p>
            <a:endParaRPr lang="en-US"/>
          </a:p>
        </p:txBody>
      </p:sp>
      <p:sp>
        <p:nvSpPr>
          <p:cNvPr id="814092" name="AutoShape 12"/>
          <p:cNvSpPr>
            <a:spLocks noChangeArrowheads="1"/>
          </p:cNvSpPr>
          <p:nvPr/>
        </p:nvSpPr>
        <p:spPr bwMode="auto">
          <a:xfrm>
            <a:off x="3746500" y="5386388"/>
            <a:ext cx="812800" cy="400050"/>
          </a:xfrm>
          <a:prstGeom prst="rightArrow">
            <a:avLst>
              <a:gd name="adj1" fmla="val 75009"/>
              <a:gd name="adj2" fmla="val 101616"/>
            </a:avLst>
          </a:prstGeom>
          <a:solidFill>
            <a:srgbClr val="660066"/>
          </a:solidFill>
          <a:ln w="9525">
            <a:solidFill>
              <a:schemeClr val="tx1"/>
            </a:solidFill>
            <a:miter lim="800000"/>
            <a:headEnd/>
            <a:tailEnd/>
          </a:ln>
          <a:effectLst/>
        </p:spPr>
        <p:txBody>
          <a:bodyPr wrap="none" anchor="ctr"/>
          <a:lstStyle/>
          <a:p>
            <a:endParaRPr lang="en-US"/>
          </a:p>
        </p:txBody>
      </p:sp>
      <p:sp>
        <p:nvSpPr>
          <p:cNvPr id="814093" name="Rectangle 13"/>
          <p:cNvSpPr>
            <a:spLocks noChangeArrowheads="1"/>
          </p:cNvSpPr>
          <p:nvPr/>
        </p:nvSpPr>
        <p:spPr bwMode="auto">
          <a:xfrm>
            <a:off x="1485900" y="1365250"/>
            <a:ext cx="6146800" cy="171450"/>
          </a:xfrm>
          <a:prstGeom prst="rect">
            <a:avLst/>
          </a:prstGeom>
          <a:solidFill>
            <a:srgbClr val="660066"/>
          </a:solidFill>
          <a:ln w="9525">
            <a:solidFill>
              <a:schemeClr val="tx1"/>
            </a:solidFill>
            <a:miter lim="800000"/>
            <a:headEnd/>
            <a:tailEnd/>
          </a:ln>
          <a:effectLst/>
        </p:spPr>
        <p:txBody>
          <a:bodyPr wrap="none" anchor="ctr"/>
          <a:lstStyle/>
          <a:p>
            <a:endParaRPr lang="en-US"/>
          </a:p>
        </p:txBody>
      </p:sp>
      <p:sp>
        <p:nvSpPr>
          <p:cNvPr id="814094" name="Rectangle 14"/>
          <p:cNvSpPr>
            <a:spLocks noChangeArrowheads="1"/>
          </p:cNvSpPr>
          <p:nvPr/>
        </p:nvSpPr>
        <p:spPr bwMode="auto">
          <a:xfrm>
            <a:off x="4394200" y="1143000"/>
            <a:ext cx="292100" cy="228600"/>
          </a:xfrm>
          <a:prstGeom prst="rect">
            <a:avLst/>
          </a:prstGeom>
          <a:solidFill>
            <a:srgbClr val="660066"/>
          </a:solidFill>
          <a:ln w="9525">
            <a:solidFill>
              <a:schemeClr val="tx1"/>
            </a:solidFill>
            <a:miter lim="800000"/>
            <a:headEnd/>
            <a:tailEnd/>
          </a:ln>
          <a:effectLst/>
        </p:spPr>
        <p:txBody>
          <a:bodyPr wrap="none" anchor="ctr"/>
          <a:lstStyle/>
          <a:p>
            <a:endParaRPr lang="en-US"/>
          </a:p>
        </p:txBody>
      </p:sp>
      <p:sp>
        <p:nvSpPr>
          <p:cNvPr id="814095" name="AutoShape 15"/>
          <p:cNvSpPr>
            <a:spLocks noChangeArrowheads="1"/>
          </p:cNvSpPr>
          <p:nvPr/>
        </p:nvSpPr>
        <p:spPr bwMode="auto">
          <a:xfrm flipH="1">
            <a:off x="1346200" y="1357313"/>
            <a:ext cx="533400" cy="557212"/>
          </a:xfrm>
          <a:prstGeom prst="downArrow">
            <a:avLst>
              <a:gd name="adj1" fmla="val 50000"/>
              <a:gd name="adj2" fmla="val 29477"/>
            </a:avLst>
          </a:prstGeom>
          <a:solidFill>
            <a:srgbClr val="660066"/>
          </a:solidFill>
          <a:ln w="9525">
            <a:solidFill>
              <a:schemeClr val="tx1"/>
            </a:solidFill>
            <a:miter lim="800000"/>
            <a:headEnd/>
            <a:tailEnd/>
          </a:ln>
          <a:effectLst/>
        </p:spPr>
        <p:txBody>
          <a:bodyPr wrap="none" anchor="ctr"/>
          <a:lstStyle/>
          <a:p>
            <a:endParaRPr lang="en-US"/>
          </a:p>
        </p:txBody>
      </p:sp>
      <p:sp>
        <p:nvSpPr>
          <p:cNvPr id="814096" name="AutoShape 16"/>
          <p:cNvSpPr>
            <a:spLocks noChangeArrowheads="1"/>
          </p:cNvSpPr>
          <p:nvPr/>
        </p:nvSpPr>
        <p:spPr bwMode="auto">
          <a:xfrm flipH="1">
            <a:off x="7239000" y="1357313"/>
            <a:ext cx="533400" cy="557212"/>
          </a:xfrm>
          <a:prstGeom prst="downArrow">
            <a:avLst>
              <a:gd name="adj1" fmla="val 50000"/>
              <a:gd name="adj2" fmla="val 29477"/>
            </a:avLst>
          </a:prstGeom>
          <a:solidFill>
            <a:srgbClr val="660066"/>
          </a:solidFill>
          <a:ln w="9525">
            <a:solidFill>
              <a:schemeClr val="tx1"/>
            </a:solidFill>
            <a:miter lim="800000"/>
            <a:headEnd/>
            <a:tailEnd/>
          </a:ln>
          <a:effectLst/>
        </p:spPr>
        <p:txBody>
          <a:bodyPr wrap="none" anchor="ctr"/>
          <a:lstStyle/>
          <a:p>
            <a:endParaRPr lang="en-US"/>
          </a:p>
        </p:txBody>
      </p:sp>
      <p:sp>
        <p:nvSpPr>
          <p:cNvPr id="814097" name="AutoShape 17"/>
          <p:cNvSpPr>
            <a:spLocks noChangeArrowheads="1"/>
          </p:cNvSpPr>
          <p:nvPr/>
        </p:nvSpPr>
        <p:spPr bwMode="auto">
          <a:xfrm flipH="1">
            <a:off x="7035800" y="3014663"/>
            <a:ext cx="812800" cy="342900"/>
          </a:xfrm>
          <a:prstGeom prst="downArrow">
            <a:avLst>
              <a:gd name="adj1" fmla="val 75009"/>
              <a:gd name="adj2" fmla="val 50014"/>
            </a:avLst>
          </a:prstGeom>
          <a:solidFill>
            <a:srgbClr val="660066"/>
          </a:solidFill>
          <a:ln w="9525">
            <a:solidFill>
              <a:schemeClr val="tx1"/>
            </a:solidFill>
            <a:miter lim="800000"/>
            <a:headEnd/>
            <a:tailEnd/>
          </a:ln>
          <a:effectLst/>
        </p:spPr>
        <p:txBody>
          <a:bodyPr wrap="none" anchor="ctr"/>
          <a:lstStyle/>
          <a:p>
            <a:endParaRPr lang="en-US"/>
          </a:p>
        </p:txBody>
      </p:sp>
      <p:sp>
        <p:nvSpPr>
          <p:cNvPr id="814098" name="AutoShape 18"/>
          <p:cNvSpPr>
            <a:spLocks noChangeArrowheads="1"/>
          </p:cNvSpPr>
          <p:nvPr/>
        </p:nvSpPr>
        <p:spPr bwMode="auto">
          <a:xfrm flipH="1">
            <a:off x="1574800" y="4800600"/>
            <a:ext cx="812800" cy="342900"/>
          </a:xfrm>
          <a:prstGeom prst="downArrow">
            <a:avLst>
              <a:gd name="adj1" fmla="val 75009"/>
              <a:gd name="adj2" fmla="val 50014"/>
            </a:avLst>
          </a:prstGeom>
          <a:solidFill>
            <a:srgbClr val="660066"/>
          </a:solidFill>
          <a:ln w="9525">
            <a:solidFill>
              <a:schemeClr val="tx1"/>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3"/>
          <p:cNvSpPr>
            <a:spLocks noGrp="1"/>
          </p:cNvSpPr>
          <p:nvPr>
            <p:ph type="sldNum" sz="quarter" idx="12"/>
          </p:nvPr>
        </p:nvSpPr>
        <p:spPr/>
        <p:txBody>
          <a:bodyPr/>
          <a:lstStyle/>
          <a:p>
            <a:fld id="{299CE69A-F8C9-4208-A7C0-DE7F66D321CE}" type="slidenum">
              <a:rPr lang="en-US"/>
              <a:pPr/>
              <a:t>78</a:t>
            </a:fld>
            <a:endParaRPr lang="en-US"/>
          </a:p>
        </p:txBody>
      </p:sp>
      <p:sp>
        <p:nvSpPr>
          <p:cNvPr id="816130"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16131"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16132" name="Rectangle 4"/>
          <p:cNvSpPr>
            <a:spLocks noChangeArrowheads="1"/>
          </p:cNvSpPr>
          <p:nvPr/>
        </p:nvSpPr>
        <p:spPr bwMode="auto">
          <a:xfrm>
            <a:off x="1447800" y="314325"/>
            <a:ext cx="6284913" cy="676275"/>
          </a:xfrm>
          <a:prstGeom prst="rect">
            <a:avLst/>
          </a:prstGeom>
          <a:solidFill>
            <a:schemeClr val="accent2">
              <a:lumMod val="40000"/>
              <a:lumOff val="60000"/>
            </a:schemeClr>
          </a:solidFill>
          <a:ln w="12700">
            <a:solidFill>
              <a:schemeClr val="tx1"/>
            </a:solidFill>
            <a:miter lim="800000"/>
            <a:headEnd/>
            <a:tailEnd/>
          </a:ln>
          <a:effectLst/>
        </p:spPr>
        <p:txBody>
          <a:bodyPr wrap="none" lIns="90488" tIns="44450" rIns="90488" bIns="44450" anchor="ctr"/>
          <a:lstStyle/>
          <a:p>
            <a:pPr algn="ctr" eaLnBrk="0" hangingPunct="0"/>
            <a:r>
              <a:rPr lang="en-US" sz="2400" b="1">
                <a:solidFill>
                  <a:srgbClr val="000066"/>
                </a:solidFill>
                <a:latin typeface="Arial" pitchFamily="34" charset="0"/>
              </a:rPr>
              <a:t>TATA CARA PELAPORAN</a:t>
            </a:r>
          </a:p>
          <a:p>
            <a:pPr algn="ctr" eaLnBrk="0" hangingPunct="0"/>
            <a:r>
              <a:rPr lang="en-US" sz="2400" b="1">
                <a:solidFill>
                  <a:srgbClr val="000066"/>
                </a:solidFill>
                <a:latin typeface="Arial" pitchFamily="34" charset="0"/>
              </a:rPr>
              <a:t>PPh PASAL 21</a:t>
            </a:r>
          </a:p>
        </p:txBody>
      </p:sp>
      <p:sp>
        <p:nvSpPr>
          <p:cNvPr id="816133" name="AutoShape 5"/>
          <p:cNvSpPr>
            <a:spLocks noChangeArrowheads="1"/>
          </p:cNvSpPr>
          <p:nvPr/>
        </p:nvSpPr>
        <p:spPr bwMode="auto">
          <a:xfrm>
            <a:off x="5672138" y="3248025"/>
            <a:ext cx="3133725" cy="1362075"/>
          </a:xfrm>
          <a:prstGeom prst="roundRect">
            <a:avLst>
              <a:gd name="adj" fmla="val 12486"/>
            </a:avLst>
          </a:prstGeom>
          <a:solidFill>
            <a:schemeClr val="accent2">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MELAPORKAN</a:t>
            </a:r>
          </a:p>
          <a:p>
            <a:pPr algn="ctr" eaLnBrk="0" hangingPunct="0"/>
            <a:r>
              <a:rPr lang="en-US" b="1">
                <a:solidFill>
                  <a:srgbClr val="000066"/>
                </a:solidFill>
                <a:latin typeface="Arial" pitchFamily="34" charset="0"/>
              </a:rPr>
              <a:t>PENGHITUNGAN</a:t>
            </a:r>
          </a:p>
          <a:p>
            <a:pPr algn="ctr" eaLnBrk="0" hangingPunct="0"/>
            <a:r>
              <a:rPr lang="en-US" b="1">
                <a:solidFill>
                  <a:srgbClr val="000066"/>
                </a:solidFill>
                <a:latin typeface="Arial" pitchFamily="34" charset="0"/>
              </a:rPr>
              <a:t>PPh PSL 21</a:t>
            </a:r>
          </a:p>
          <a:p>
            <a:pPr algn="ctr" eaLnBrk="0" hangingPunct="0"/>
            <a:r>
              <a:rPr lang="en-US" b="1">
                <a:solidFill>
                  <a:srgbClr val="000066"/>
                </a:solidFill>
                <a:latin typeface="Arial" pitchFamily="34" charset="0"/>
              </a:rPr>
              <a:t>DLM DAFTAR GAJI</a:t>
            </a:r>
          </a:p>
        </p:txBody>
      </p:sp>
      <p:sp>
        <p:nvSpPr>
          <p:cNvPr id="816134" name="Oval 6"/>
          <p:cNvSpPr>
            <a:spLocks noChangeArrowheads="1"/>
          </p:cNvSpPr>
          <p:nvPr/>
        </p:nvSpPr>
        <p:spPr bwMode="auto">
          <a:xfrm>
            <a:off x="5961063" y="5048250"/>
            <a:ext cx="2624137" cy="561975"/>
          </a:xfrm>
          <a:prstGeom prst="ellipse">
            <a:avLst/>
          </a:prstGeom>
          <a:solidFill>
            <a:srgbClr val="FFFFCC"/>
          </a:solidFill>
          <a:ln w="12700">
            <a:solidFill>
              <a:schemeClr val="tx1"/>
            </a:solidFill>
            <a:round/>
            <a:headEnd/>
            <a:tailEnd/>
          </a:ln>
          <a:effectLst/>
        </p:spPr>
        <p:txBody>
          <a:bodyPr wrap="none" lIns="90488" tIns="44450" rIns="90488" bIns="44450" anchor="ctr"/>
          <a:lstStyle/>
          <a:p>
            <a:pPr algn="ctr" eaLnBrk="0" hangingPunct="0"/>
            <a:r>
              <a:rPr lang="en-US" sz="2400" b="1">
                <a:solidFill>
                  <a:srgbClr val="000066"/>
                </a:solidFill>
                <a:latin typeface="Arial" pitchFamily="34" charset="0"/>
              </a:rPr>
              <a:t>KPPN</a:t>
            </a:r>
          </a:p>
        </p:txBody>
      </p:sp>
      <p:sp>
        <p:nvSpPr>
          <p:cNvPr id="816135" name="AutoShape 7"/>
          <p:cNvSpPr>
            <a:spLocks noChangeArrowheads="1"/>
          </p:cNvSpPr>
          <p:nvPr/>
        </p:nvSpPr>
        <p:spPr bwMode="auto">
          <a:xfrm>
            <a:off x="414338" y="4548188"/>
            <a:ext cx="3438525" cy="847725"/>
          </a:xfrm>
          <a:prstGeom prst="roundRect">
            <a:avLst>
              <a:gd name="adj" fmla="val 12486"/>
            </a:avLst>
          </a:prstGeom>
          <a:solidFill>
            <a:srgbClr val="CCECFF"/>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PLG LAMBAT TGL 20 </a:t>
            </a:r>
          </a:p>
          <a:p>
            <a:pPr algn="ctr" eaLnBrk="0" hangingPunct="0"/>
            <a:r>
              <a:rPr lang="en-US" b="1">
                <a:solidFill>
                  <a:srgbClr val="000066"/>
                </a:solidFill>
                <a:latin typeface="Arial" pitchFamily="34" charset="0"/>
              </a:rPr>
              <a:t>BULAN TAKWIM</a:t>
            </a:r>
          </a:p>
          <a:p>
            <a:pPr algn="ctr" eaLnBrk="0" hangingPunct="0"/>
            <a:r>
              <a:rPr lang="en-US" b="1">
                <a:solidFill>
                  <a:srgbClr val="000066"/>
                </a:solidFill>
                <a:latin typeface="Arial" pitchFamily="34" charset="0"/>
              </a:rPr>
              <a:t>BERIKUTNYA</a:t>
            </a:r>
          </a:p>
        </p:txBody>
      </p:sp>
      <p:sp>
        <p:nvSpPr>
          <p:cNvPr id="816136" name="AutoShape 8"/>
          <p:cNvSpPr>
            <a:spLocks noChangeArrowheads="1"/>
          </p:cNvSpPr>
          <p:nvPr/>
        </p:nvSpPr>
        <p:spPr bwMode="auto">
          <a:xfrm>
            <a:off x="795338" y="5805488"/>
            <a:ext cx="2727325" cy="604837"/>
          </a:xfrm>
          <a:prstGeom prst="roundRect">
            <a:avLst>
              <a:gd name="adj" fmla="val 12486"/>
            </a:avLst>
          </a:prstGeom>
          <a:solidFill>
            <a:srgbClr val="FFCCFF"/>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JIKA JATUH PD</a:t>
            </a:r>
          </a:p>
          <a:p>
            <a:pPr algn="ctr" eaLnBrk="0" hangingPunct="0"/>
            <a:r>
              <a:rPr lang="en-US" b="1">
                <a:solidFill>
                  <a:srgbClr val="000066"/>
                </a:solidFill>
                <a:latin typeface="Arial" pitchFamily="34" charset="0"/>
              </a:rPr>
              <a:t> HARI LIBUR</a:t>
            </a:r>
          </a:p>
        </p:txBody>
      </p:sp>
      <p:sp>
        <p:nvSpPr>
          <p:cNvPr id="816137" name="AutoShape 9"/>
          <p:cNvSpPr>
            <a:spLocks noChangeArrowheads="1"/>
          </p:cNvSpPr>
          <p:nvPr/>
        </p:nvSpPr>
        <p:spPr bwMode="auto">
          <a:xfrm>
            <a:off x="4287838" y="5791200"/>
            <a:ext cx="2613025" cy="633413"/>
          </a:xfrm>
          <a:prstGeom prst="roundRect">
            <a:avLst>
              <a:gd name="adj" fmla="val 12486"/>
            </a:avLst>
          </a:prstGeom>
          <a:solidFill>
            <a:srgbClr val="FF99CC"/>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PD HARI KERJA</a:t>
            </a:r>
          </a:p>
          <a:p>
            <a:pPr algn="ctr" eaLnBrk="0" hangingPunct="0"/>
            <a:r>
              <a:rPr lang="en-US" b="1">
                <a:solidFill>
                  <a:srgbClr val="000066"/>
                </a:solidFill>
                <a:latin typeface="Arial" pitchFamily="34" charset="0"/>
              </a:rPr>
              <a:t>BERIKUTNYA</a:t>
            </a:r>
          </a:p>
        </p:txBody>
      </p:sp>
      <p:sp>
        <p:nvSpPr>
          <p:cNvPr id="816138" name="AutoShape 10"/>
          <p:cNvSpPr>
            <a:spLocks noChangeArrowheads="1"/>
          </p:cNvSpPr>
          <p:nvPr/>
        </p:nvSpPr>
        <p:spPr bwMode="auto">
          <a:xfrm flipH="1">
            <a:off x="6307138" y="2405063"/>
            <a:ext cx="1000125" cy="276225"/>
          </a:xfrm>
          <a:prstGeom prst="downArrow">
            <a:avLst>
              <a:gd name="adj1" fmla="val 75009"/>
              <a:gd name="adj2" fmla="val 50014"/>
            </a:avLst>
          </a:prstGeom>
          <a:solidFill>
            <a:schemeClr val="bg2"/>
          </a:solidFill>
          <a:ln w="12700">
            <a:solidFill>
              <a:schemeClr val="tx1"/>
            </a:solidFill>
            <a:miter lim="800000"/>
            <a:headEnd/>
            <a:tailEnd/>
          </a:ln>
          <a:effectLst/>
        </p:spPr>
        <p:txBody>
          <a:bodyPr wrap="none" anchor="ctr"/>
          <a:lstStyle/>
          <a:p>
            <a:endParaRPr lang="en-US"/>
          </a:p>
        </p:txBody>
      </p:sp>
      <p:sp>
        <p:nvSpPr>
          <p:cNvPr id="816139" name="AutoShape 11"/>
          <p:cNvSpPr>
            <a:spLocks noChangeArrowheads="1"/>
          </p:cNvSpPr>
          <p:nvPr/>
        </p:nvSpPr>
        <p:spPr bwMode="auto">
          <a:xfrm>
            <a:off x="338138" y="1833563"/>
            <a:ext cx="2727325" cy="904875"/>
          </a:xfrm>
          <a:prstGeom prst="roundRect">
            <a:avLst>
              <a:gd name="adj" fmla="val 12486"/>
            </a:avLst>
          </a:prstGeom>
          <a:solidFill>
            <a:srgbClr val="CCCCFF"/>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TDK</a:t>
            </a:r>
          </a:p>
          <a:p>
            <a:pPr algn="ctr" eaLnBrk="0" hangingPunct="0"/>
            <a:r>
              <a:rPr lang="en-US" b="1">
                <a:solidFill>
                  <a:srgbClr val="000066"/>
                </a:solidFill>
                <a:latin typeface="Arial" pitchFamily="34" charset="0"/>
              </a:rPr>
              <a:t> DITANGGUNG </a:t>
            </a:r>
          </a:p>
          <a:p>
            <a:pPr algn="ctr" eaLnBrk="0" hangingPunct="0"/>
            <a:r>
              <a:rPr lang="en-US" b="1">
                <a:solidFill>
                  <a:srgbClr val="000066"/>
                </a:solidFill>
                <a:latin typeface="Arial" pitchFamily="34" charset="0"/>
              </a:rPr>
              <a:t>PEMERINTAH</a:t>
            </a:r>
          </a:p>
        </p:txBody>
      </p:sp>
      <p:sp>
        <p:nvSpPr>
          <p:cNvPr id="816140" name="AutoShape 12"/>
          <p:cNvSpPr>
            <a:spLocks noChangeArrowheads="1"/>
          </p:cNvSpPr>
          <p:nvPr/>
        </p:nvSpPr>
        <p:spPr bwMode="auto">
          <a:xfrm>
            <a:off x="6019800" y="1828800"/>
            <a:ext cx="2830513" cy="876300"/>
          </a:xfrm>
          <a:prstGeom prst="roundRect">
            <a:avLst>
              <a:gd name="adj" fmla="val 12486"/>
            </a:avLst>
          </a:prstGeom>
          <a:solidFill>
            <a:srgbClr val="CCCCFF"/>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DITANGGUNG </a:t>
            </a:r>
          </a:p>
          <a:p>
            <a:pPr algn="ctr" eaLnBrk="0" hangingPunct="0"/>
            <a:r>
              <a:rPr lang="en-US" sz="2000" b="1">
                <a:solidFill>
                  <a:srgbClr val="000066"/>
                </a:solidFill>
                <a:latin typeface="Arial" pitchFamily="34" charset="0"/>
              </a:rPr>
              <a:t>PEMERINTAH</a:t>
            </a:r>
          </a:p>
        </p:txBody>
      </p:sp>
      <p:sp>
        <p:nvSpPr>
          <p:cNvPr id="816141" name="AutoShape 13"/>
          <p:cNvSpPr>
            <a:spLocks noChangeArrowheads="1"/>
          </p:cNvSpPr>
          <p:nvPr/>
        </p:nvSpPr>
        <p:spPr bwMode="auto">
          <a:xfrm flipH="1">
            <a:off x="1257300" y="2800350"/>
            <a:ext cx="812800" cy="342900"/>
          </a:xfrm>
          <a:prstGeom prst="downArrow">
            <a:avLst>
              <a:gd name="adj1" fmla="val 75009"/>
              <a:gd name="adj2" fmla="val 50014"/>
            </a:avLst>
          </a:prstGeom>
          <a:solidFill>
            <a:srgbClr val="660066"/>
          </a:solidFill>
          <a:ln w="9525">
            <a:solidFill>
              <a:schemeClr val="tx1"/>
            </a:solidFill>
            <a:miter lim="800000"/>
            <a:headEnd/>
            <a:tailEnd/>
          </a:ln>
          <a:effectLst/>
        </p:spPr>
        <p:txBody>
          <a:bodyPr wrap="none" anchor="ctr"/>
          <a:lstStyle/>
          <a:p>
            <a:endParaRPr lang="en-US"/>
          </a:p>
        </p:txBody>
      </p:sp>
      <p:sp>
        <p:nvSpPr>
          <p:cNvPr id="816142" name="Rectangle 14"/>
          <p:cNvSpPr>
            <a:spLocks noChangeArrowheads="1"/>
          </p:cNvSpPr>
          <p:nvPr/>
        </p:nvSpPr>
        <p:spPr bwMode="auto">
          <a:xfrm>
            <a:off x="1485900" y="1365250"/>
            <a:ext cx="6146800" cy="171450"/>
          </a:xfrm>
          <a:prstGeom prst="rect">
            <a:avLst/>
          </a:prstGeom>
          <a:solidFill>
            <a:srgbClr val="660066"/>
          </a:solidFill>
          <a:ln w="9525">
            <a:solidFill>
              <a:schemeClr val="tx1"/>
            </a:solidFill>
            <a:miter lim="800000"/>
            <a:headEnd/>
            <a:tailEnd/>
          </a:ln>
          <a:effectLst/>
        </p:spPr>
        <p:txBody>
          <a:bodyPr wrap="none" anchor="ctr"/>
          <a:lstStyle/>
          <a:p>
            <a:endParaRPr lang="en-US"/>
          </a:p>
        </p:txBody>
      </p:sp>
      <p:sp>
        <p:nvSpPr>
          <p:cNvPr id="816143" name="Rectangle 15"/>
          <p:cNvSpPr>
            <a:spLocks noChangeArrowheads="1"/>
          </p:cNvSpPr>
          <p:nvPr/>
        </p:nvSpPr>
        <p:spPr bwMode="auto">
          <a:xfrm>
            <a:off x="4394200" y="1143000"/>
            <a:ext cx="292100" cy="228600"/>
          </a:xfrm>
          <a:prstGeom prst="rect">
            <a:avLst/>
          </a:prstGeom>
          <a:solidFill>
            <a:srgbClr val="660066"/>
          </a:solidFill>
          <a:ln w="9525">
            <a:solidFill>
              <a:schemeClr val="tx1"/>
            </a:solidFill>
            <a:miter lim="800000"/>
            <a:headEnd/>
            <a:tailEnd/>
          </a:ln>
          <a:effectLst/>
        </p:spPr>
        <p:txBody>
          <a:bodyPr wrap="none" anchor="ctr"/>
          <a:lstStyle/>
          <a:p>
            <a:endParaRPr lang="en-US"/>
          </a:p>
        </p:txBody>
      </p:sp>
      <p:sp>
        <p:nvSpPr>
          <p:cNvPr id="816144" name="AutoShape 16"/>
          <p:cNvSpPr>
            <a:spLocks noChangeArrowheads="1"/>
          </p:cNvSpPr>
          <p:nvPr/>
        </p:nvSpPr>
        <p:spPr bwMode="auto">
          <a:xfrm flipH="1">
            <a:off x="1346200" y="1357313"/>
            <a:ext cx="533400" cy="357187"/>
          </a:xfrm>
          <a:prstGeom prst="downArrow">
            <a:avLst>
              <a:gd name="adj1" fmla="val 50000"/>
              <a:gd name="adj2" fmla="val 28218"/>
            </a:avLst>
          </a:prstGeom>
          <a:solidFill>
            <a:srgbClr val="660066"/>
          </a:solidFill>
          <a:ln w="9525">
            <a:solidFill>
              <a:schemeClr val="tx1"/>
            </a:solidFill>
            <a:miter lim="800000"/>
            <a:headEnd/>
            <a:tailEnd/>
          </a:ln>
          <a:effectLst/>
        </p:spPr>
        <p:txBody>
          <a:bodyPr wrap="none" anchor="ctr"/>
          <a:lstStyle/>
          <a:p>
            <a:endParaRPr lang="en-US"/>
          </a:p>
        </p:txBody>
      </p:sp>
      <p:sp>
        <p:nvSpPr>
          <p:cNvPr id="816145" name="AutoShape 17"/>
          <p:cNvSpPr>
            <a:spLocks noChangeArrowheads="1"/>
          </p:cNvSpPr>
          <p:nvPr/>
        </p:nvSpPr>
        <p:spPr bwMode="auto">
          <a:xfrm flipH="1">
            <a:off x="7239000" y="1357313"/>
            <a:ext cx="533400" cy="357187"/>
          </a:xfrm>
          <a:prstGeom prst="downArrow">
            <a:avLst>
              <a:gd name="adj1" fmla="val 50000"/>
              <a:gd name="adj2" fmla="val 28218"/>
            </a:avLst>
          </a:prstGeom>
          <a:solidFill>
            <a:srgbClr val="660066"/>
          </a:solidFill>
          <a:ln w="9525">
            <a:solidFill>
              <a:schemeClr val="tx1"/>
            </a:solidFill>
            <a:miter lim="800000"/>
            <a:headEnd/>
            <a:tailEnd/>
          </a:ln>
          <a:effectLst/>
        </p:spPr>
        <p:txBody>
          <a:bodyPr wrap="none" anchor="ctr"/>
          <a:lstStyle/>
          <a:p>
            <a:endParaRPr lang="en-US"/>
          </a:p>
        </p:txBody>
      </p:sp>
      <p:sp>
        <p:nvSpPr>
          <p:cNvPr id="816146" name="AutoShape 18"/>
          <p:cNvSpPr>
            <a:spLocks noChangeArrowheads="1"/>
          </p:cNvSpPr>
          <p:nvPr/>
        </p:nvSpPr>
        <p:spPr bwMode="auto">
          <a:xfrm flipH="1">
            <a:off x="7048500" y="2800350"/>
            <a:ext cx="812800" cy="342900"/>
          </a:xfrm>
          <a:prstGeom prst="downArrow">
            <a:avLst>
              <a:gd name="adj1" fmla="val 75009"/>
              <a:gd name="adj2" fmla="val 50014"/>
            </a:avLst>
          </a:prstGeom>
          <a:solidFill>
            <a:srgbClr val="660066"/>
          </a:solidFill>
          <a:ln w="9525">
            <a:solidFill>
              <a:schemeClr val="tx1"/>
            </a:solidFill>
            <a:miter lim="800000"/>
            <a:headEnd/>
            <a:tailEnd/>
          </a:ln>
          <a:effectLst/>
        </p:spPr>
        <p:txBody>
          <a:bodyPr wrap="none" anchor="ctr"/>
          <a:lstStyle/>
          <a:p>
            <a:endParaRPr lang="en-US"/>
          </a:p>
        </p:txBody>
      </p:sp>
      <p:sp>
        <p:nvSpPr>
          <p:cNvPr id="816147" name="AutoShape 19"/>
          <p:cNvSpPr>
            <a:spLocks noChangeArrowheads="1"/>
          </p:cNvSpPr>
          <p:nvPr/>
        </p:nvSpPr>
        <p:spPr bwMode="auto">
          <a:xfrm>
            <a:off x="363538" y="3233738"/>
            <a:ext cx="3489325" cy="833437"/>
          </a:xfrm>
          <a:prstGeom prst="roundRect">
            <a:avLst>
              <a:gd name="adj" fmla="val 12486"/>
            </a:avLst>
          </a:prstGeom>
          <a:solidFill>
            <a:schemeClr val="accent2">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DGN SPT MASA PPh</a:t>
            </a:r>
          </a:p>
          <a:p>
            <a:pPr algn="ctr" eaLnBrk="0" hangingPunct="0"/>
            <a:r>
              <a:rPr lang="en-US" b="1">
                <a:solidFill>
                  <a:srgbClr val="000066"/>
                </a:solidFill>
                <a:latin typeface="Arial" pitchFamily="34" charset="0"/>
              </a:rPr>
              <a:t>PASAL 21  </a:t>
            </a:r>
          </a:p>
          <a:p>
            <a:pPr algn="ctr" eaLnBrk="0" hangingPunct="0"/>
            <a:r>
              <a:rPr lang="en-US" b="1">
                <a:solidFill>
                  <a:srgbClr val="000066"/>
                </a:solidFill>
                <a:latin typeface="Arial" pitchFamily="34" charset="0"/>
              </a:rPr>
              <a:t>KE KPP/K2KP</a:t>
            </a:r>
          </a:p>
        </p:txBody>
      </p:sp>
      <p:sp>
        <p:nvSpPr>
          <p:cNvPr id="816148" name="AutoShape 20"/>
          <p:cNvSpPr>
            <a:spLocks noChangeArrowheads="1"/>
          </p:cNvSpPr>
          <p:nvPr/>
        </p:nvSpPr>
        <p:spPr bwMode="auto">
          <a:xfrm flipH="1">
            <a:off x="1333500" y="4114800"/>
            <a:ext cx="812800" cy="342900"/>
          </a:xfrm>
          <a:prstGeom prst="downArrow">
            <a:avLst>
              <a:gd name="adj1" fmla="val 75009"/>
              <a:gd name="adj2" fmla="val 50014"/>
            </a:avLst>
          </a:prstGeom>
          <a:solidFill>
            <a:srgbClr val="660066"/>
          </a:solidFill>
          <a:ln w="9525">
            <a:solidFill>
              <a:schemeClr val="tx1"/>
            </a:solidFill>
            <a:miter lim="800000"/>
            <a:headEnd/>
            <a:tailEnd/>
          </a:ln>
          <a:effectLst/>
        </p:spPr>
        <p:txBody>
          <a:bodyPr wrap="none" anchor="ctr"/>
          <a:lstStyle/>
          <a:p>
            <a:endParaRPr lang="en-US"/>
          </a:p>
        </p:txBody>
      </p:sp>
      <p:sp>
        <p:nvSpPr>
          <p:cNvPr id="816149" name="AutoShape 21"/>
          <p:cNvSpPr>
            <a:spLocks noChangeArrowheads="1"/>
          </p:cNvSpPr>
          <p:nvPr/>
        </p:nvSpPr>
        <p:spPr bwMode="auto">
          <a:xfrm flipH="1">
            <a:off x="6819900" y="4657725"/>
            <a:ext cx="812800" cy="342900"/>
          </a:xfrm>
          <a:prstGeom prst="downArrow">
            <a:avLst>
              <a:gd name="adj1" fmla="val 75009"/>
              <a:gd name="adj2" fmla="val 50014"/>
            </a:avLst>
          </a:prstGeom>
          <a:solidFill>
            <a:srgbClr val="660066"/>
          </a:solidFill>
          <a:ln w="9525">
            <a:solidFill>
              <a:schemeClr val="tx1"/>
            </a:solidFill>
            <a:miter lim="800000"/>
            <a:headEnd/>
            <a:tailEnd/>
          </a:ln>
          <a:effectLst/>
        </p:spPr>
        <p:txBody>
          <a:bodyPr wrap="none" anchor="ctr"/>
          <a:lstStyle/>
          <a:p>
            <a:endParaRPr lang="en-US"/>
          </a:p>
        </p:txBody>
      </p:sp>
      <p:sp>
        <p:nvSpPr>
          <p:cNvPr id="816150" name="AutoShape 22"/>
          <p:cNvSpPr>
            <a:spLocks noChangeArrowheads="1"/>
          </p:cNvSpPr>
          <p:nvPr/>
        </p:nvSpPr>
        <p:spPr bwMode="auto">
          <a:xfrm flipH="1">
            <a:off x="1308100" y="5443538"/>
            <a:ext cx="812800" cy="300037"/>
          </a:xfrm>
          <a:prstGeom prst="downArrow">
            <a:avLst>
              <a:gd name="adj1" fmla="val 75009"/>
              <a:gd name="adj2" fmla="val 50014"/>
            </a:avLst>
          </a:prstGeom>
          <a:solidFill>
            <a:srgbClr val="660066"/>
          </a:solidFill>
          <a:ln w="9525">
            <a:solidFill>
              <a:schemeClr val="tx1"/>
            </a:solidFill>
            <a:miter lim="800000"/>
            <a:headEnd/>
            <a:tailEnd/>
          </a:ln>
          <a:effectLst/>
        </p:spPr>
        <p:txBody>
          <a:bodyPr wrap="none" anchor="ctr"/>
          <a:lstStyle/>
          <a:p>
            <a:endParaRPr lang="en-US"/>
          </a:p>
        </p:txBody>
      </p:sp>
      <p:sp>
        <p:nvSpPr>
          <p:cNvPr id="816151" name="AutoShape 23"/>
          <p:cNvSpPr>
            <a:spLocks noChangeArrowheads="1"/>
          </p:cNvSpPr>
          <p:nvPr/>
        </p:nvSpPr>
        <p:spPr bwMode="auto">
          <a:xfrm>
            <a:off x="3619500" y="5857875"/>
            <a:ext cx="609600" cy="457200"/>
          </a:xfrm>
          <a:prstGeom prst="rightArrow">
            <a:avLst>
              <a:gd name="adj1" fmla="val 75009"/>
              <a:gd name="adj2" fmla="val 66685"/>
            </a:avLst>
          </a:prstGeom>
          <a:solidFill>
            <a:srgbClr val="660066"/>
          </a:solidFill>
          <a:ln w="9525">
            <a:solidFill>
              <a:schemeClr val="tx1"/>
            </a:solidFill>
            <a:miter lim="800000"/>
            <a:headEnd/>
            <a:tailEnd/>
          </a:ln>
          <a:effectLst/>
        </p:spPr>
        <p:txBody>
          <a:bodyPr wrap="none" anchor="ctr"/>
          <a:lstStyle/>
          <a:p>
            <a:endParaRPr lang="en-US"/>
          </a:p>
        </p:txBody>
      </p:sp>
      <p:pic>
        <p:nvPicPr>
          <p:cNvPr id="816152" name="Picture 24" descr="computer-highfivebloke"/>
          <p:cNvPicPr>
            <a:picLocks noChangeAspect="1" noChangeArrowheads="1" noCrop="1"/>
          </p:cNvPicPr>
          <p:nvPr/>
        </p:nvPicPr>
        <p:blipFill>
          <a:blip r:embed="rId3" cstate="print"/>
          <a:srcRect/>
          <a:stretch>
            <a:fillRect/>
          </a:stretch>
        </p:blipFill>
        <p:spPr bwMode="auto">
          <a:xfrm>
            <a:off x="3581400" y="1828800"/>
            <a:ext cx="2019300" cy="1200150"/>
          </a:xfrm>
          <a:prstGeom prst="rect">
            <a:avLst/>
          </a:prstGeom>
          <a:noFill/>
        </p:spPr>
      </p:pic>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2"/>
          <p:cNvSpPr>
            <a:spLocks noGrp="1"/>
          </p:cNvSpPr>
          <p:nvPr>
            <p:ph idx="4294967295"/>
          </p:nvPr>
        </p:nvSpPr>
        <p:spPr>
          <a:xfrm>
            <a:off x="1735138" y="2674938"/>
            <a:ext cx="7408862" cy="3451225"/>
          </a:xfrm>
        </p:spPr>
        <p:txBody>
          <a:bodyPr/>
          <a:lstStyle/>
          <a:p>
            <a:pPr eaLnBrk="1" hangingPunct="1"/>
            <a:r>
              <a:rPr lang="id-ID" smtClean="0"/>
              <a:t> </a:t>
            </a:r>
          </a:p>
        </p:txBody>
      </p:sp>
      <p:sp>
        <p:nvSpPr>
          <p:cNvPr id="37891" name="Title 1"/>
          <p:cNvSpPr>
            <a:spLocks noGrp="1"/>
          </p:cNvSpPr>
          <p:nvPr>
            <p:ph type="title" idx="4294967295"/>
          </p:nvPr>
        </p:nvSpPr>
        <p:spPr>
          <a:xfrm>
            <a:off x="533400" y="152400"/>
            <a:ext cx="8229600" cy="1223962"/>
          </a:xfrm>
          <a:solidFill>
            <a:schemeClr val="bg1"/>
          </a:solidFill>
        </p:spPr>
        <p:txBody>
          <a:bodyPr>
            <a:normAutofit/>
          </a:bodyPr>
          <a:lstStyle/>
          <a:p>
            <a:pPr eaLnBrk="1" hangingPunct="1"/>
            <a:r>
              <a:rPr lang="en-US" sz="3600" dirty="0" smtClean="0"/>
              <a:t>Je</a:t>
            </a:r>
            <a:r>
              <a:rPr lang="id-ID" sz="3600" dirty="0" smtClean="0"/>
              <a:t>nis-Jenis SPT PPh Orang Pribadi</a:t>
            </a:r>
            <a:r>
              <a:rPr lang="en-US" sz="3600" dirty="0" smtClean="0"/>
              <a:t/>
            </a:r>
            <a:br>
              <a:rPr lang="en-US" sz="3600" dirty="0" smtClean="0"/>
            </a:br>
            <a:r>
              <a:rPr lang="en-US" sz="3600" dirty="0" err="1" smtClean="0"/>
              <a:t>dan</a:t>
            </a:r>
            <a:r>
              <a:rPr lang="en-US" sz="3600" dirty="0" smtClean="0"/>
              <a:t> </a:t>
            </a:r>
            <a:r>
              <a:rPr lang="en-US" sz="3600" dirty="0" err="1" smtClean="0"/>
              <a:t>Penggunaannya</a:t>
            </a:r>
            <a:r>
              <a:rPr lang="en-US" sz="3600" dirty="0" smtClean="0"/>
              <a:t> </a:t>
            </a:r>
            <a:endParaRPr lang="id-ID" sz="3600" dirty="0" smtClean="0"/>
          </a:p>
        </p:txBody>
      </p:sp>
      <p:graphicFrame>
        <p:nvGraphicFramePr>
          <p:cNvPr id="4" name="Diagram 3"/>
          <p:cNvGraphicFramePr/>
          <p:nvPr/>
        </p:nvGraphicFramePr>
        <p:xfrm>
          <a:off x="251520" y="1484784"/>
          <a:ext cx="8712968" cy="5200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7893" name="TextBox 5"/>
          <p:cNvSpPr txBox="1">
            <a:spLocks noChangeArrowheads="1"/>
          </p:cNvSpPr>
          <p:nvPr/>
        </p:nvSpPr>
        <p:spPr bwMode="auto">
          <a:xfrm>
            <a:off x="395536" y="2132856"/>
            <a:ext cx="1368425" cy="708025"/>
          </a:xfrm>
          <a:prstGeom prst="rect">
            <a:avLst/>
          </a:prstGeom>
          <a:noFill/>
          <a:ln w="9525">
            <a:noFill/>
            <a:miter lim="800000"/>
            <a:headEnd/>
            <a:tailEnd/>
          </a:ln>
        </p:spPr>
        <p:txBody>
          <a:bodyPr>
            <a:spAutoFit/>
          </a:bodyPr>
          <a:lstStyle/>
          <a:p>
            <a:r>
              <a:rPr lang="id-ID" sz="4000" dirty="0">
                <a:solidFill>
                  <a:schemeClr val="tx1">
                    <a:lumMod val="95000"/>
                  </a:schemeClr>
                </a:solidFill>
                <a:latin typeface="Candara" pitchFamily="34" charset="0"/>
              </a:rPr>
              <a:t>1770</a:t>
            </a:r>
            <a:r>
              <a:rPr lang="id-ID" dirty="0">
                <a:solidFill>
                  <a:schemeClr val="accent6">
                    <a:lumMod val="50000"/>
                  </a:schemeClr>
                </a:solidFill>
                <a:latin typeface="Candara" pitchFamily="34" charset="0"/>
              </a:rPr>
              <a:t> </a:t>
            </a:r>
          </a:p>
        </p:txBody>
      </p:sp>
      <p:sp>
        <p:nvSpPr>
          <p:cNvPr id="37894" name="TextBox 6"/>
          <p:cNvSpPr txBox="1">
            <a:spLocks noChangeArrowheads="1"/>
          </p:cNvSpPr>
          <p:nvPr/>
        </p:nvSpPr>
        <p:spPr bwMode="auto">
          <a:xfrm>
            <a:off x="683568" y="3717032"/>
            <a:ext cx="1366838" cy="646113"/>
          </a:xfrm>
          <a:prstGeom prst="rect">
            <a:avLst/>
          </a:prstGeom>
          <a:noFill/>
          <a:ln w="9525">
            <a:noFill/>
            <a:miter lim="800000"/>
            <a:headEnd/>
            <a:tailEnd/>
          </a:ln>
        </p:spPr>
        <p:txBody>
          <a:bodyPr>
            <a:spAutoFit/>
          </a:bodyPr>
          <a:lstStyle/>
          <a:p>
            <a:r>
              <a:rPr lang="id-ID" sz="3600" dirty="0">
                <a:solidFill>
                  <a:schemeClr val="tx1">
                    <a:lumMod val="95000"/>
                  </a:schemeClr>
                </a:solidFill>
                <a:latin typeface="Candara" pitchFamily="34" charset="0"/>
              </a:rPr>
              <a:t>1770 S</a:t>
            </a:r>
            <a:r>
              <a:rPr lang="id-ID" sz="3600" dirty="0">
                <a:solidFill>
                  <a:schemeClr val="accent6">
                    <a:lumMod val="50000"/>
                  </a:schemeClr>
                </a:solidFill>
                <a:latin typeface="Candara" pitchFamily="34" charset="0"/>
              </a:rPr>
              <a:t> </a:t>
            </a:r>
          </a:p>
        </p:txBody>
      </p:sp>
      <p:sp>
        <p:nvSpPr>
          <p:cNvPr id="37895" name="TextBox 7"/>
          <p:cNvSpPr txBox="1">
            <a:spLocks noChangeArrowheads="1"/>
          </p:cNvSpPr>
          <p:nvPr/>
        </p:nvSpPr>
        <p:spPr bwMode="auto">
          <a:xfrm>
            <a:off x="395536" y="5301208"/>
            <a:ext cx="1368425" cy="523875"/>
          </a:xfrm>
          <a:prstGeom prst="rect">
            <a:avLst/>
          </a:prstGeom>
          <a:noFill/>
          <a:ln w="9525">
            <a:noFill/>
            <a:miter lim="800000"/>
            <a:headEnd/>
            <a:tailEnd/>
          </a:ln>
        </p:spPr>
        <p:txBody>
          <a:bodyPr>
            <a:spAutoFit/>
          </a:bodyPr>
          <a:lstStyle/>
          <a:p>
            <a:r>
              <a:rPr lang="id-ID" sz="2800" dirty="0">
                <a:solidFill>
                  <a:schemeClr val="tx1">
                    <a:lumMod val="95000"/>
                  </a:schemeClr>
                </a:solidFill>
                <a:latin typeface="Candara" pitchFamily="34" charset="0"/>
              </a:rPr>
              <a:t>1770 SS </a:t>
            </a:r>
          </a:p>
        </p:txBody>
      </p:sp>
      <p:sp>
        <p:nvSpPr>
          <p:cNvPr id="3" name="Slide Number Placeholder 2"/>
          <p:cNvSpPr txBox="1">
            <a:spLocks noGrp="1"/>
          </p:cNvSpPr>
          <p:nvPr/>
        </p:nvSpPr>
        <p:spPr>
          <a:xfrm>
            <a:off x="3990975" y="6249988"/>
            <a:ext cx="1162050" cy="365125"/>
          </a:xfrm>
          <a:prstGeom prst="rect">
            <a:avLst/>
          </a:prstGeom>
          <a:noFill/>
        </p:spPr>
        <p:txBody>
          <a:bodyPr anchor="ctr"/>
          <a:lstStyle/>
          <a:p>
            <a:pPr algn="ctr" fontAlgn="auto">
              <a:spcBef>
                <a:spcPts val="0"/>
              </a:spcBef>
              <a:spcAft>
                <a:spcPts val="0"/>
              </a:spcAft>
              <a:defRPr/>
            </a:pPr>
            <a:fld id="{BD1D595D-D2E0-4BEA-A88C-F752BBC18625}" type="slidenum">
              <a:rPr lang="id-ID" sz="1000">
                <a:solidFill>
                  <a:schemeClr val="tx2"/>
                </a:solidFill>
                <a:latin typeface="+mn-lt"/>
                <a:cs typeface="+mn-cs"/>
              </a:rPr>
              <a:pPr algn="ctr" fontAlgn="auto">
                <a:spcBef>
                  <a:spcPts val="0"/>
                </a:spcBef>
                <a:spcAft>
                  <a:spcPts val="0"/>
                </a:spcAft>
                <a:defRPr/>
              </a:pPr>
              <a:t>79</a:t>
            </a:fld>
            <a:endParaRPr lang="id-ID" sz="1000">
              <a:solidFill>
                <a:schemeClr val="tx2"/>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304800" y="457200"/>
            <a:ext cx="7543800" cy="1143000"/>
          </a:xfrm>
        </p:spPr>
        <p:txBody>
          <a:bodyPr>
            <a:normAutofit fontScale="90000"/>
          </a:bodyPr>
          <a:lstStyle/>
          <a:p>
            <a:r>
              <a:rPr lang="en-US" b="1" dirty="0" smtClean="0">
                <a:solidFill>
                  <a:srgbClr val="C00000"/>
                </a:solidFill>
                <a:latin typeface="CupolaDisplaySSi" pitchFamily="2" charset="0"/>
              </a:rPr>
              <a:t>KEWAJIBAN UMUM PERPAJAKAN</a:t>
            </a:r>
          </a:p>
        </p:txBody>
      </p:sp>
      <p:graphicFrame>
        <p:nvGraphicFramePr>
          <p:cNvPr id="4" name="Diagram 3"/>
          <p:cNvGraphicFramePr/>
          <p:nvPr/>
        </p:nvGraphicFramePr>
        <p:xfrm>
          <a:off x="304800" y="1752600"/>
          <a:ext cx="76962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16129" name="Picture 1" descr="D:\hendra's transit\GIF\GIF2\eksekutifmuda.gif"/>
          <p:cNvPicPr>
            <a:picLocks noChangeAspect="1" noChangeArrowheads="1" noCrop="1"/>
          </p:cNvPicPr>
          <p:nvPr/>
        </p:nvPicPr>
        <p:blipFill>
          <a:blip r:embed="rId6"/>
          <a:srcRect/>
          <a:stretch>
            <a:fillRect/>
          </a:stretch>
        </p:blipFill>
        <p:spPr bwMode="auto">
          <a:xfrm>
            <a:off x="6934200" y="533400"/>
            <a:ext cx="1679222" cy="2667000"/>
          </a:xfrm>
          <a:prstGeom prst="rect">
            <a:avLst/>
          </a:prstGeom>
          <a:noFill/>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idx="4294967295"/>
          </p:nvPr>
        </p:nvSpPr>
        <p:spPr>
          <a:xfrm>
            <a:off x="0" y="0"/>
            <a:ext cx="8686800" cy="838200"/>
          </a:xfrm>
        </p:spPr>
        <p:txBody>
          <a:bodyPr rtlCol="0">
            <a:normAutofit fontScale="90000"/>
          </a:bodyPr>
          <a:lstStyle/>
          <a:p>
            <a:pPr algn="ctr" eaLnBrk="1" fontAlgn="auto" hangingPunct="1">
              <a:spcAft>
                <a:spcPts val="0"/>
              </a:spcAft>
              <a:defRPr/>
            </a:pPr>
            <a:r>
              <a:rPr lang="id-ID" sz="5400" dirty="0" smtClean="0">
                <a:solidFill>
                  <a:schemeClr val="bg2"/>
                </a:solidFill>
              </a:rPr>
              <a:t>Contoh Kasus</a:t>
            </a:r>
            <a:endParaRPr lang="en-US" sz="5400" dirty="0" smtClean="0">
              <a:solidFill>
                <a:schemeClr val="bg2"/>
              </a:solidFill>
            </a:endParaRPr>
          </a:p>
        </p:txBody>
      </p:sp>
      <p:graphicFrame>
        <p:nvGraphicFramePr>
          <p:cNvPr id="4" name="Content Placeholder 3"/>
          <p:cNvGraphicFramePr>
            <a:graphicFrameLocks noGrp="1"/>
          </p:cNvGraphicFramePr>
          <p:nvPr>
            <p:ph idx="4294967295"/>
          </p:nvPr>
        </p:nvGraphicFramePr>
        <p:xfrm>
          <a:off x="0" y="1628775"/>
          <a:ext cx="8624888" cy="4107091"/>
        </p:xfrm>
        <a:graphic>
          <a:graphicData uri="http://schemas.openxmlformats.org/drawingml/2006/table">
            <a:tbl>
              <a:tblPr firstRow="1" bandRow="1">
                <a:tableStyleId>{5C22544A-7EE6-4342-B048-85BDC9FD1C3A}</a:tableStyleId>
              </a:tblPr>
              <a:tblGrid>
                <a:gridCol w="769202"/>
                <a:gridCol w="3569421"/>
                <a:gridCol w="4286265"/>
              </a:tblGrid>
              <a:tr h="518120">
                <a:tc>
                  <a:txBody>
                    <a:bodyPr/>
                    <a:lstStyle/>
                    <a:p>
                      <a:pPr algn="ctr"/>
                      <a:r>
                        <a:rPr lang="id-ID" sz="2800" dirty="0" smtClean="0"/>
                        <a:t>1.</a:t>
                      </a:r>
                      <a:endParaRPr lang="en-US" sz="2800" dirty="0"/>
                    </a:p>
                  </a:txBody>
                  <a:tcPr marT="45716" marB="45716" anchor="ctr">
                    <a:solidFill>
                      <a:srgbClr val="92D050"/>
                    </a:solidFill>
                  </a:tcPr>
                </a:tc>
                <a:tc>
                  <a:txBody>
                    <a:bodyPr/>
                    <a:lstStyle/>
                    <a:p>
                      <a:r>
                        <a:rPr lang="id-ID" sz="2800" dirty="0" smtClean="0"/>
                        <a:t>Nama</a:t>
                      </a:r>
                      <a:endParaRPr lang="en-US" sz="2800" dirty="0"/>
                    </a:p>
                  </a:txBody>
                  <a:tcPr marT="45716" marB="45716" anchor="ctr"/>
                </a:tc>
                <a:tc>
                  <a:txBody>
                    <a:bodyPr/>
                    <a:lstStyle/>
                    <a:p>
                      <a:r>
                        <a:rPr lang="en-US" sz="2800" dirty="0" smtClean="0"/>
                        <a:t>RAHMAN</a:t>
                      </a:r>
                      <a:r>
                        <a:rPr lang="en-US" sz="2800" baseline="0" dirty="0" smtClean="0"/>
                        <a:t> HAKIM</a:t>
                      </a:r>
                      <a:endParaRPr lang="en-US" sz="2800" dirty="0"/>
                    </a:p>
                  </a:txBody>
                  <a:tcPr marT="45716" marB="45716" anchor="ctr">
                    <a:solidFill>
                      <a:schemeClr val="accent6"/>
                    </a:solidFill>
                  </a:tcPr>
                </a:tc>
              </a:tr>
              <a:tr h="571459">
                <a:tc>
                  <a:txBody>
                    <a:bodyPr/>
                    <a:lstStyle/>
                    <a:p>
                      <a:pPr algn="ctr"/>
                      <a:r>
                        <a:rPr lang="id-ID" sz="2800" dirty="0" smtClean="0"/>
                        <a:t>2.</a:t>
                      </a:r>
                      <a:endParaRPr lang="en-US" sz="2800" dirty="0"/>
                    </a:p>
                  </a:txBody>
                  <a:tcPr marT="45716" marB="45716" anchor="ctr">
                    <a:solidFill>
                      <a:schemeClr val="accent3">
                        <a:lumMod val="40000"/>
                        <a:lumOff val="60000"/>
                      </a:schemeClr>
                    </a:solidFill>
                  </a:tcPr>
                </a:tc>
                <a:tc>
                  <a:txBody>
                    <a:bodyPr/>
                    <a:lstStyle/>
                    <a:p>
                      <a:r>
                        <a:rPr lang="id-ID" sz="2800" dirty="0" smtClean="0"/>
                        <a:t>Alamat </a:t>
                      </a:r>
                      <a:endParaRPr lang="en-US" sz="2800" dirty="0"/>
                    </a:p>
                  </a:txBody>
                  <a:tcPr marT="45716" marB="45716" anchor="ctr"/>
                </a:tc>
                <a:tc>
                  <a:txBody>
                    <a:bodyPr/>
                    <a:lstStyle/>
                    <a:p>
                      <a:r>
                        <a:rPr lang="id-ID" sz="2800" dirty="0" smtClean="0"/>
                        <a:t>Jl. </a:t>
                      </a:r>
                      <a:r>
                        <a:rPr lang="en-US" sz="2800" dirty="0" smtClean="0"/>
                        <a:t>TERANG  </a:t>
                      </a:r>
                      <a:r>
                        <a:rPr lang="id-ID" sz="2800" dirty="0" smtClean="0"/>
                        <a:t>No. 1</a:t>
                      </a:r>
                      <a:r>
                        <a:rPr lang="en-US" sz="2800" dirty="0" smtClean="0"/>
                        <a:t>9</a:t>
                      </a:r>
                      <a:endParaRPr lang="en-US" sz="2800" dirty="0"/>
                    </a:p>
                  </a:txBody>
                  <a:tcPr marT="45716" marB="45716" anchor="ctr">
                    <a:solidFill>
                      <a:schemeClr val="accent6">
                        <a:lumMod val="40000"/>
                        <a:lumOff val="60000"/>
                      </a:schemeClr>
                    </a:solidFill>
                  </a:tcPr>
                </a:tc>
              </a:tr>
              <a:tr h="944806">
                <a:tc>
                  <a:txBody>
                    <a:bodyPr/>
                    <a:lstStyle/>
                    <a:p>
                      <a:pPr algn="ctr"/>
                      <a:r>
                        <a:rPr lang="id-ID" sz="2800" dirty="0" smtClean="0"/>
                        <a:t>3.</a:t>
                      </a:r>
                      <a:endParaRPr lang="en-US" sz="2800" dirty="0"/>
                    </a:p>
                  </a:txBody>
                  <a:tcPr marT="45716" marB="45716" anchor="ctr">
                    <a:solidFill>
                      <a:schemeClr val="accent3">
                        <a:lumMod val="20000"/>
                        <a:lumOff val="80000"/>
                      </a:schemeClr>
                    </a:solidFill>
                  </a:tcPr>
                </a:tc>
                <a:tc>
                  <a:txBody>
                    <a:bodyPr/>
                    <a:lstStyle/>
                    <a:p>
                      <a:r>
                        <a:rPr lang="id-ID" sz="2800" dirty="0" smtClean="0"/>
                        <a:t>Jabatan</a:t>
                      </a:r>
                      <a:endParaRPr lang="en-US" sz="2800" dirty="0"/>
                    </a:p>
                  </a:txBody>
                  <a:tcPr marT="45716" marB="45716" anchor="ctr"/>
                </a:tc>
                <a:tc>
                  <a:txBody>
                    <a:bodyPr/>
                    <a:lstStyle/>
                    <a:p>
                      <a:r>
                        <a:rPr lang="id-ID" sz="2800" dirty="0" smtClean="0"/>
                        <a:t>Ka</a:t>
                      </a:r>
                      <a:r>
                        <a:rPr lang="en-US" sz="2800" dirty="0" smtClean="0"/>
                        <a:t>bag</a:t>
                      </a:r>
                      <a:r>
                        <a:rPr lang="id-ID" sz="2800" dirty="0" smtClean="0"/>
                        <a:t> Keuangan, </a:t>
                      </a:r>
                      <a:r>
                        <a:rPr lang="en-US" sz="2800" dirty="0" err="1" smtClean="0"/>
                        <a:t>Kementerian</a:t>
                      </a:r>
                      <a:r>
                        <a:rPr lang="id-ID" sz="2800" dirty="0" smtClean="0"/>
                        <a:t> </a:t>
                      </a:r>
                      <a:r>
                        <a:rPr lang="en-US" sz="2800" baseline="0" dirty="0" smtClean="0"/>
                        <a:t> xxx</a:t>
                      </a:r>
                      <a:endParaRPr lang="en-US" sz="2800" dirty="0"/>
                    </a:p>
                  </a:txBody>
                  <a:tcPr marT="45716" marB="45716" anchor="ctr">
                    <a:solidFill>
                      <a:schemeClr val="accent6">
                        <a:lumMod val="20000"/>
                        <a:lumOff val="80000"/>
                      </a:schemeClr>
                    </a:solidFill>
                  </a:tcPr>
                </a:tc>
              </a:tr>
              <a:tr h="518120">
                <a:tc>
                  <a:txBody>
                    <a:bodyPr/>
                    <a:lstStyle/>
                    <a:p>
                      <a:pPr algn="ctr"/>
                      <a:r>
                        <a:rPr lang="id-ID" sz="2800" dirty="0" smtClean="0"/>
                        <a:t>4.</a:t>
                      </a:r>
                      <a:endParaRPr lang="en-US" sz="2800" dirty="0"/>
                    </a:p>
                  </a:txBody>
                  <a:tcPr marT="45716" marB="45716" anchor="ctr">
                    <a:solidFill>
                      <a:schemeClr val="accent3">
                        <a:lumMod val="40000"/>
                        <a:lumOff val="60000"/>
                      </a:schemeClr>
                    </a:solidFill>
                  </a:tcPr>
                </a:tc>
                <a:tc>
                  <a:txBody>
                    <a:bodyPr/>
                    <a:lstStyle/>
                    <a:p>
                      <a:r>
                        <a:rPr lang="id-ID" sz="2800" dirty="0" smtClean="0"/>
                        <a:t>Status/Tanggungan </a:t>
                      </a:r>
                      <a:endParaRPr lang="en-US" sz="2800" dirty="0"/>
                    </a:p>
                  </a:txBody>
                  <a:tcPr marT="45716" marB="45716" anchor="ctr"/>
                </a:tc>
                <a:tc>
                  <a:txBody>
                    <a:bodyPr/>
                    <a:lstStyle/>
                    <a:p>
                      <a:r>
                        <a:rPr lang="id-ID" sz="2800" dirty="0" smtClean="0"/>
                        <a:t>Kawin/</a:t>
                      </a:r>
                      <a:r>
                        <a:rPr lang="en-US" sz="2800" dirty="0" smtClean="0"/>
                        <a:t>2 </a:t>
                      </a:r>
                      <a:r>
                        <a:rPr lang="id-ID" sz="2800" dirty="0" smtClean="0"/>
                        <a:t>Anak</a:t>
                      </a:r>
                      <a:endParaRPr lang="en-US" sz="2800" dirty="0"/>
                    </a:p>
                  </a:txBody>
                  <a:tcPr marT="45716" marB="45716" anchor="ctr">
                    <a:solidFill>
                      <a:schemeClr val="accent6">
                        <a:lumMod val="40000"/>
                        <a:lumOff val="60000"/>
                      </a:schemeClr>
                    </a:solidFill>
                  </a:tcPr>
                </a:tc>
              </a:tr>
              <a:tr h="518120">
                <a:tc>
                  <a:txBody>
                    <a:bodyPr/>
                    <a:lstStyle/>
                    <a:p>
                      <a:pPr algn="ctr"/>
                      <a:r>
                        <a:rPr lang="id-ID" sz="2800" dirty="0" smtClean="0"/>
                        <a:t>5.</a:t>
                      </a:r>
                      <a:endParaRPr lang="en-US" sz="2800" dirty="0"/>
                    </a:p>
                  </a:txBody>
                  <a:tcPr marT="45716" marB="45716" anchor="ctr">
                    <a:solidFill>
                      <a:schemeClr val="accent3">
                        <a:lumMod val="20000"/>
                        <a:lumOff val="80000"/>
                      </a:schemeClr>
                    </a:solidFill>
                  </a:tcPr>
                </a:tc>
                <a:tc>
                  <a:txBody>
                    <a:bodyPr/>
                    <a:lstStyle/>
                    <a:p>
                      <a:r>
                        <a:rPr lang="id-ID" sz="2800" dirty="0" smtClean="0"/>
                        <a:t>Pangkat/Golongan</a:t>
                      </a:r>
                      <a:endParaRPr lang="en-US" sz="2800" dirty="0"/>
                    </a:p>
                  </a:txBody>
                  <a:tcPr marT="45716" marB="45716" anchor="ctr"/>
                </a:tc>
                <a:tc>
                  <a:txBody>
                    <a:bodyPr/>
                    <a:lstStyle/>
                    <a:p>
                      <a:r>
                        <a:rPr lang="id-ID" sz="2800" dirty="0" smtClean="0"/>
                        <a:t>Pembina </a:t>
                      </a:r>
                      <a:r>
                        <a:rPr lang="id-ID" sz="2800" smtClean="0"/>
                        <a:t>(IV/</a:t>
                      </a:r>
                      <a:r>
                        <a:rPr lang="en-US" sz="2800" smtClean="0"/>
                        <a:t>a</a:t>
                      </a:r>
                      <a:r>
                        <a:rPr lang="id-ID" sz="2800" smtClean="0"/>
                        <a:t>)</a:t>
                      </a:r>
                      <a:endParaRPr lang="en-US" sz="2800" dirty="0"/>
                    </a:p>
                  </a:txBody>
                  <a:tcPr marT="45716" marB="45716" anchor="ctr">
                    <a:solidFill>
                      <a:schemeClr val="accent6">
                        <a:lumMod val="20000"/>
                        <a:lumOff val="80000"/>
                      </a:schemeClr>
                    </a:solidFill>
                  </a:tcPr>
                </a:tc>
              </a:tr>
              <a:tr h="518120">
                <a:tc>
                  <a:txBody>
                    <a:bodyPr/>
                    <a:lstStyle/>
                    <a:p>
                      <a:pPr algn="ctr"/>
                      <a:r>
                        <a:rPr lang="id-ID" sz="2800" dirty="0" smtClean="0"/>
                        <a:t>6.</a:t>
                      </a:r>
                      <a:endParaRPr lang="en-US" sz="2800" dirty="0"/>
                    </a:p>
                  </a:txBody>
                  <a:tcPr marT="45716" marB="45716" anchor="ctr">
                    <a:solidFill>
                      <a:schemeClr val="accent3">
                        <a:lumMod val="40000"/>
                        <a:lumOff val="60000"/>
                      </a:schemeClr>
                    </a:solidFill>
                  </a:tcPr>
                </a:tc>
                <a:tc>
                  <a:txBody>
                    <a:bodyPr/>
                    <a:lstStyle/>
                    <a:p>
                      <a:r>
                        <a:rPr lang="id-ID" sz="2800" dirty="0" smtClean="0"/>
                        <a:t>NPWP</a:t>
                      </a:r>
                      <a:endParaRPr lang="en-US" sz="2800" dirty="0"/>
                    </a:p>
                  </a:txBody>
                  <a:tcPr marT="45716" marB="45716" anchor="ctr"/>
                </a:tc>
                <a:tc>
                  <a:txBody>
                    <a:bodyPr/>
                    <a:lstStyle/>
                    <a:p>
                      <a:r>
                        <a:rPr lang="en-US" sz="2800" smtClean="0"/>
                        <a:t>48</a:t>
                      </a:r>
                      <a:r>
                        <a:rPr lang="id-ID" sz="2800" smtClean="0"/>
                        <a:t>.</a:t>
                      </a:r>
                      <a:r>
                        <a:rPr lang="en-US" sz="2800" smtClean="0"/>
                        <a:t>9</a:t>
                      </a:r>
                      <a:r>
                        <a:rPr lang="id-ID" sz="2800" smtClean="0"/>
                        <a:t>9</a:t>
                      </a:r>
                      <a:r>
                        <a:rPr lang="en-US" sz="2800" smtClean="0"/>
                        <a:t>9</a:t>
                      </a:r>
                      <a:r>
                        <a:rPr lang="id-ID" sz="2800" smtClean="0"/>
                        <a:t>.66</a:t>
                      </a:r>
                      <a:r>
                        <a:rPr lang="en-US" sz="2800" smtClean="0"/>
                        <a:t>6</a:t>
                      </a:r>
                      <a:r>
                        <a:rPr lang="id-ID" sz="2800" smtClean="0"/>
                        <a:t>.</a:t>
                      </a:r>
                      <a:r>
                        <a:rPr lang="en-US" sz="2800" smtClean="0"/>
                        <a:t>3</a:t>
                      </a:r>
                      <a:r>
                        <a:rPr lang="id-ID" sz="2800" smtClean="0"/>
                        <a:t>.</a:t>
                      </a:r>
                      <a:r>
                        <a:rPr lang="en-US" sz="2800" smtClean="0"/>
                        <a:t>0</a:t>
                      </a:r>
                      <a:r>
                        <a:rPr lang="id-ID" sz="2800" smtClean="0"/>
                        <a:t>1</a:t>
                      </a:r>
                      <a:r>
                        <a:rPr lang="en-US" sz="2800" smtClean="0"/>
                        <a:t>1</a:t>
                      </a:r>
                      <a:r>
                        <a:rPr lang="id-ID" sz="2800" smtClean="0"/>
                        <a:t>.000</a:t>
                      </a:r>
                      <a:endParaRPr lang="en-US" sz="2800" dirty="0"/>
                    </a:p>
                  </a:txBody>
                  <a:tcPr marT="45716" marB="45716" anchor="ctr">
                    <a:solidFill>
                      <a:schemeClr val="accent6">
                        <a:lumMod val="40000"/>
                        <a:lumOff val="60000"/>
                      </a:schemeClr>
                    </a:solidFill>
                  </a:tcPr>
                </a:tc>
              </a:tr>
              <a:tr h="518120">
                <a:tc>
                  <a:txBody>
                    <a:bodyPr/>
                    <a:lstStyle/>
                    <a:p>
                      <a:pPr algn="ctr"/>
                      <a:r>
                        <a:rPr lang="id-ID" sz="2800" dirty="0" smtClean="0"/>
                        <a:t>7.</a:t>
                      </a:r>
                      <a:endParaRPr lang="en-US" sz="2800" dirty="0"/>
                    </a:p>
                  </a:txBody>
                  <a:tcPr marT="45716" marB="45716" anchor="ctr">
                    <a:solidFill>
                      <a:schemeClr val="accent3">
                        <a:lumMod val="40000"/>
                        <a:lumOff val="60000"/>
                      </a:schemeClr>
                    </a:solidFill>
                  </a:tcPr>
                </a:tc>
                <a:tc>
                  <a:txBody>
                    <a:bodyPr/>
                    <a:lstStyle/>
                    <a:p>
                      <a:r>
                        <a:rPr lang="id-ID" sz="2800" dirty="0" smtClean="0"/>
                        <a:t>Masa Kerja</a:t>
                      </a:r>
                      <a:endParaRPr lang="en-US" sz="2800" dirty="0"/>
                    </a:p>
                  </a:txBody>
                  <a:tcPr marT="45716" marB="45716" anchor="ctr"/>
                </a:tc>
                <a:tc>
                  <a:txBody>
                    <a:bodyPr/>
                    <a:lstStyle/>
                    <a:p>
                      <a:r>
                        <a:rPr lang="id-ID" sz="2800" dirty="0" smtClean="0"/>
                        <a:t>Januari</a:t>
                      </a:r>
                      <a:r>
                        <a:rPr lang="id-ID" sz="2800" baseline="0" dirty="0" smtClean="0"/>
                        <a:t> – Desember 20</a:t>
                      </a:r>
                      <a:r>
                        <a:rPr lang="en-US" sz="2800" baseline="0" dirty="0" smtClean="0"/>
                        <a:t>11</a:t>
                      </a:r>
                      <a:endParaRPr lang="en-US" sz="2800" dirty="0"/>
                    </a:p>
                  </a:txBody>
                  <a:tcPr marT="45716" marB="45716" anchor="ctr">
                    <a:solidFill>
                      <a:schemeClr val="accent6">
                        <a:lumMod val="40000"/>
                        <a:lumOff val="60000"/>
                      </a:schemeClr>
                    </a:solidFill>
                  </a:tcPr>
                </a:tc>
              </a:tr>
            </a:tbl>
          </a:graphicData>
        </a:graphic>
      </p:graphicFrame>
      <p:sp>
        <p:nvSpPr>
          <p:cNvPr id="3" name="Slide Number Placeholder 2"/>
          <p:cNvSpPr txBox="1">
            <a:spLocks noGrp="1"/>
          </p:cNvSpPr>
          <p:nvPr/>
        </p:nvSpPr>
        <p:spPr>
          <a:xfrm>
            <a:off x="3990975" y="6249988"/>
            <a:ext cx="1162050" cy="365125"/>
          </a:xfrm>
          <a:prstGeom prst="rect">
            <a:avLst/>
          </a:prstGeom>
          <a:noFill/>
        </p:spPr>
        <p:txBody>
          <a:bodyPr anchor="ctr"/>
          <a:lstStyle/>
          <a:p>
            <a:pPr algn="ctr" fontAlgn="auto">
              <a:spcBef>
                <a:spcPts val="0"/>
              </a:spcBef>
              <a:spcAft>
                <a:spcPts val="0"/>
              </a:spcAft>
              <a:defRPr/>
            </a:pPr>
            <a:endParaRPr lang="id-ID" sz="1000" dirty="0">
              <a:solidFill>
                <a:schemeClr val="tx2"/>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7" name="Rectangle 7"/>
          <p:cNvSpPr>
            <a:spLocks noChangeArrowheads="1"/>
          </p:cNvSpPr>
          <p:nvPr/>
        </p:nvSpPr>
        <p:spPr bwMode="auto">
          <a:xfrm>
            <a:off x="468313" y="331788"/>
            <a:ext cx="8135937" cy="1311275"/>
          </a:xfrm>
          <a:prstGeom prst="rect">
            <a:avLst/>
          </a:prstGeom>
          <a:noFill/>
          <a:ln w="9525">
            <a:noFill/>
            <a:miter lim="800000"/>
            <a:headEnd/>
            <a:tailEnd/>
          </a:ln>
          <a:effectLst/>
        </p:spPr>
        <p:txBody>
          <a:bodyPr>
            <a:spAutoFit/>
          </a:bodyPr>
          <a:lstStyle/>
          <a:p>
            <a:pPr algn="ctr" fontAlgn="auto">
              <a:spcBef>
                <a:spcPts val="0"/>
              </a:spcBef>
              <a:spcAft>
                <a:spcPts val="0"/>
              </a:spcAft>
              <a:defRPr/>
            </a:pPr>
            <a:r>
              <a:rPr kumimoji="1" lang="en-US" sz="4000" b="1" dirty="0">
                <a:solidFill>
                  <a:srgbClr val="6600CC"/>
                </a:solidFill>
                <a:effectLst>
                  <a:outerShdw blurRad="38100" dist="38100" dir="2700000" algn="tl">
                    <a:srgbClr val="000000"/>
                  </a:outerShdw>
                </a:effectLst>
                <a:latin typeface="+mn-lt"/>
                <a:cs typeface="+mn-cs"/>
              </a:rPr>
              <a:t>Data </a:t>
            </a:r>
            <a:r>
              <a:rPr kumimoji="1" lang="en-US" sz="4000" b="1" dirty="0" err="1">
                <a:solidFill>
                  <a:srgbClr val="6600CC"/>
                </a:solidFill>
                <a:effectLst>
                  <a:outerShdw blurRad="38100" dist="38100" dir="2700000" algn="tl">
                    <a:srgbClr val="000000"/>
                  </a:outerShdw>
                </a:effectLst>
                <a:latin typeface="+mn-lt"/>
                <a:cs typeface="+mn-cs"/>
              </a:rPr>
              <a:t>Wajib</a:t>
            </a:r>
            <a:r>
              <a:rPr kumimoji="1" lang="en-US" sz="4000" b="1" dirty="0">
                <a:solidFill>
                  <a:srgbClr val="6600CC"/>
                </a:solidFill>
                <a:effectLst>
                  <a:outerShdw blurRad="38100" dist="38100" dir="2700000" algn="tl">
                    <a:srgbClr val="000000"/>
                  </a:outerShdw>
                </a:effectLst>
                <a:latin typeface="+mn-lt"/>
                <a:cs typeface="+mn-cs"/>
              </a:rPr>
              <a:t> </a:t>
            </a:r>
            <a:r>
              <a:rPr kumimoji="1" lang="en-US" sz="4000" b="1" dirty="0" err="1">
                <a:solidFill>
                  <a:srgbClr val="6600CC"/>
                </a:solidFill>
                <a:effectLst>
                  <a:outerShdw blurRad="38100" dist="38100" dir="2700000" algn="tl">
                    <a:srgbClr val="000000"/>
                  </a:outerShdw>
                </a:effectLst>
                <a:latin typeface="+mn-lt"/>
                <a:cs typeface="+mn-cs"/>
              </a:rPr>
              <a:t>Pajak</a:t>
            </a:r>
            <a:r>
              <a:rPr kumimoji="1" lang="en-US" sz="4000" b="1" dirty="0">
                <a:solidFill>
                  <a:srgbClr val="6600CC"/>
                </a:solidFill>
                <a:effectLst>
                  <a:outerShdw blurRad="38100" dist="38100" dir="2700000" algn="tl">
                    <a:srgbClr val="000000"/>
                  </a:outerShdw>
                </a:effectLst>
                <a:latin typeface="+mn-lt"/>
                <a:cs typeface="+mn-cs"/>
              </a:rPr>
              <a:t> </a:t>
            </a:r>
          </a:p>
          <a:p>
            <a:pPr algn="ctr" fontAlgn="auto">
              <a:spcBef>
                <a:spcPts val="0"/>
              </a:spcBef>
              <a:spcAft>
                <a:spcPts val="0"/>
              </a:spcAft>
              <a:defRPr/>
            </a:pPr>
            <a:r>
              <a:rPr kumimoji="1" lang="en-US" sz="4000" b="1" dirty="0" err="1">
                <a:solidFill>
                  <a:srgbClr val="6600CC"/>
                </a:solidFill>
                <a:effectLst>
                  <a:outerShdw blurRad="38100" dist="38100" dir="2700000" algn="tl">
                    <a:srgbClr val="000000"/>
                  </a:outerShdw>
                </a:effectLst>
                <a:latin typeface="+mn-lt"/>
                <a:cs typeface="+mn-cs"/>
              </a:rPr>
              <a:t>Orang</a:t>
            </a:r>
            <a:r>
              <a:rPr kumimoji="1" lang="en-US" sz="4000" b="1" dirty="0">
                <a:solidFill>
                  <a:srgbClr val="6600CC"/>
                </a:solidFill>
                <a:effectLst>
                  <a:outerShdw blurRad="38100" dist="38100" dir="2700000" algn="tl">
                    <a:srgbClr val="000000"/>
                  </a:outerShdw>
                </a:effectLst>
                <a:latin typeface="+mn-lt"/>
                <a:cs typeface="+mn-cs"/>
              </a:rPr>
              <a:t> </a:t>
            </a:r>
            <a:r>
              <a:rPr kumimoji="1" lang="en-US" sz="4000" b="1" dirty="0" err="1">
                <a:solidFill>
                  <a:srgbClr val="6600CC"/>
                </a:solidFill>
                <a:effectLst>
                  <a:outerShdw blurRad="38100" dist="38100" dir="2700000" algn="tl">
                    <a:srgbClr val="000000"/>
                  </a:outerShdw>
                </a:effectLst>
                <a:latin typeface="+mn-lt"/>
                <a:cs typeface="+mn-cs"/>
              </a:rPr>
              <a:t>Pribadi</a:t>
            </a:r>
            <a:r>
              <a:rPr kumimoji="1" lang="en-US" sz="4000" b="1" dirty="0">
                <a:solidFill>
                  <a:srgbClr val="6600CC"/>
                </a:solidFill>
                <a:effectLst>
                  <a:outerShdw blurRad="38100" dist="38100" dir="2700000" algn="tl">
                    <a:srgbClr val="000000"/>
                  </a:outerShdw>
                </a:effectLst>
                <a:latin typeface="+mn-lt"/>
                <a:cs typeface="+mn-cs"/>
              </a:rPr>
              <a:t> </a:t>
            </a:r>
            <a:r>
              <a:rPr kumimoji="1" lang="en-US" sz="4000" b="1" dirty="0" err="1">
                <a:solidFill>
                  <a:srgbClr val="6600CC"/>
                </a:solidFill>
                <a:effectLst>
                  <a:outerShdw blurRad="38100" dist="38100" dir="2700000" algn="tl">
                    <a:srgbClr val="000000"/>
                  </a:outerShdw>
                </a:effectLst>
                <a:latin typeface="+mn-lt"/>
                <a:cs typeface="+mn-cs"/>
              </a:rPr>
              <a:t>Tahun</a:t>
            </a:r>
            <a:r>
              <a:rPr kumimoji="1" lang="en-US" sz="4000" b="1" dirty="0">
                <a:solidFill>
                  <a:srgbClr val="6600CC"/>
                </a:solidFill>
                <a:effectLst>
                  <a:outerShdw blurRad="38100" dist="38100" dir="2700000" algn="tl">
                    <a:srgbClr val="000000"/>
                  </a:outerShdw>
                </a:effectLst>
                <a:latin typeface="+mn-lt"/>
                <a:cs typeface="+mn-cs"/>
              </a:rPr>
              <a:t> 201</a:t>
            </a:r>
            <a:r>
              <a:rPr kumimoji="1" lang="id-ID" sz="4000" b="1" dirty="0">
                <a:solidFill>
                  <a:srgbClr val="6600CC"/>
                </a:solidFill>
                <a:effectLst>
                  <a:outerShdw blurRad="38100" dist="38100" dir="2700000" algn="tl">
                    <a:srgbClr val="000000"/>
                  </a:outerShdw>
                </a:effectLst>
                <a:latin typeface="+mn-lt"/>
                <a:cs typeface="+mn-cs"/>
              </a:rPr>
              <a:t>1</a:t>
            </a:r>
            <a:endParaRPr kumimoji="1" lang="en-US" sz="4000" b="1" dirty="0">
              <a:solidFill>
                <a:srgbClr val="6600CC"/>
              </a:solidFill>
              <a:effectLst>
                <a:outerShdw blurRad="38100" dist="38100" dir="2700000" algn="tl">
                  <a:srgbClr val="000000"/>
                </a:outerShdw>
              </a:effectLst>
              <a:latin typeface="+mn-lt"/>
              <a:cs typeface="+mn-cs"/>
            </a:endParaRPr>
          </a:p>
        </p:txBody>
      </p:sp>
      <p:graphicFrame>
        <p:nvGraphicFramePr>
          <p:cNvPr id="1026" name="Object 3"/>
          <p:cNvGraphicFramePr>
            <a:graphicFrameLocks noChangeAspect="1"/>
          </p:cNvGraphicFramePr>
          <p:nvPr/>
        </p:nvGraphicFramePr>
        <p:xfrm>
          <a:off x="395288" y="1706563"/>
          <a:ext cx="8802687" cy="4789487"/>
        </p:xfrm>
        <a:graphic>
          <a:graphicData uri="http://schemas.openxmlformats.org/presentationml/2006/ole">
            <p:oleObj spid="_x0000_s51203" name="Worksheet" r:id="rId4" imgW="6257925" imgH="3476625" progId="Excel.Sheet.8">
              <p:embed/>
            </p:oleObj>
          </a:graphicData>
        </a:graphic>
      </p:graphicFrame>
      <p:sp>
        <p:nvSpPr>
          <p:cNvPr id="7" name="Rounded Rectangular Callout 6"/>
          <p:cNvSpPr>
            <a:spLocks noChangeArrowheads="1"/>
          </p:cNvSpPr>
          <p:nvPr/>
        </p:nvSpPr>
        <p:spPr bwMode="auto">
          <a:xfrm>
            <a:off x="7164388" y="2214563"/>
            <a:ext cx="1979612" cy="1695450"/>
          </a:xfrm>
          <a:prstGeom prst="wedgeRoundRectCallout">
            <a:avLst>
              <a:gd name="adj1" fmla="val -105318"/>
              <a:gd name="adj2" fmla="val 97882"/>
              <a:gd name="adj3" fmla="val 16667"/>
            </a:avLst>
          </a:prstGeom>
          <a:solidFill>
            <a:schemeClr val="accent1">
              <a:lumMod val="20000"/>
              <a:lumOff val="80000"/>
            </a:schemeClr>
          </a:solidFill>
          <a:ln>
            <a:headEnd/>
            <a:tailEnd/>
          </a:ln>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id-ID" sz="1600" b="1" u="sng" dirty="0">
                <a:solidFill>
                  <a:srgbClr val="FF0000"/>
                </a:solidFill>
                <a:latin typeface="Corbel" pitchFamily="34" charset="0"/>
              </a:rPr>
              <a:t>BIAYA JABATAN = </a:t>
            </a:r>
            <a:r>
              <a:rPr lang="id-ID" sz="1600" b="1" dirty="0">
                <a:solidFill>
                  <a:srgbClr val="0070C0"/>
                </a:solidFill>
                <a:latin typeface="Corbel" pitchFamily="34" charset="0"/>
              </a:rPr>
              <a:t>5% x Penghasilan Bruto (Maksimal : </a:t>
            </a:r>
            <a:r>
              <a:rPr lang="en-US" sz="1600" b="1" u="wavyHeavy" dirty="0">
                <a:solidFill>
                  <a:srgbClr val="008000"/>
                </a:solidFill>
                <a:effectLst>
                  <a:outerShdw blurRad="38100" dist="38100" dir="2700000" algn="tl">
                    <a:srgbClr val="000000">
                      <a:alpha val="43137"/>
                    </a:srgbClr>
                  </a:outerShdw>
                </a:effectLst>
              </a:rPr>
              <a:t>6.000</a:t>
            </a:r>
            <a:r>
              <a:rPr lang="id-ID" sz="1600" b="1" u="wavyHeavy" dirty="0">
                <a:solidFill>
                  <a:srgbClr val="008000"/>
                </a:solidFill>
                <a:effectLst>
                  <a:outerShdw blurRad="38100" dist="38100" dir="2700000" algn="tl">
                    <a:srgbClr val="000000">
                      <a:alpha val="43137"/>
                    </a:srgbClr>
                  </a:outerShdw>
                </a:effectLst>
              </a:rPr>
              <a:t>.000/Th, </a:t>
            </a:r>
            <a:r>
              <a:rPr lang="en-US" sz="1600" b="1" u="wavyHeavy" dirty="0">
                <a:solidFill>
                  <a:srgbClr val="008000"/>
                </a:solidFill>
                <a:effectLst>
                  <a:outerShdw blurRad="38100" dist="38100" dir="2700000" algn="tl">
                    <a:srgbClr val="000000">
                      <a:alpha val="43137"/>
                    </a:srgbClr>
                  </a:outerShdw>
                </a:effectLst>
              </a:rPr>
              <a:t>500</a:t>
            </a:r>
            <a:r>
              <a:rPr lang="id-ID" sz="1600" b="1" u="wavyHeavy" dirty="0">
                <a:solidFill>
                  <a:srgbClr val="008000"/>
                </a:solidFill>
                <a:effectLst>
                  <a:outerShdw blurRad="38100" dist="38100" dir="2700000" algn="tl">
                    <a:srgbClr val="000000">
                      <a:alpha val="43137"/>
                    </a:srgbClr>
                  </a:outerShdw>
                </a:effectLst>
              </a:rPr>
              <a:t>.000/Bln</a:t>
            </a:r>
            <a:endParaRPr lang="en-US" sz="1600" b="1" u="wavyHeavy" dirty="0">
              <a:solidFill>
                <a:srgbClr val="008000"/>
              </a:solidFill>
              <a:effectLst>
                <a:outerShdw blurRad="38100" dist="38100" dir="2700000" algn="tl">
                  <a:srgbClr val="000000">
                    <a:alpha val="43137"/>
                  </a:srgbClr>
                </a:outerShdw>
              </a:effectLst>
            </a:endParaRPr>
          </a:p>
        </p:txBody>
      </p:sp>
      <p:sp>
        <p:nvSpPr>
          <p:cNvPr id="8" name="Rounded Rectangular Callout 7"/>
          <p:cNvSpPr>
            <a:spLocks noChangeArrowheads="1"/>
          </p:cNvSpPr>
          <p:nvPr/>
        </p:nvSpPr>
        <p:spPr bwMode="auto">
          <a:xfrm>
            <a:off x="2357438" y="5286375"/>
            <a:ext cx="2286000" cy="1214438"/>
          </a:xfrm>
          <a:prstGeom prst="wedgeRoundRectCallout">
            <a:avLst>
              <a:gd name="adj1" fmla="val 82441"/>
              <a:gd name="adj2" fmla="val -35251"/>
              <a:gd name="adj3" fmla="val 16667"/>
            </a:avLst>
          </a:prstGeom>
          <a:solidFill>
            <a:schemeClr val="accent1">
              <a:lumMod val="20000"/>
              <a:lumOff val="80000"/>
            </a:schemeClr>
          </a:solidFill>
          <a:ln>
            <a:headEnd/>
            <a:tailEnd/>
          </a:ln>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id-ID" sz="1600" b="1" u="sng" dirty="0">
                <a:solidFill>
                  <a:srgbClr val="FF0000"/>
                </a:solidFill>
                <a:latin typeface="Corbel" pitchFamily="34" charset="0"/>
              </a:rPr>
              <a:t>IURAN PENSIUN = </a:t>
            </a:r>
          </a:p>
          <a:p>
            <a:pPr algn="ctr" fontAlgn="auto">
              <a:spcBef>
                <a:spcPts val="0"/>
              </a:spcBef>
              <a:spcAft>
                <a:spcPts val="0"/>
              </a:spcAft>
              <a:defRPr/>
            </a:pPr>
            <a:r>
              <a:rPr lang="id-ID" sz="1600" b="1" dirty="0">
                <a:solidFill>
                  <a:srgbClr val="0070C0"/>
                </a:solidFill>
                <a:latin typeface="Corbel" pitchFamily="34" charset="0"/>
              </a:rPr>
              <a:t>4.75% x </a:t>
            </a:r>
            <a:r>
              <a:rPr lang="en-US" sz="1600" b="1" dirty="0">
                <a:solidFill>
                  <a:srgbClr val="0070C0"/>
                </a:solidFill>
                <a:latin typeface="Corbel" pitchFamily="34" charset="0"/>
              </a:rPr>
              <a:t>(</a:t>
            </a:r>
            <a:r>
              <a:rPr lang="id-ID" sz="1600" b="1" dirty="0">
                <a:solidFill>
                  <a:srgbClr val="008000"/>
                </a:solidFill>
                <a:latin typeface="Corbel" pitchFamily="34" charset="0"/>
              </a:rPr>
              <a:t>Gaji Pokok</a:t>
            </a:r>
            <a:r>
              <a:rPr lang="en-US" sz="1600" b="1" dirty="0">
                <a:solidFill>
                  <a:srgbClr val="008000"/>
                </a:solidFill>
                <a:latin typeface="Corbel" pitchFamily="34" charset="0"/>
              </a:rPr>
              <a:t>+</a:t>
            </a:r>
            <a:r>
              <a:rPr lang="en-US" sz="1600" b="1" dirty="0" err="1">
                <a:solidFill>
                  <a:srgbClr val="008000"/>
                </a:solidFill>
                <a:latin typeface="Corbel" pitchFamily="34" charset="0"/>
              </a:rPr>
              <a:t>Tunjangan</a:t>
            </a:r>
            <a:r>
              <a:rPr lang="en-US" sz="1600" b="1" dirty="0">
                <a:solidFill>
                  <a:srgbClr val="008000"/>
                </a:solidFill>
                <a:latin typeface="Corbel" pitchFamily="34" charset="0"/>
              </a:rPr>
              <a:t> </a:t>
            </a:r>
            <a:r>
              <a:rPr lang="en-US" sz="1600" b="1" dirty="0" err="1">
                <a:solidFill>
                  <a:srgbClr val="008000"/>
                </a:solidFill>
                <a:latin typeface="Corbel" pitchFamily="34" charset="0"/>
              </a:rPr>
              <a:t>Keluarga</a:t>
            </a:r>
            <a:r>
              <a:rPr lang="en-US" sz="1600" b="1" dirty="0">
                <a:solidFill>
                  <a:srgbClr val="008000"/>
                </a:solidFill>
                <a:latin typeface="Corbel" pitchFamily="34" charset="0"/>
              </a:rPr>
              <a:t>)</a:t>
            </a:r>
            <a:r>
              <a:rPr lang="id-ID" sz="1600" b="1" dirty="0">
                <a:solidFill>
                  <a:srgbClr val="008000"/>
                </a:solidFill>
                <a:latin typeface="Corbel" pitchFamily="34" charset="0"/>
              </a:rPr>
              <a:t> =</a:t>
            </a:r>
          </a:p>
          <a:p>
            <a:pPr algn="ctr" fontAlgn="auto">
              <a:spcBef>
                <a:spcPts val="0"/>
              </a:spcBef>
              <a:spcAft>
                <a:spcPts val="0"/>
              </a:spcAft>
              <a:defRPr/>
            </a:pPr>
            <a:r>
              <a:rPr lang="id-ID" sz="1600" b="1" dirty="0">
                <a:solidFill>
                  <a:srgbClr val="7030A0"/>
                </a:solidFill>
                <a:effectLst>
                  <a:outerShdw blurRad="38100" dist="38100" dir="2700000" algn="tl">
                    <a:srgbClr val="000000">
                      <a:alpha val="43137"/>
                    </a:srgbClr>
                  </a:outerShdw>
                </a:effectLst>
                <a:latin typeface="Corbel" pitchFamily="34" charset="0"/>
              </a:rPr>
              <a:t>4.75% x</a:t>
            </a:r>
            <a:r>
              <a:rPr lang="en-US" sz="1600" b="1" dirty="0">
                <a:solidFill>
                  <a:srgbClr val="7030A0"/>
                </a:solidFill>
                <a:effectLst>
                  <a:outerShdw blurRad="38100" dist="38100" dir="2700000" algn="tl">
                    <a:srgbClr val="000000">
                      <a:alpha val="43137"/>
                    </a:srgbClr>
                  </a:outerShdw>
                </a:effectLst>
                <a:latin typeface="Corbel" pitchFamily="34" charset="0"/>
              </a:rPr>
              <a:t>32.436.648</a:t>
            </a:r>
          </a:p>
        </p:txBody>
      </p:sp>
      <p:sp>
        <p:nvSpPr>
          <p:cNvPr id="3" name="Slide Number Placeholder 2"/>
          <p:cNvSpPr txBox="1">
            <a:spLocks noGrp="1"/>
          </p:cNvSpPr>
          <p:nvPr/>
        </p:nvSpPr>
        <p:spPr>
          <a:xfrm>
            <a:off x="3990975" y="6249988"/>
            <a:ext cx="1162050" cy="365125"/>
          </a:xfrm>
          <a:prstGeom prst="rect">
            <a:avLst/>
          </a:prstGeom>
          <a:noFill/>
        </p:spPr>
        <p:txBody>
          <a:bodyPr anchor="ctr"/>
          <a:lstStyle/>
          <a:p>
            <a:pPr algn="ctr" fontAlgn="auto">
              <a:spcBef>
                <a:spcPts val="0"/>
              </a:spcBef>
              <a:spcAft>
                <a:spcPts val="0"/>
              </a:spcAft>
              <a:defRPr/>
            </a:pPr>
            <a:endParaRPr lang="id-ID" sz="1000" dirty="0">
              <a:solidFill>
                <a:schemeClr val="tx2"/>
              </a:solidFill>
              <a:latin typeface="+mn-lt"/>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xit" presetSubtype="0" fill="hold" grpId="1" nodeType="clickEffect">
                                  <p:stCondLst>
                                    <p:cond delay="0"/>
                                  </p:stCondLst>
                                  <p:childTnLst>
                                    <p:animEffect transition="out" filter="dissolv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xit" presetSubtype="0" fill="hold" grpId="1" nodeType="clickEffect">
                                  <p:stCondLst>
                                    <p:cond delay="0"/>
                                  </p:stCondLst>
                                  <p:childTnLst>
                                    <p:animEffect transition="out" filter="dissolv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a:xfrm>
            <a:off x="0" y="188913"/>
            <a:ext cx="9144000" cy="1143000"/>
          </a:xfrm>
        </p:spPr>
        <p:txBody>
          <a:bodyPr rtlCol="0">
            <a:normAutofit fontScale="90000"/>
          </a:bodyPr>
          <a:lstStyle/>
          <a:p>
            <a:pPr algn="l" eaLnBrk="1" fontAlgn="auto" hangingPunct="1">
              <a:spcAft>
                <a:spcPts val="0"/>
              </a:spcAft>
              <a:defRPr/>
            </a:pPr>
            <a:r>
              <a:rPr kumimoji="1" lang="en-US" sz="4000" b="1" dirty="0" smtClean="0">
                <a:solidFill>
                  <a:srgbClr val="FFFF00"/>
                </a:solidFill>
                <a:effectLst>
                  <a:outerShdw blurRad="38100" dist="38100" dir="2700000" algn="tl">
                    <a:srgbClr val="000000"/>
                  </a:outerShdw>
                </a:effectLst>
              </a:rPr>
              <a:t>Data </a:t>
            </a:r>
            <a:r>
              <a:rPr kumimoji="1" lang="en-US" sz="4000" b="1" dirty="0" err="1" smtClean="0">
                <a:solidFill>
                  <a:srgbClr val="FFFF00"/>
                </a:solidFill>
                <a:effectLst>
                  <a:outerShdw blurRad="38100" dist="38100" dir="2700000" algn="tl">
                    <a:srgbClr val="000000"/>
                  </a:outerShdw>
                </a:effectLst>
              </a:rPr>
              <a:t>Wajib</a:t>
            </a:r>
            <a:r>
              <a:rPr kumimoji="1" lang="en-US" sz="4000" b="1" dirty="0" smtClean="0">
                <a:solidFill>
                  <a:srgbClr val="FFFF00"/>
                </a:solidFill>
                <a:effectLst>
                  <a:outerShdw blurRad="38100" dist="38100" dir="2700000" algn="tl">
                    <a:srgbClr val="000000"/>
                  </a:outerShdw>
                </a:effectLst>
              </a:rPr>
              <a:t> </a:t>
            </a:r>
            <a:r>
              <a:rPr kumimoji="1" lang="en-US" sz="4000" b="1" dirty="0" err="1" smtClean="0">
                <a:solidFill>
                  <a:srgbClr val="FFFF00"/>
                </a:solidFill>
                <a:effectLst>
                  <a:outerShdw blurRad="38100" dist="38100" dir="2700000" algn="tl">
                    <a:srgbClr val="000000"/>
                  </a:outerShdw>
                </a:effectLst>
              </a:rPr>
              <a:t>Pajak</a:t>
            </a:r>
            <a:r>
              <a:rPr kumimoji="1" lang="en-US" sz="4000" b="1" dirty="0" smtClean="0">
                <a:solidFill>
                  <a:srgbClr val="FFFF00"/>
                </a:solidFill>
                <a:effectLst>
                  <a:outerShdw blurRad="38100" dist="38100" dir="2700000" algn="tl">
                    <a:srgbClr val="000000"/>
                  </a:outerShdw>
                </a:effectLst>
              </a:rPr>
              <a:t> </a:t>
            </a:r>
            <a:br>
              <a:rPr kumimoji="1" lang="en-US" sz="4000" b="1" dirty="0" smtClean="0">
                <a:solidFill>
                  <a:srgbClr val="FFFF00"/>
                </a:solidFill>
                <a:effectLst>
                  <a:outerShdw blurRad="38100" dist="38100" dir="2700000" algn="tl">
                    <a:srgbClr val="000000"/>
                  </a:outerShdw>
                </a:effectLst>
              </a:rPr>
            </a:br>
            <a:r>
              <a:rPr kumimoji="1" lang="en-US" sz="4000" b="1" dirty="0" err="1" smtClean="0">
                <a:solidFill>
                  <a:srgbClr val="FFFF00"/>
                </a:solidFill>
                <a:effectLst>
                  <a:outerShdw blurRad="38100" dist="38100" dir="2700000" algn="tl">
                    <a:srgbClr val="000000"/>
                  </a:outerShdw>
                </a:effectLst>
              </a:rPr>
              <a:t>Orang</a:t>
            </a:r>
            <a:r>
              <a:rPr kumimoji="1" lang="en-US" sz="4000" b="1" dirty="0" smtClean="0">
                <a:solidFill>
                  <a:srgbClr val="FFFF00"/>
                </a:solidFill>
                <a:effectLst>
                  <a:outerShdw blurRad="38100" dist="38100" dir="2700000" algn="tl">
                    <a:srgbClr val="000000"/>
                  </a:outerShdw>
                </a:effectLst>
              </a:rPr>
              <a:t> </a:t>
            </a:r>
            <a:r>
              <a:rPr kumimoji="1" lang="en-US" sz="4000" b="1" dirty="0" err="1" smtClean="0">
                <a:solidFill>
                  <a:srgbClr val="FFFF00"/>
                </a:solidFill>
                <a:effectLst>
                  <a:outerShdw blurRad="38100" dist="38100" dir="2700000" algn="tl">
                    <a:srgbClr val="000000"/>
                  </a:outerShdw>
                </a:effectLst>
              </a:rPr>
              <a:t>Pribadi</a:t>
            </a:r>
            <a:r>
              <a:rPr kumimoji="1" lang="en-US" sz="4000" b="1" dirty="0" smtClean="0">
                <a:solidFill>
                  <a:srgbClr val="FFFF00"/>
                </a:solidFill>
                <a:effectLst>
                  <a:outerShdw blurRad="38100" dist="38100" dir="2700000" algn="tl">
                    <a:srgbClr val="000000"/>
                  </a:outerShdw>
                </a:effectLst>
              </a:rPr>
              <a:t> </a:t>
            </a:r>
            <a:r>
              <a:rPr kumimoji="1" lang="en-US" sz="4000" b="1" dirty="0" err="1" smtClean="0">
                <a:solidFill>
                  <a:srgbClr val="FFFF00"/>
                </a:solidFill>
                <a:effectLst>
                  <a:outerShdw blurRad="38100" dist="38100" dir="2700000" algn="tl">
                    <a:srgbClr val="000000"/>
                  </a:outerShdw>
                </a:effectLst>
              </a:rPr>
              <a:t>Tahun</a:t>
            </a:r>
            <a:r>
              <a:rPr kumimoji="1" lang="en-US" sz="4000" b="1" dirty="0" smtClean="0">
                <a:solidFill>
                  <a:srgbClr val="FFFF00"/>
                </a:solidFill>
                <a:effectLst>
                  <a:outerShdw blurRad="38100" dist="38100" dir="2700000" algn="tl">
                    <a:srgbClr val="000000"/>
                  </a:outerShdw>
                </a:effectLst>
              </a:rPr>
              <a:t> 201</a:t>
            </a:r>
            <a:r>
              <a:rPr kumimoji="1" lang="id-ID" sz="4000" b="1" dirty="0" smtClean="0">
                <a:solidFill>
                  <a:srgbClr val="FFFF00"/>
                </a:solidFill>
                <a:effectLst>
                  <a:outerShdw blurRad="38100" dist="38100" dir="2700000" algn="tl">
                    <a:srgbClr val="000000"/>
                  </a:outerShdw>
                </a:effectLst>
              </a:rPr>
              <a:t>1</a:t>
            </a:r>
            <a:endParaRPr kumimoji="1" lang="en-US" sz="4000" b="1" dirty="0">
              <a:solidFill>
                <a:srgbClr val="FFFF00"/>
              </a:solidFill>
              <a:effectLst>
                <a:outerShdw blurRad="38100" dist="38100" dir="2700000" algn="tl">
                  <a:srgbClr val="000000"/>
                </a:outerShdw>
              </a:effectLst>
            </a:endParaRPr>
          </a:p>
        </p:txBody>
      </p:sp>
      <p:graphicFrame>
        <p:nvGraphicFramePr>
          <p:cNvPr id="2050" name="Object 3"/>
          <p:cNvGraphicFramePr>
            <a:graphicFrameLocks noChangeAspect="1"/>
          </p:cNvGraphicFramePr>
          <p:nvPr/>
        </p:nvGraphicFramePr>
        <p:xfrm>
          <a:off x="504825" y="1501775"/>
          <a:ext cx="7888288" cy="5035550"/>
        </p:xfrm>
        <a:graphic>
          <a:graphicData uri="http://schemas.openxmlformats.org/presentationml/2006/ole">
            <p:oleObj spid="_x0000_s52227" name="Worksheet" r:id="rId4" imgW="6257925" imgH="3971925" progId="Excel.Sheet.8">
              <p:embed/>
            </p:oleObj>
          </a:graphicData>
        </a:graphic>
      </p:graphicFrame>
      <p:sp>
        <p:nvSpPr>
          <p:cNvPr id="10" name="Rounded Rectangular Callout 9"/>
          <p:cNvSpPr>
            <a:spLocks noChangeArrowheads="1"/>
          </p:cNvSpPr>
          <p:nvPr/>
        </p:nvSpPr>
        <p:spPr bwMode="auto">
          <a:xfrm>
            <a:off x="7353300" y="0"/>
            <a:ext cx="1714500" cy="1441450"/>
          </a:xfrm>
          <a:prstGeom prst="wedgeRoundRectCallout">
            <a:avLst>
              <a:gd name="adj1" fmla="val -26806"/>
              <a:gd name="adj2" fmla="val 186512"/>
              <a:gd name="adj3" fmla="val 16667"/>
            </a:avLst>
          </a:prstGeom>
          <a:solidFill>
            <a:schemeClr val="bg2">
              <a:lumMod val="20000"/>
              <a:lumOff val="80000"/>
            </a:schemeClr>
          </a:solidFill>
          <a:ln>
            <a:headEnd/>
            <a:tailEnd/>
          </a:ln>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id-ID" b="1" u="sng" dirty="0">
                <a:solidFill>
                  <a:srgbClr val="FF0000"/>
                </a:solidFill>
              </a:rPr>
              <a:t>Pembulatan </a:t>
            </a:r>
            <a:r>
              <a:rPr lang="id-ID" b="1" dirty="0">
                <a:solidFill>
                  <a:schemeClr val="bg1"/>
                </a:solidFill>
              </a:rPr>
              <a:t>Penghasilan Kena Pajak adalah </a:t>
            </a:r>
            <a:r>
              <a:rPr lang="id-ID" b="1" dirty="0">
                <a:solidFill>
                  <a:schemeClr val="bg1"/>
                </a:solidFill>
                <a:effectLst>
                  <a:outerShdw blurRad="38100" dist="38100" dir="2700000" algn="tl">
                    <a:srgbClr val="000000">
                      <a:alpha val="43137"/>
                    </a:srgbClr>
                  </a:outerShdw>
                </a:effectLst>
              </a:rPr>
              <a:t>Ribuan Penuh (000)</a:t>
            </a:r>
            <a:endParaRPr lang="en-US" b="1" dirty="0">
              <a:solidFill>
                <a:schemeClr val="bg1"/>
              </a:solidFill>
              <a:effectLst>
                <a:outerShdw blurRad="38100" dist="38100" dir="2700000" algn="tl">
                  <a:srgbClr val="000000">
                    <a:alpha val="43137"/>
                  </a:srgbClr>
                </a:outerShdw>
              </a:effectLst>
            </a:endParaRPr>
          </a:p>
        </p:txBody>
      </p:sp>
      <p:sp>
        <p:nvSpPr>
          <p:cNvPr id="3" name="Slide Number Placeholder 2"/>
          <p:cNvSpPr txBox="1">
            <a:spLocks noGrp="1"/>
          </p:cNvSpPr>
          <p:nvPr/>
        </p:nvSpPr>
        <p:spPr>
          <a:xfrm>
            <a:off x="3990975" y="6249988"/>
            <a:ext cx="1162050" cy="365125"/>
          </a:xfrm>
          <a:prstGeom prst="rect">
            <a:avLst/>
          </a:prstGeom>
          <a:noFill/>
        </p:spPr>
        <p:txBody>
          <a:bodyPr anchor="ctr"/>
          <a:lstStyle/>
          <a:p>
            <a:pPr algn="ctr" fontAlgn="auto">
              <a:spcBef>
                <a:spcPts val="0"/>
              </a:spcBef>
              <a:spcAft>
                <a:spcPts val="0"/>
              </a:spcAft>
              <a:defRPr/>
            </a:pPr>
            <a:endParaRPr lang="id-ID" sz="1000" dirty="0">
              <a:solidFill>
                <a:schemeClr val="tx2"/>
              </a:solidFill>
              <a:latin typeface="+mn-lt"/>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xit" presetSubtype="0" fill="hold" grpId="1" nodeType="clickEffect">
                                  <p:stCondLst>
                                    <p:cond delay="0"/>
                                  </p:stCondLst>
                                  <p:childTnLst>
                                    <p:animEffect transition="out" filter="dissolv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p:cNvSpPr>
            <a:spLocks noGrp="1"/>
          </p:cNvSpPr>
          <p:nvPr>
            <p:ph type="title" idx="4294967295"/>
          </p:nvPr>
        </p:nvSpPr>
        <p:spPr>
          <a:xfrm rot="16200000">
            <a:off x="0" y="3160713"/>
            <a:ext cx="6858000" cy="539750"/>
          </a:xfrm>
        </p:spPr>
        <p:txBody>
          <a:bodyPr rtlCol="0">
            <a:normAutofit fontScale="90000"/>
          </a:bodyPr>
          <a:lstStyle/>
          <a:p>
            <a:pPr eaLnBrk="1" fontAlgn="auto" hangingPunct="1">
              <a:spcAft>
                <a:spcPts val="0"/>
              </a:spcAft>
              <a:defRPr/>
            </a:pPr>
            <a:r>
              <a:rPr lang="id-ID" sz="5000" smtClean="0">
                <a:solidFill>
                  <a:srgbClr val="FF0000"/>
                </a:solidFill>
              </a:rPr>
              <a:t>1721-a2 </a:t>
            </a:r>
            <a:endParaRPr lang="en-US" sz="5000" smtClean="0">
              <a:solidFill>
                <a:srgbClr val="FF0000"/>
              </a:solidFill>
            </a:endParaRPr>
          </a:p>
        </p:txBody>
      </p:sp>
      <p:graphicFrame>
        <p:nvGraphicFramePr>
          <p:cNvPr id="3074" name="Object 3"/>
          <p:cNvGraphicFramePr>
            <a:graphicFrameLocks noChangeAspect="1"/>
          </p:cNvGraphicFramePr>
          <p:nvPr/>
        </p:nvGraphicFramePr>
        <p:xfrm>
          <a:off x="600075" y="341313"/>
          <a:ext cx="8188325" cy="6373812"/>
        </p:xfrm>
        <a:graphic>
          <a:graphicData uri="http://schemas.openxmlformats.org/presentationml/2006/ole">
            <p:oleObj spid="_x0000_s53251" name="Worksheet" r:id="rId4" imgW="9915525" imgH="11258550" progId="Excel.Sheet.12">
              <p:embed/>
            </p:oleObj>
          </a:graphicData>
        </a:graphic>
      </p:graphicFrame>
      <p:sp>
        <p:nvSpPr>
          <p:cNvPr id="3" name="Slide Number Placeholder 2"/>
          <p:cNvSpPr txBox="1">
            <a:spLocks noGrp="1"/>
          </p:cNvSpPr>
          <p:nvPr/>
        </p:nvSpPr>
        <p:spPr>
          <a:xfrm>
            <a:off x="3990975" y="6249988"/>
            <a:ext cx="1162050" cy="365125"/>
          </a:xfrm>
          <a:prstGeom prst="rect">
            <a:avLst/>
          </a:prstGeom>
          <a:noFill/>
        </p:spPr>
        <p:txBody>
          <a:bodyPr anchor="ctr"/>
          <a:lstStyle/>
          <a:p>
            <a:pPr algn="ctr" fontAlgn="auto">
              <a:spcBef>
                <a:spcPts val="0"/>
              </a:spcBef>
              <a:spcAft>
                <a:spcPts val="0"/>
              </a:spcAft>
              <a:defRPr/>
            </a:pPr>
            <a:endParaRPr lang="id-ID" sz="1000" dirty="0">
              <a:solidFill>
                <a:schemeClr val="tx2"/>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p:cNvSpPr>
            <a:spLocks noGrp="1"/>
          </p:cNvSpPr>
          <p:nvPr>
            <p:ph type="title" idx="4294967295"/>
          </p:nvPr>
        </p:nvSpPr>
        <p:spPr>
          <a:xfrm rot="16200000">
            <a:off x="0" y="3160713"/>
            <a:ext cx="6858000" cy="539750"/>
          </a:xfrm>
        </p:spPr>
        <p:txBody>
          <a:bodyPr rtlCol="0">
            <a:normAutofit fontScale="90000"/>
          </a:bodyPr>
          <a:lstStyle/>
          <a:p>
            <a:pPr eaLnBrk="1" fontAlgn="auto" hangingPunct="1">
              <a:spcAft>
                <a:spcPts val="0"/>
              </a:spcAft>
              <a:defRPr/>
            </a:pPr>
            <a:r>
              <a:rPr lang="id-ID" sz="5000" smtClean="0">
                <a:solidFill>
                  <a:srgbClr val="FF0000"/>
                </a:solidFill>
              </a:rPr>
              <a:t>1721-a2 </a:t>
            </a:r>
            <a:endParaRPr lang="en-US" sz="5000" smtClean="0">
              <a:solidFill>
                <a:srgbClr val="FF0000"/>
              </a:solidFill>
            </a:endParaRPr>
          </a:p>
        </p:txBody>
      </p:sp>
      <p:graphicFrame>
        <p:nvGraphicFramePr>
          <p:cNvPr id="4098" name="Object 3"/>
          <p:cNvGraphicFramePr>
            <a:graphicFrameLocks noChangeAspect="1"/>
          </p:cNvGraphicFramePr>
          <p:nvPr/>
        </p:nvGraphicFramePr>
        <p:xfrm>
          <a:off x="600075" y="342900"/>
          <a:ext cx="8382000" cy="6300788"/>
        </p:xfrm>
        <a:graphic>
          <a:graphicData uri="http://schemas.openxmlformats.org/presentationml/2006/ole">
            <p:oleObj spid="_x0000_s54275" name="Worksheet" r:id="rId4" imgW="9915525" imgH="11706225" progId="Excel.Sheet.12">
              <p:embed/>
            </p:oleObj>
          </a:graphicData>
        </a:graphic>
      </p:graphicFrame>
      <p:sp>
        <p:nvSpPr>
          <p:cNvPr id="3" name="Slide Number Placeholder 2"/>
          <p:cNvSpPr txBox="1">
            <a:spLocks noGrp="1"/>
          </p:cNvSpPr>
          <p:nvPr/>
        </p:nvSpPr>
        <p:spPr>
          <a:xfrm>
            <a:off x="3990975" y="6249988"/>
            <a:ext cx="1162050" cy="365125"/>
          </a:xfrm>
          <a:prstGeom prst="rect">
            <a:avLst/>
          </a:prstGeom>
          <a:noFill/>
        </p:spPr>
        <p:txBody>
          <a:bodyPr anchor="ctr"/>
          <a:lstStyle/>
          <a:p>
            <a:pPr algn="ctr" fontAlgn="auto">
              <a:spcBef>
                <a:spcPts val="0"/>
              </a:spcBef>
              <a:spcAft>
                <a:spcPts val="0"/>
              </a:spcAft>
              <a:defRPr/>
            </a:pPr>
            <a:endParaRPr lang="id-ID" sz="1000" dirty="0">
              <a:solidFill>
                <a:schemeClr val="tx2"/>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0" y="160338"/>
            <a:ext cx="7772400" cy="892175"/>
          </a:xfrm>
          <a:solidFill>
            <a:schemeClr val="accent5">
              <a:lumMod val="40000"/>
              <a:lumOff val="60000"/>
            </a:schemeClr>
          </a:solidFill>
        </p:spPr>
        <p:txBody>
          <a:bodyPr rtlCol="0">
            <a:noAutofit/>
          </a:bodyPr>
          <a:lstStyle/>
          <a:p>
            <a:pPr eaLnBrk="1" fontAlgn="auto" hangingPunct="1">
              <a:spcAft>
                <a:spcPts val="0"/>
              </a:spcAft>
              <a:defRPr/>
            </a:pPr>
            <a:r>
              <a:rPr kumimoji="1" lang="en-US" sz="3000" b="1" dirty="0" smtClean="0">
                <a:solidFill>
                  <a:srgbClr val="6600FF"/>
                </a:solidFill>
                <a:effectLst>
                  <a:outerShdw blurRad="38100" dist="38100" dir="2700000" algn="tl">
                    <a:srgbClr val="000000"/>
                  </a:outerShdw>
                </a:effectLst>
                <a:latin typeface="Dotum" pitchFamily="34" charset="-127"/>
                <a:ea typeface="Dotum" pitchFamily="34" charset="-127"/>
              </a:rPr>
              <a:t>Data </a:t>
            </a:r>
            <a:r>
              <a:rPr kumimoji="1" lang="en-US" sz="3000" b="1" dirty="0" err="1" smtClean="0">
                <a:solidFill>
                  <a:srgbClr val="6600FF"/>
                </a:solidFill>
                <a:effectLst>
                  <a:outerShdw blurRad="38100" dist="38100" dir="2700000" algn="tl">
                    <a:srgbClr val="000000"/>
                  </a:outerShdw>
                </a:effectLst>
                <a:latin typeface="Dotum" pitchFamily="34" charset="-127"/>
                <a:ea typeface="Dotum" pitchFamily="34" charset="-127"/>
              </a:rPr>
              <a:t>Penghasilan</a:t>
            </a:r>
            <a:r>
              <a:rPr kumimoji="1" lang="en-US" sz="3000" b="1" dirty="0" smtClean="0">
                <a:solidFill>
                  <a:srgbClr val="6600FF"/>
                </a:solidFill>
                <a:effectLst>
                  <a:outerShdw blurRad="38100" dist="38100" dir="2700000" algn="tl">
                    <a:srgbClr val="000000"/>
                  </a:outerShdw>
                </a:effectLst>
                <a:latin typeface="Dotum" pitchFamily="34" charset="-127"/>
                <a:ea typeface="Dotum" pitchFamily="34" charset="-127"/>
              </a:rPr>
              <a:t> </a:t>
            </a:r>
            <a:r>
              <a:rPr kumimoji="1" lang="en-US" sz="3000" b="1" dirty="0" err="1" smtClean="0">
                <a:solidFill>
                  <a:srgbClr val="6600FF"/>
                </a:solidFill>
                <a:effectLst>
                  <a:outerShdw blurRad="38100" dist="38100" dir="2700000" algn="tl">
                    <a:srgbClr val="000000"/>
                  </a:outerShdw>
                </a:effectLst>
                <a:latin typeface="Dotum" pitchFamily="34" charset="-127"/>
                <a:ea typeface="Dotum" pitchFamily="34" charset="-127"/>
              </a:rPr>
              <a:t>Wajib</a:t>
            </a:r>
            <a:r>
              <a:rPr kumimoji="1" lang="en-US" sz="3000" b="1" dirty="0" smtClean="0">
                <a:solidFill>
                  <a:srgbClr val="6600FF"/>
                </a:solidFill>
                <a:effectLst>
                  <a:outerShdw blurRad="38100" dist="38100" dir="2700000" algn="tl">
                    <a:srgbClr val="000000"/>
                  </a:outerShdw>
                </a:effectLst>
                <a:latin typeface="Dotum" pitchFamily="34" charset="-127"/>
                <a:ea typeface="Dotum" pitchFamily="34" charset="-127"/>
              </a:rPr>
              <a:t> </a:t>
            </a:r>
            <a:r>
              <a:rPr kumimoji="1" lang="en-US" sz="3000" b="1" dirty="0" err="1" smtClean="0">
                <a:solidFill>
                  <a:srgbClr val="6600FF"/>
                </a:solidFill>
                <a:effectLst>
                  <a:outerShdw blurRad="38100" dist="38100" dir="2700000" algn="tl">
                    <a:srgbClr val="000000"/>
                  </a:outerShdw>
                </a:effectLst>
                <a:latin typeface="Dotum" pitchFamily="34" charset="-127"/>
                <a:ea typeface="Dotum" pitchFamily="34" charset="-127"/>
              </a:rPr>
              <a:t>Pajak</a:t>
            </a:r>
            <a:r>
              <a:rPr kumimoji="1" lang="en-US" sz="3000" b="1" dirty="0" smtClean="0">
                <a:solidFill>
                  <a:srgbClr val="6600FF"/>
                </a:solidFill>
                <a:effectLst>
                  <a:outerShdw blurRad="38100" dist="38100" dir="2700000" algn="tl">
                    <a:srgbClr val="000000"/>
                  </a:outerShdw>
                </a:effectLst>
                <a:latin typeface="Dotum" pitchFamily="34" charset="-127"/>
                <a:ea typeface="Dotum" pitchFamily="34" charset="-127"/>
              </a:rPr>
              <a:t> </a:t>
            </a:r>
            <a:br>
              <a:rPr kumimoji="1" lang="en-US" sz="3000" b="1" dirty="0" smtClean="0">
                <a:solidFill>
                  <a:srgbClr val="6600FF"/>
                </a:solidFill>
                <a:effectLst>
                  <a:outerShdw blurRad="38100" dist="38100" dir="2700000" algn="tl">
                    <a:srgbClr val="000000"/>
                  </a:outerShdw>
                </a:effectLst>
                <a:latin typeface="Dotum" pitchFamily="34" charset="-127"/>
                <a:ea typeface="Dotum" pitchFamily="34" charset="-127"/>
              </a:rPr>
            </a:br>
            <a:r>
              <a:rPr kumimoji="1" lang="en-US" sz="3000" b="1" dirty="0" smtClean="0">
                <a:solidFill>
                  <a:srgbClr val="6600FF"/>
                </a:solidFill>
                <a:effectLst>
                  <a:outerShdw blurRad="38100" dist="38100" dir="2700000" algn="tl">
                    <a:srgbClr val="000000"/>
                  </a:outerShdw>
                </a:effectLst>
                <a:latin typeface="Dotum" pitchFamily="34" charset="-127"/>
                <a:ea typeface="Dotum" pitchFamily="34" charset="-127"/>
              </a:rPr>
              <a:t>Orang </a:t>
            </a:r>
            <a:r>
              <a:rPr kumimoji="1" lang="en-US" sz="3000" b="1" dirty="0" err="1" smtClean="0">
                <a:solidFill>
                  <a:srgbClr val="6600FF"/>
                </a:solidFill>
                <a:effectLst>
                  <a:outerShdw blurRad="38100" dist="38100" dir="2700000" algn="tl">
                    <a:srgbClr val="000000"/>
                  </a:outerShdw>
                </a:effectLst>
                <a:latin typeface="Dotum" pitchFamily="34" charset="-127"/>
                <a:ea typeface="Dotum" pitchFamily="34" charset="-127"/>
              </a:rPr>
              <a:t>Pribadi</a:t>
            </a:r>
            <a:r>
              <a:rPr kumimoji="1" lang="en-US" sz="3000" b="1" dirty="0" smtClean="0">
                <a:solidFill>
                  <a:srgbClr val="6600FF"/>
                </a:solidFill>
                <a:effectLst>
                  <a:outerShdw blurRad="38100" dist="38100" dir="2700000" algn="tl">
                    <a:srgbClr val="000000"/>
                  </a:outerShdw>
                </a:effectLst>
                <a:latin typeface="Dotum" pitchFamily="34" charset="-127"/>
                <a:ea typeface="Dotum" pitchFamily="34" charset="-127"/>
              </a:rPr>
              <a:t> </a:t>
            </a:r>
            <a:r>
              <a:rPr kumimoji="1" lang="en-US" sz="3000" b="1" dirty="0" err="1" smtClean="0">
                <a:solidFill>
                  <a:srgbClr val="6600FF"/>
                </a:solidFill>
                <a:effectLst>
                  <a:outerShdw blurRad="38100" dist="38100" dir="2700000" algn="tl">
                    <a:srgbClr val="000000"/>
                  </a:outerShdw>
                </a:effectLst>
                <a:latin typeface="Dotum" pitchFamily="34" charset="-127"/>
                <a:ea typeface="Dotum" pitchFamily="34" charset="-127"/>
              </a:rPr>
              <a:t>Tahun</a:t>
            </a:r>
            <a:r>
              <a:rPr kumimoji="1" lang="en-US" sz="3000" b="1" dirty="0" smtClean="0">
                <a:solidFill>
                  <a:srgbClr val="6600FF"/>
                </a:solidFill>
                <a:effectLst>
                  <a:outerShdw blurRad="38100" dist="38100" dir="2700000" algn="tl">
                    <a:srgbClr val="000000"/>
                  </a:outerShdw>
                </a:effectLst>
                <a:latin typeface="Dotum" pitchFamily="34" charset="-127"/>
                <a:ea typeface="Dotum" pitchFamily="34" charset="-127"/>
              </a:rPr>
              <a:t> 2011</a:t>
            </a:r>
            <a:endParaRPr lang="en-US" sz="3000" b="1" dirty="0">
              <a:solidFill>
                <a:srgbClr val="6600FF"/>
              </a:solidFill>
              <a:effectLst>
                <a:outerShdw blurRad="38100" dist="38100" dir="2700000" algn="tl">
                  <a:srgbClr val="000000"/>
                </a:outerShdw>
              </a:effectLst>
              <a:latin typeface="Dotum" pitchFamily="34" charset="-127"/>
              <a:ea typeface="Dotum" pitchFamily="34" charset="-127"/>
            </a:endParaRPr>
          </a:p>
        </p:txBody>
      </p:sp>
      <p:graphicFrame>
        <p:nvGraphicFramePr>
          <p:cNvPr id="5" name="Content Placeholder 3"/>
          <p:cNvGraphicFramePr>
            <a:graphicFrameLocks noGrp="1"/>
          </p:cNvGraphicFramePr>
          <p:nvPr>
            <p:ph idx="4294967295"/>
          </p:nvPr>
        </p:nvGraphicFramePr>
        <p:xfrm>
          <a:off x="0" y="3429000"/>
          <a:ext cx="8534399" cy="2573337"/>
        </p:xfrm>
        <a:graphic>
          <a:graphicData uri="http://schemas.openxmlformats.org/drawingml/2006/table">
            <a:tbl>
              <a:tblPr firstRow="1" bandRow="1">
                <a:tableStyleId>{00A15C55-8517-42AA-B614-E9B94910E393}</a:tableStyleId>
              </a:tblPr>
              <a:tblGrid>
                <a:gridCol w="1176550"/>
                <a:gridCol w="3125670"/>
                <a:gridCol w="1248874"/>
                <a:gridCol w="1143769"/>
                <a:gridCol w="1839536"/>
              </a:tblGrid>
              <a:tr h="757945">
                <a:tc>
                  <a:txBody>
                    <a:bodyPr/>
                    <a:lstStyle/>
                    <a:p>
                      <a:pPr algn="ctr"/>
                      <a:r>
                        <a:rPr lang="id-ID" sz="1200" dirty="0" smtClean="0">
                          <a:effectLst>
                            <a:outerShdw blurRad="38100" dist="38100" dir="2700000" algn="tl">
                              <a:srgbClr val="000000">
                                <a:alpha val="43137"/>
                              </a:srgbClr>
                            </a:outerShdw>
                          </a:effectLst>
                        </a:rPr>
                        <a:t>Honorarium</a:t>
                      </a:r>
                      <a:endParaRPr lang="en-US" sz="1200" dirty="0">
                        <a:effectLst>
                          <a:outerShdw blurRad="38100" dist="38100" dir="2700000" algn="tl">
                            <a:srgbClr val="000000">
                              <a:alpha val="43137"/>
                            </a:srgbClr>
                          </a:outerShdw>
                        </a:effectLst>
                      </a:endParaRPr>
                    </a:p>
                  </a:txBody>
                  <a:tcPr marL="91429" marR="91429" marT="45757" marB="45757" anchor="ctr"/>
                </a:tc>
                <a:tc>
                  <a:txBody>
                    <a:bodyPr/>
                    <a:lstStyle/>
                    <a:p>
                      <a:pPr algn="ctr"/>
                      <a:r>
                        <a:rPr lang="id-ID" sz="1200" dirty="0" smtClean="0">
                          <a:effectLst>
                            <a:outerShdw blurRad="38100" dist="38100" dir="2700000" algn="tl">
                              <a:srgbClr val="000000">
                                <a:alpha val="43137"/>
                              </a:srgbClr>
                            </a:outerShdw>
                          </a:effectLst>
                        </a:rPr>
                        <a:t>Instansi</a:t>
                      </a:r>
                      <a:r>
                        <a:rPr lang="id-ID" sz="1200" baseline="0" dirty="0" smtClean="0">
                          <a:effectLst>
                            <a:outerShdw blurRad="38100" dist="38100" dir="2700000" algn="tl">
                              <a:srgbClr val="000000">
                                <a:alpha val="43137"/>
                              </a:srgbClr>
                            </a:outerShdw>
                          </a:effectLst>
                        </a:rPr>
                        <a:t> </a:t>
                      </a:r>
                    </a:p>
                    <a:p>
                      <a:pPr algn="ctr"/>
                      <a:r>
                        <a:rPr lang="id-ID" sz="1200" baseline="0" dirty="0" smtClean="0">
                          <a:effectLst>
                            <a:outerShdw blurRad="38100" dist="38100" dir="2700000" algn="tl">
                              <a:srgbClr val="000000">
                                <a:alpha val="43137"/>
                              </a:srgbClr>
                            </a:outerShdw>
                          </a:effectLst>
                        </a:rPr>
                        <a:t>Pemotong Pajak/ NPWP</a:t>
                      </a:r>
                      <a:endParaRPr lang="en-US" sz="1200" dirty="0">
                        <a:effectLst>
                          <a:outerShdw blurRad="38100" dist="38100" dir="2700000" algn="tl">
                            <a:srgbClr val="000000">
                              <a:alpha val="43137"/>
                            </a:srgbClr>
                          </a:outerShdw>
                        </a:effectLst>
                      </a:endParaRPr>
                    </a:p>
                  </a:txBody>
                  <a:tcPr marL="91429" marR="91429" marT="45757" marB="45757" anchor="ctr"/>
                </a:tc>
                <a:tc>
                  <a:txBody>
                    <a:bodyPr/>
                    <a:lstStyle/>
                    <a:p>
                      <a:pPr algn="ctr"/>
                      <a:r>
                        <a:rPr lang="id-ID" sz="1200" dirty="0" smtClean="0">
                          <a:effectLst>
                            <a:outerShdw blurRad="38100" dist="38100" dir="2700000" algn="tl">
                              <a:srgbClr val="000000">
                                <a:alpha val="43137"/>
                              </a:srgbClr>
                            </a:outerShdw>
                          </a:effectLst>
                        </a:rPr>
                        <a:t>Penghasilan Bruto</a:t>
                      </a:r>
                      <a:endParaRPr lang="en-US" sz="1200" dirty="0">
                        <a:effectLst>
                          <a:outerShdw blurRad="38100" dist="38100" dir="2700000" algn="tl">
                            <a:srgbClr val="000000">
                              <a:alpha val="43137"/>
                            </a:srgbClr>
                          </a:outerShdw>
                        </a:effectLst>
                      </a:endParaRPr>
                    </a:p>
                  </a:txBody>
                  <a:tcPr marL="91429" marR="91429" marT="45757" marB="45757" anchor="ctr"/>
                </a:tc>
                <a:tc>
                  <a:txBody>
                    <a:bodyPr/>
                    <a:lstStyle/>
                    <a:p>
                      <a:pPr algn="ctr"/>
                      <a:r>
                        <a:rPr lang="id-ID" sz="1200" dirty="0" smtClean="0">
                          <a:effectLst>
                            <a:outerShdw blurRad="38100" dist="38100" dir="2700000" algn="tl">
                              <a:srgbClr val="000000">
                                <a:alpha val="43137"/>
                              </a:srgbClr>
                            </a:outerShdw>
                          </a:effectLst>
                        </a:rPr>
                        <a:t>PPh 21 FINAL + NON FINAL</a:t>
                      </a:r>
                      <a:endParaRPr lang="en-US" sz="1200" dirty="0">
                        <a:effectLst>
                          <a:outerShdw blurRad="38100" dist="38100" dir="2700000" algn="tl">
                            <a:srgbClr val="000000">
                              <a:alpha val="43137"/>
                            </a:srgbClr>
                          </a:outerShdw>
                        </a:effectLst>
                      </a:endParaRPr>
                    </a:p>
                  </a:txBody>
                  <a:tcPr marL="91429" marR="91429" marT="45757" marB="45757" anchor="ctr"/>
                </a:tc>
                <a:tc>
                  <a:txBody>
                    <a:bodyPr/>
                    <a:lstStyle/>
                    <a:p>
                      <a:pPr algn="ctr"/>
                      <a:r>
                        <a:rPr lang="id-ID" sz="1200" dirty="0" smtClean="0">
                          <a:effectLst>
                            <a:outerShdw blurRad="38100" dist="38100" dir="2700000" algn="tl">
                              <a:srgbClr val="000000">
                                <a:alpha val="43137"/>
                              </a:srgbClr>
                            </a:outerShdw>
                          </a:effectLst>
                        </a:rPr>
                        <a:t>Nomor &amp; Tanggal</a:t>
                      </a:r>
                    </a:p>
                    <a:p>
                      <a:pPr algn="ctr"/>
                      <a:r>
                        <a:rPr lang="id-ID" sz="1200" dirty="0" smtClean="0">
                          <a:effectLst>
                            <a:outerShdw blurRad="38100" dist="38100" dir="2700000" algn="tl">
                              <a:srgbClr val="000000">
                                <a:alpha val="43137"/>
                              </a:srgbClr>
                            </a:outerShdw>
                          </a:effectLst>
                        </a:rPr>
                        <a:t> </a:t>
                      </a:r>
                      <a:r>
                        <a:rPr lang="id-ID" sz="1200" dirty="0" smtClean="0">
                          <a:solidFill>
                            <a:srgbClr val="FFC000"/>
                          </a:solidFill>
                          <a:effectLst>
                            <a:outerShdw blurRad="38100" dist="38100" dir="2700000" algn="tl">
                              <a:srgbClr val="000000">
                                <a:alpha val="43137"/>
                              </a:srgbClr>
                            </a:outerShdw>
                          </a:effectLst>
                        </a:rPr>
                        <a:t>Bukti Potong</a:t>
                      </a:r>
                      <a:endParaRPr lang="en-US" sz="1200" dirty="0">
                        <a:solidFill>
                          <a:srgbClr val="FFC000"/>
                        </a:solidFill>
                        <a:effectLst>
                          <a:outerShdw blurRad="38100" dist="38100" dir="2700000" algn="tl">
                            <a:srgbClr val="000000">
                              <a:alpha val="43137"/>
                            </a:srgbClr>
                          </a:outerShdw>
                        </a:effectLst>
                      </a:endParaRPr>
                    </a:p>
                  </a:txBody>
                  <a:tcPr marL="91429" marR="91429" marT="45757" marB="45757" anchor="ctr"/>
                </a:tc>
              </a:tr>
              <a:tr h="505326">
                <a:tc>
                  <a:txBody>
                    <a:bodyPr/>
                    <a:lstStyle/>
                    <a:p>
                      <a:r>
                        <a:rPr lang="en-US" sz="1100" b="1" dirty="0" err="1" smtClean="0"/>
                        <a:t>Juni</a:t>
                      </a:r>
                      <a:r>
                        <a:rPr lang="id-ID" sz="1100" b="1" dirty="0" smtClean="0"/>
                        <a:t> 20</a:t>
                      </a:r>
                      <a:r>
                        <a:rPr lang="en-US" sz="1100" b="1" dirty="0" smtClean="0"/>
                        <a:t>11</a:t>
                      </a:r>
                      <a:endParaRPr lang="en-US" sz="1100" b="1" dirty="0"/>
                    </a:p>
                  </a:txBody>
                  <a:tcPr marL="91429" marR="91429" marT="45757" marB="45757"/>
                </a:tc>
                <a:tc>
                  <a:txBody>
                    <a:bodyPr/>
                    <a:lstStyle/>
                    <a:p>
                      <a:r>
                        <a:rPr lang="en-US" sz="1100" b="1" dirty="0" err="1" smtClean="0"/>
                        <a:t>Kemenhub</a:t>
                      </a:r>
                      <a:r>
                        <a:rPr lang="en-US" sz="1100" b="1" dirty="0" smtClean="0"/>
                        <a:t> </a:t>
                      </a:r>
                      <a:r>
                        <a:rPr lang="id-ID" sz="1100" b="1" baseline="0" dirty="0" smtClean="0">
                          <a:solidFill>
                            <a:srgbClr val="FF0000"/>
                          </a:solidFill>
                        </a:rPr>
                        <a:t>( </a:t>
                      </a:r>
                      <a:r>
                        <a:rPr lang="en-US" sz="1100" b="1" baseline="0" dirty="0" smtClean="0">
                          <a:solidFill>
                            <a:srgbClr val="FF0000"/>
                          </a:solidFill>
                        </a:rPr>
                        <a:t>00</a:t>
                      </a:r>
                      <a:r>
                        <a:rPr lang="id-ID" sz="1100" b="1" baseline="0" dirty="0" smtClean="0">
                          <a:solidFill>
                            <a:srgbClr val="FF0000"/>
                          </a:solidFill>
                        </a:rPr>
                        <a:t>.094.420.1.061.00)</a:t>
                      </a:r>
                      <a:endParaRPr lang="en-US" sz="1100" b="1" dirty="0">
                        <a:solidFill>
                          <a:srgbClr val="FF0000"/>
                        </a:solidFill>
                      </a:endParaRPr>
                    </a:p>
                  </a:txBody>
                  <a:tcPr marL="91429" marR="91429" marT="45757" marB="45757"/>
                </a:tc>
                <a:tc>
                  <a:txBody>
                    <a:bodyPr/>
                    <a:lstStyle/>
                    <a:p>
                      <a:pPr algn="r"/>
                      <a:r>
                        <a:rPr lang="id-ID" sz="1100" b="1" smtClean="0"/>
                        <a:t>Rp </a:t>
                      </a:r>
                      <a:r>
                        <a:rPr lang="en-US" sz="1100" b="1" smtClean="0"/>
                        <a:t>2</a:t>
                      </a:r>
                      <a:r>
                        <a:rPr lang="id-ID" sz="1100" b="1" smtClean="0"/>
                        <a:t>.</a:t>
                      </a:r>
                      <a:r>
                        <a:rPr lang="en-US" sz="1100" b="1" smtClean="0"/>
                        <a:t>0</a:t>
                      </a:r>
                      <a:r>
                        <a:rPr lang="id-ID" sz="1100" b="1" smtClean="0"/>
                        <a:t>00.000</a:t>
                      </a:r>
                      <a:endParaRPr lang="en-US" sz="1100" b="1" dirty="0"/>
                    </a:p>
                  </a:txBody>
                  <a:tcPr marL="91429" marR="91429" marT="45757" marB="45757"/>
                </a:tc>
                <a:tc>
                  <a:txBody>
                    <a:bodyPr/>
                    <a:lstStyle/>
                    <a:p>
                      <a:pPr algn="r"/>
                      <a:r>
                        <a:rPr lang="id-ID" sz="1100" b="1" smtClean="0"/>
                        <a:t>Rp </a:t>
                      </a:r>
                      <a:r>
                        <a:rPr lang="en-US" sz="1100" b="1" smtClean="0"/>
                        <a:t>300</a:t>
                      </a:r>
                      <a:r>
                        <a:rPr lang="id-ID" sz="1100" b="1" smtClean="0"/>
                        <a:t>.000</a:t>
                      </a:r>
                      <a:endParaRPr lang="en-US" sz="1100" b="1" dirty="0"/>
                    </a:p>
                  </a:txBody>
                  <a:tcPr marL="91429" marR="91429" marT="45757" marB="45757"/>
                </a:tc>
                <a:tc>
                  <a:txBody>
                    <a:bodyPr/>
                    <a:lstStyle/>
                    <a:p>
                      <a:pPr algn="ctr"/>
                      <a:r>
                        <a:rPr lang="id-ID" sz="1100" b="1" dirty="0" smtClean="0"/>
                        <a:t>BP21-0</a:t>
                      </a:r>
                      <a:r>
                        <a:rPr lang="en-US" sz="1100" b="1" dirty="0" smtClean="0"/>
                        <a:t>2</a:t>
                      </a:r>
                      <a:r>
                        <a:rPr lang="id-ID" sz="1100" b="1" dirty="0" smtClean="0"/>
                        <a:t>/</a:t>
                      </a:r>
                      <a:r>
                        <a:rPr lang="en-US" sz="1100" b="1" dirty="0" smtClean="0"/>
                        <a:t>V</a:t>
                      </a:r>
                      <a:r>
                        <a:rPr lang="id-ID" sz="1100" b="1" dirty="0" smtClean="0"/>
                        <a:t>I/20</a:t>
                      </a:r>
                      <a:r>
                        <a:rPr lang="en-US" sz="1100" b="1" dirty="0" smtClean="0"/>
                        <a:t>11</a:t>
                      </a:r>
                      <a:r>
                        <a:rPr lang="id-ID" sz="1100" b="1" dirty="0" smtClean="0"/>
                        <a:t> ( 1</a:t>
                      </a:r>
                      <a:r>
                        <a:rPr lang="en-US" sz="1100" b="1" dirty="0" smtClean="0"/>
                        <a:t>5</a:t>
                      </a:r>
                      <a:r>
                        <a:rPr lang="id-ID" sz="1100" b="1" dirty="0" smtClean="0"/>
                        <a:t>/0</a:t>
                      </a:r>
                      <a:r>
                        <a:rPr lang="en-US" sz="1100" b="1" dirty="0" smtClean="0"/>
                        <a:t>6</a:t>
                      </a:r>
                      <a:r>
                        <a:rPr lang="id-ID" sz="1100" b="1" dirty="0" smtClean="0"/>
                        <a:t>/20</a:t>
                      </a:r>
                      <a:r>
                        <a:rPr lang="en-US" sz="1100" b="1" dirty="0" smtClean="0"/>
                        <a:t>11</a:t>
                      </a:r>
                      <a:r>
                        <a:rPr lang="id-ID" sz="1100" b="1" dirty="0" smtClean="0"/>
                        <a:t>)</a:t>
                      </a:r>
                      <a:endParaRPr lang="en-US" sz="1100" b="1" dirty="0"/>
                    </a:p>
                  </a:txBody>
                  <a:tcPr marL="91429" marR="91429" marT="45757" marB="45757"/>
                </a:tc>
              </a:tr>
              <a:tr h="505326">
                <a:tc>
                  <a:txBody>
                    <a:bodyPr/>
                    <a:lstStyle/>
                    <a:p>
                      <a:r>
                        <a:rPr lang="en-US" sz="1100" b="1" dirty="0" err="1" smtClean="0"/>
                        <a:t>Oktober</a:t>
                      </a:r>
                      <a:r>
                        <a:rPr lang="en-US" sz="1100" b="1" dirty="0" smtClean="0"/>
                        <a:t> </a:t>
                      </a:r>
                      <a:r>
                        <a:rPr lang="id-ID" sz="1100" b="1" dirty="0" smtClean="0"/>
                        <a:t>20</a:t>
                      </a:r>
                      <a:r>
                        <a:rPr lang="en-US" sz="1100" b="1" dirty="0" smtClean="0"/>
                        <a:t>11</a:t>
                      </a:r>
                      <a:endParaRPr lang="en-US" sz="1100" b="1" dirty="0"/>
                    </a:p>
                  </a:txBody>
                  <a:tcPr marL="91429" marR="91429" marT="45757" marB="45757"/>
                </a:tc>
                <a:tc>
                  <a:txBody>
                    <a:bodyPr/>
                    <a:lstStyle/>
                    <a:p>
                      <a:r>
                        <a:rPr lang="en-US" sz="1100" b="1" dirty="0" err="1" smtClean="0"/>
                        <a:t>Kemenkop&amp;UKM</a:t>
                      </a:r>
                      <a:r>
                        <a:rPr lang="id-ID" sz="1100" b="1" dirty="0" smtClean="0"/>
                        <a:t> </a:t>
                      </a:r>
                      <a:r>
                        <a:rPr lang="id-ID" sz="1100" b="1" dirty="0" smtClean="0">
                          <a:solidFill>
                            <a:srgbClr val="FF0000"/>
                          </a:solidFill>
                        </a:rPr>
                        <a:t>( </a:t>
                      </a:r>
                      <a:r>
                        <a:rPr lang="en-US" sz="1100" b="1" dirty="0" smtClean="0">
                          <a:solidFill>
                            <a:srgbClr val="FF0000"/>
                          </a:solidFill>
                        </a:rPr>
                        <a:t>00</a:t>
                      </a:r>
                      <a:r>
                        <a:rPr lang="id-ID" sz="1100" b="1" dirty="0" smtClean="0">
                          <a:solidFill>
                            <a:srgbClr val="FF0000"/>
                          </a:solidFill>
                        </a:rPr>
                        <a:t>.047.280.7.021.000</a:t>
                      </a:r>
                      <a:r>
                        <a:rPr lang="id-ID" sz="1100" b="1" baseline="0" dirty="0" smtClean="0">
                          <a:solidFill>
                            <a:srgbClr val="FF0000"/>
                          </a:solidFill>
                        </a:rPr>
                        <a:t>)</a:t>
                      </a:r>
                      <a:endParaRPr lang="en-US" sz="1100" b="1" dirty="0">
                        <a:solidFill>
                          <a:srgbClr val="FF0000"/>
                        </a:solidFill>
                      </a:endParaRPr>
                    </a:p>
                  </a:txBody>
                  <a:tcPr marL="91429" marR="91429" marT="45757" marB="45757"/>
                </a:tc>
                <a:tc>
                  <a:txBody>
                    <a:bodyPr/>
                    <a:lstStyle/>
                    <a:p>
                      <a:pPr algn="r"/>
                      <a:r>
                        <a:rPr lang="id-ID" sz="1100" b="1" smtClean="0"/>
                        <a:t>Rp </a:t>
                      </a:r>
                      <a:r>
                        <a:rPr lang="en-US" sz="1100" b="1" smtClean="0"/>
                        <a:t>4</a:t>
                      </a:r>
                      <a:r>
                        <a:rPr lang="id-ID" sz="1100" b="1" smtClean="0"/>
                        <a:t>.</a:t>
                      </a:r>
                      <a:r>
                        <a:rPr lang="en-US" sz="1100" b="1" smtClean="0"/>
                        <a:t>0</a:t>
                      </a:r>
                      <a:r>
                        <a:rPr lang="id-ID" sz="1100" b="1" smtClean="0"/>
                        <a:t>00.000</a:t>
                      </a:r>
                      <a:endParaRPr lang="en-US" sz="1100" b="1" dirty="0"/>
                    </a:p>
                  </a:txBody>
                  <a:tcPr marL="91429" marR="91429" marT="45757" marB="45757"/>
                </a:tc>
                <a:tc>
                  <a:txBody>
                    <a:bodyPr/>
                    <a:lstStyle/>
                    <a:p>
                      <a:pPr algn="r"/>
                      <a:r>
                        <a:rPr lang="id-ID" sz="1100" b="1" smtClean="0"/>
                        <a:t>Rp </a:t>
                      </a:r>
                      <a:r>
                        <a:rPr lang="en-US" sz="1100" b="1" smtClean="0"/>
                        <a:t>600</a:t>
                      </a:r>
                      <a:r>
                        <a:rPr lang="id-ID" sz="1100" b="1" smtClean="0"/>
                        <a:t>.000</a:t>
                      </a:r>
                      <a:endParaRPr lang="en-US" sz="1100" b="1" dirty="0"/>
                    </a:p>
                  </a:txBody>
                  <a:tcPr marL="91429" marR="91429" marT="45757" marB="45757"/>
                </a:tc>
                <a:tc>
                  <a:txBody>
                    <a:bodyPr/>
                    <a:lstStyle/>
                    <a:p>
                      <a:pPr algn="ctr"/>
                      <a:r>
                        <a:rPr lang="id-ID" sz="1100" b="1" dirty="0" smtClean="0"/>
                        <a:t>BP21-</a:t>
                      </a:r>
                      <a:r>
                        <a:rPr lang="en-US" sz="1100" b="1" dirty="0" smtClean="0"/>
                        <a:t>10</a:t>
                      </a:r>
                      <a:r>
                        <a:rPr lang="id-ID" sz="1100" b="1" dirty="0" smtClean="0"/>
                        <a:t>/</a:t>
                      </a:r>
                      <a:r>
                        <a:rPr lang="en-US" sz="1100" b="1" dirty="0" smtClean="0"/>
                        <a:t>IX</a:t>
                      </a:r>
                      <a:r>
                        <a:rPr lang="id-ID" sz="1100" b="1" dirty="0" smtClean="0"/>
                        <a:t>/20</a:t>
                      </a:r>
                      <a:r>
                        <a:rPr lang="en-US" sz="1100" b="1" dirty="0" smtClean="0"/>
                        <a:t>11</a:t>
                      </a:r>
                      <a:r>
                        <a:rPr lang="id-ID" sz="1100" b="1" dirty="0" smtClean="0"/>
                        <a:t> ( </a:t>
                      </a:r>
                      <a:r>
                        <a:rPr lang="en-US" sz="1100" b="1" dirty="0" smtClean="0"/>
                        <a:t>10</a:t>
                      </a:r>
                      <a:r>
                        <a:rPr lang="id-ID" sz="1100" b="1" dirty="0" smtClean="0"/>
                        <a:t>/0</a:t>
                      </a:r>
                      <a:r>
                        <a:rPr lang="en-US" sz="1100" b="1" dirty="0" smtClean="0"/>
                        <a:t>9</a:t>
                      </a:r>
                      <a:r>
                        <a:rPr lang="id-ID" sz="1100" b="1" dirty="0" smtClean="0"/>
                        <a:t>/20</a:t>
                      </a:r>
                      <a:r>
                        <a:rPr lang="en-US" sz="1100" b="1" dirty="0" smtClean="0"/>
                        <a:t>11</a:t>
                      </a:r>
                      <a:r>
                        <a:rPr lang="id-ID" sz="1100" b="1" dirty="0" smtClean="0"/>
                        <a:t>)</a:t>
                      </a:r>
                      <a:endParaRPr lang="en-US" sz="1100" b="1" dirty="0"/>
                    </a:p>
                  </a:txBody>
                  <a:tcPr marL="91429" marR="91429" marT="45757" marB="45757"/>
                </a:tc>
              </a:tr>
              <a:tr h="469238">
                <a:tc>
                  <a:txBody>
                    <a:bodyPr/>
                    <a:lstStyle/>
                    <a:p>
                      <a:r>
                        <a:rPr lang="id-ID" sz="1100" b="1" dirty="0" smtClean="0"/>
                        <a:t>Oktober 20</a:t>
                      </a:r>
                      <a:r>
                        <a:rPr lang="en-US" sz="1100" b="1" dirty="0" smtClean="0"/>
                        <a:t>11</a:t>
                      </a:r>
                      <a:endParaRPr lang="en-US" sz="1100" b="1" dirty="0"/>
                    </a:p>
                  </a:txBody>
                  <a:tcPr marL="91429" marR="91429" marT="45757" marB="45757"/>
                </a:tc>
                <a:tc>
                  <a:txBody>
                    <a:bodyPr/>
                    <a:lstStyle/>
                    <a:p>
                      <a:r>
                        <a:rPr lang="en-US" sz="1100" b="1" dirty="0" smtClean="0"/>
                        <a:t>Media </a:t>
                      </a:r>
                      <a:r>
                        <a:rPr lang="en-US" sz="1100" b="1" dirty="0" err="1" smtClean="0"/>
                        <a:t>Keuangan</a:t>
                      </a:r>
                      <a:r>
                        <a:rPr lang="en-US" sz="1100" b="1" dirty="0" smtClean="0"/>
                        <a:t> </a:t>
                      </a:r>
                      <a:r>
                        <a:rPr lang="id-ID" sz="1100" b="1" dirty="0" smtClean="0">
                          <a:solidFill>
                            <a:srgbClr val="FF0000"/>
                          </a:solidFill>
                        </a:rPr>
                        <a:t>(</a:t>
                      </a:r>
                      <a:r>
                        <a:rPr lang="en-US" sz="1100" b="1" dirty="0" smtClean="0">
                          <a:solidFill>
                            <a:srgbClr val="FF0000"/>
                          </a:solidFill>
                        </a:rPr>
                        <a:t>01</a:t>
                      </a:r>
                      <a:r>
                        <a:rPr lang="id-ID" sz="1100" b="1" dirty="0" smtClean="0">
                          <a:solidFill>
                            <a:srgbClr val="FF0000"/>
                          </a:solidFill>
                        </a:rPr>
                        <a:t>.090.209.1.014.000)</a:t>
                      </a:r>
                      <a:endParaRPr lang="en-US" sz="1100" b="1" dirty="0">
                        <a:solidFill>
                          <a:srgbClr val="FF0000"/>
                        </a:solidFill>
                      </a:endParaRPr>
                    </a:p>
                  </a:txBody>
                  <a:tcPr marL="91429" marR="91429" marT="45757" marB="45757"/>
                </a:tc>
                <a:tc>
                  <a:txBody>
                    <a:bodyPr/>
                    <a:lstStyle/>
                    <a:p>
                      <a:pPr algn="r"/>
                      <a:r>
                        <a:rPr lang="id-ID" sz="1100" b="1" smtClean="0"/>
                        <a:t>Rp </a:t>
                      </a:r>
                      <a:r>
                        <a:rPr lang="en-US" sz="1100" b="1" smtClean="0"/>
                        <a:t>5</a:t>
                      </a:r>
                      <a:r>
                        <a:rPr lang="id-ID" sz="1100" b="1" smtClean="0"/>
                        <a:t>.</a:t>
                      </a:r>
                      <a:r>
                        <a:rPr lang="en-US" sz="1100" b="1" smtClean="0"/>
                        <a:t>0</a:t>
                      </a:r>
                      <a:r>
                        <a:rPr lang="id-ID" sz="1100" b="1" smtClean="0"/>
                        <a:t>00.000</a:t>
                      </a:r>
                      <a:endParaRPr lang="en-US" sz="1100" b="1" dirty="0"/>
                    </a:p>
                  </a:txBody>
                  <a:tcPr marL="91429" marR="91429" marT="45757" marB="45757"/>
                </a:tc>
                <a:tc>
                  <a:txBody>
                    <a:bodyPr/>
                    <a:lstStyle/>
                    <a:p>
                      <a:pPr algn="r"/>
                      <a:r>
                        <a:rPr lang="id-ID" sz="1100" b="1" smtClean="0"/>
                        <a:t>Rp</a:t>
                      </a:r>
                      <a:r>
                        <a:rPr lang="id-ID" sz="1100" b="1" baseline="0" smtClean="0"/>
                        <a:t> </a:t>
                      </a:r>
                      <a:r>
                        <a:rPr lang="en-US" sz="1100" b="1" baseline="0" smtClean="0"/>
                        <a:t>125</a:t>
                      </a:r>
                      <a:r>
                        <a:rPr lang="id-ID" sz="1100" b="1" baseline="0" smtClean="0"/>
                        <a:t>.</a:t>
                      </a:r>
                      <a:r>
                        <a:rPr lang="en-US" sz="1100" b="1" baseline="0" smtClean="0"/>
                        <a:t>0</a:t>
                      </a:r>
                      <a:r>
                        <a:rPr lang="id-ID" sz="1100" b="1" baseline="0" smtClean="0"/>
                        <a:t>00</a:t>
                      </a:r>
                      <a:endParaRPr lang="en-US" sz="1100" b="1" dirty="0"/>
                    </a:p>
                  </a:txBody>
                  <a:tcPr marL="91429" marR="91429" marT="45757" marB="45757"/>
                </a:tc>
                <a:tc>
                  <a:txBody>
                    <a:bodyPr/>
                    <a:lstStyle/>
                    <a:p>
                      <a:pPr algn="ctr"/>
                      <a:r>
                        <a:rPr lang="id-ID" sz="1000" b="1" dirty="0" smtClean="0"/>
                        <a:t>BP21-</a:t>
                      </a:r>
                      <a:r>
                        <a:rPr lang="en-US" sz="1000" b="1" dirty="0" smtClean="0"/>
                        <a:t>05</a:t>
                      </a:r>
                      <a:r>
                        <a:rPr lang="id-ID" sz="1000" b="1" dirty="0" smtClean="0"/>
                        <a:t>/</a:t>
                      </a:r>
                      <a:r>
                        <a:rPr lang="en-US" sz="1000" b="1" dirty="0" smtClean="0"/>
                        <a:t>RT</a:t>
                      </a:r>
                      <a:r>
                        <a:rPr lang="id-ID" sz="1000" b="1" dirty="0" smtClean="0"/>
                        <a:t>/</a:t>
                      </a:r>
                      <a:r>
                        <a:rPr lang="en-US" sz="1000" b="1" dirty="0" smtClean="0"/>
                        <a:t>X</a:t>
                      </a:r>
                      <a:r>
                        <a:rPr lang="id-ID" sz="1000" b="1" dirty="0" smtClean="0"/>
                        <a:t>/20</a:t>
                      </a:r>
                      <a:r>
                        <a:rPr lang="en-US" sz="1000" b="1" dirty="0" smtClean="0"/>
                        <a:t>11</a:t>
                      </a:r>
                      <a:r>
                        <a:rPr lang="id-ID" sz="1000" b="1" dirty="0" smtClean="0"/>
                        <a:t> ( </a:t>
                      </a:r>
                      <a:r>
                        <a:rPr lang="en-US" sz="1000" b="1" dirty="0" smtClean="0"/>
                        <a:t>29</a:t>
                      </a:r>
                      <a:r>
                        <a:rPr lang="id-ID" sz="1000" b="1" dirty="0" smtClean="0"/>
                        <a:t>/</a:t>
                      </a:r>
                      <a:r>
                        <a:rPr lang="en-US" sz="1000" b="1" dirty="0" smtClean="0"/>
                        <a:t>1</a:t>
                      </a:r>
                      <a:r>
                        <a:rPr lang="id-ID" sz="1000" b="1" dirty="0" smtClean="0"/>
                        <a:t>0/20</a:t>
                      </a:r>
                      <a:r>
                        <a:rPr lang="en-US" sz="1000" b="1" dirty="0" smtClean="0"/>
                        <a:t>11</a:t>
                      </a:r>
                      <a:r>
                        <a:rPr lang="id-ID" sz="1000" b="1" dirty="0" smtClean="0"/>
                        <a:t>)</a:t>
                      </a:r>
                      <a:endParaRPr lang="en-US" sz="1000" b="1" dirty="0"/>
                    </a:p>
                  </a:txBody>
                  <a:tcPr marL="91429" marR="91429" marT="45757" marB="45757"/>
                </a:tc>
              </a:tr>
              <a:tr h="335502">
                <a:tc gridSpan="2">
                  <a:txBody>
                    <a:bodyPr/>
                    <a:lstStyle/>
                    <a:p>
                      <a:pPr algn="ctr"/>
                      <a:r>
                        <a:rPr lang="id-ID" sz="1100" b="1" dirty="0" smtClean="0"/>
                        <a:t>Jumlah Total</a:t>
                      </a:r>
                      <a:endParaRPr lang="en-US" sz="1100" b="1" dirty="0"/>
                    </a:p>
                  </a:txBody>
                  <a:tcPr marL="91429" marR="91429" marT="45757" marB="45757"/>
                </a:tc>
                <a:tc hMerge="1">
                  <a:txBody>
                    <a:bodyPr/>
                    <a:lstStyle/>
                    <a:p>
                      <a:endParaRPr lang="en-US" dirty="0"/>
                    </a:p>
                  </a:txBody>
                  <a:tcPr/>
                </a:tc>
                <a:tc>
                  <a:txBody>
                    <a:bodyPr/>
                    <a:lstStyle/>
                    <a:p>
                      <a:pPr algn="r"/>
                      <a:r>
                        <a:rPr lang="id-ID" sz="1100" b="1" smtClean="0">
                          <a:solidFill>
                            <a:srgbClr val="FF0000"/>
                          </a:solidFill>
                        </a:rPr>
                        <a:t>Rp </a:t>
                      </a:r>
                      <a:r>
                        <a:rPr lang="en-US" sz="1100" b="1" smtClean="0">
                          <a:solidFill>
                            <a:srgbClr val="FF0000"/>
                          </a:solidFill>
                        </a:rPr>
                        <a:t>11</a:t>
                      </a:r>
                      <a:r>
                        <a:rPr lang="id-ID" sz="1100" b="1" smtClean="0">
                          <a:solidFill>
                            <a:srgbClr val="FF0000"/>
                          </a:solidFill>
                        </a:rPr>
                        <a:t>.</a:t>
                      </a:r>
                      <a:r>
                        <a:rPr lang="en-US" sz="1100" b="1" smtClean="0">
                          <a:solidFill>
                            <a:srgbClr val="FF0000"/>
                          </a:solidFill>
                        </a:rPr>
                        <a:t>0</a:t>
                      </a:r>
                      <a:r>
                        <a:rPr lang="id-ID" sz="1100" b="1" smtClean="0">
                          <a:solidFill>
                            <a:srgbClr val="FF0000"/>
                          </a:solidFill>
                        </a:rPr>
                        <a:t>00.000</a:t>
                      </a:r>
                      <a:endParaRPr lang="en-US" sz="1100" b="1" dirty="0">
                        <a:solidFill>
                          <a:srgbClr val="FF0000"/>
                        </a:solidFill>
                      </a:endParaRPr>
                    </a:p>
                  </a:txBody>
                  <a:tcPr marL="91429" marR="91429" marT="45757" marB="45757"/>
                </a:tc>
                <a:tc>
                  <a:txBody>
                    <a:bodyPr/>
                    <a:lstStyle/>
                    <a:p>
                      <a:pPr algn="r"/>
                      <a:r>
                        <a:rPr lang="id-ID" sz="1100" b="1" smtClean="0">
                          <a:solidFill>
                            <a:srgbClr val="FF0000"/>
                          </a:solidFill>
                        </a:rPr>
                        <a:t>Rp </a:t>
                      </a:r>
                      <a:r>
                        <a:rPr lang="en-US" sz="1100" b="1" smtClean="0">
                          <a:solidFill>
                            <a:srgbClr val="FF0000"/>
                          </a:solidFill>
                        </a:rPr>
                        <a:t>1.025</a:t>
                      </a:r>
                      <a:r>
                        <a:rPr lang="id-ID" sz="1100" b="1" smtClean="0">
                          <a:solidFill>
                            <a:srgbClr val="FF0000"/>
                          </a:solidFill>
                        </a:rPr>
                        <a:t>.</a:t>
                      </a:r>
                      <a:r>
                        <a:rPr lang="en-US" sz="1100" b="1" smtClean="0">
                          <a:solidFill>
                            <a:srgbClr val="FF0000"/>
                          </a:solidFill>
                        </a:rPr>
                        <a:t>0</a:t>
                      </a:r>
                      <a:r>
                        <a:rPr lang="id-ID" sz="1100" b="1" smtClean="0">
                          <a:solidFill>
                            <a:srgbClr val="FF0000"/>
                          </a:solidFill>
                        </a:rPr>
                        <a:t>00</a:t>
                      </a:r>
                      <a:endParaRPr lang="en-US" sz="1100" b="1" dirty="0">
                        <a:solidFill>
                          <a:srgbClr val="FF0000"/>
                        </a:solidFill>
                      </a:endParaRPr>
                    </a:p>
                  </a:txBody>
                  <a:tcPr marL="91429" marR="91429" marT="45757" marB="45757"/>
                </a:tc>
                <a:tc>
                  <a:txBody>
                    <a:bodyPr/>
                    <a:lstStyle/>
                    <a:p>
                      <a:pPr algn="r"/>
                      <a:endParaRPr lang="en-US" sz="1100" b="1" dirty="0">
                        <a:solidFill>
                          <a:srgbClr val="FF0000"/>
                        </a:solidFill>
                      </a:endParaRPr>
                    </a:p>
                  </a:txBody>
                  <a:tcPr marL="91429" marR="91429" marT="45757" marB="45757"/>
                </a:tc>
              </a:tr>
            </a:tbl>
          </a:graphicData>
        </a:graphic>
      </p:graphicFrame>
      <p:graphicFrame>
        <p:nvGraphicFramePr>
          <p:cNvPr id="5122" name="Object 3"/>
          <p:cNvGraphicFramePr>
            <a:graphicFrameLocks noChangeAspect="1"/>
          </p:cNvGraphicFramePr>
          <p:nvPr/>
        </p:nvGraphicFramePr>
        <p:xfrm>
          <a:off x="323850" y="1052513"/>
          <a:ext cx="8361363" cy="1944687"/>
        </p:xfrm>
        <a:graphic>
          <a:graphicData uri="http://schemas.openxmlformats.org/presentationml/2006/ole">
            <p:oleObj spid="_x0000_s55299" name="Worksheet" r:id="rId4" imgW="6648450" imgH="1495425" progId="Excel.Sheet.8">
              <p:embed/>
            </p:oleObj>
          </a:graphicData>
        </a:graphic>
      </p:graphicFrame>
      <p:sp>
        <p:nvSpPr>
          <p:cNvPr id="5161" name="AutoShape 2"/>
          <p:cNvSpPr>
            <a:spLocks noChangeAspect="1" noChangeArrowheads="1"/>
          </p:cNvSpPr>
          <p:nvPr/>
        </p:nvSpPr>
        <p:spPr bwMode="auto">
          <a:xfrm>
            <a:off x="395288" y="1703388"/>
            <a:ext cx="8429625" cy="5154612"/>
          </a:xfrm>
          <a:prstGeom prst="rect">
            <a:avLst/>
          </a:prstGeom>
          <a:noFill/>
          <a:ln w="9525">
            <a:noFill/>
            <a:miter lim="800000"/>
            <a:headEnd/>
            <a:tailEnd/>
          </a:ln>
        </p:spPr>
        <p:txBody>
          <a:bodyPr/>
          <a:lstStyle/>
          <a:p>
            <a:endParaRPr lang="en-US"/>
          </a:p>
        </p:txBody>
      </p:sp>
      <p:sp>
        <p:nvSpPr>
          <p:cNvPr id="3" name="Slide Number Placeholder 2"/>
          <p:cNvSpPr txBox="1">
            <a:spLocks noGrp="1"/>
          </p:cNvSpPr>
          <p:nvPr/>
        </p:nvSpPr>
        <p:spPr>
          <a:xfrm>
            <a:off x="3990975" y="6249988"/>
            <a:ext cx="1162050" cy="365125"/>
          </a:xfrm>
          <a:prstGeom prst="rect">
            <a:avLst/>
          </a:prstGeom>
          <a:noFill/>
        </p:spPr>
        <p:txBody>
          <a:bodyPr anchor="ctr"/>
          <a:lstStyle/>
          <a:p>
            <a:pPr algn="ctr" fontAlgn="auto">
              <a:spcBef>
                <a:spcPts val="0"/>
              </a:spcBef>
              <a:spcAft>
                <a:spcPts val="0"/>
              </a:spcAft>
              <a:defRPr/>
            </a:pPr>
            <a:endParaRPr lang="id-ID" sz="1000" dirty="0">
              <a:solidFill>
                <a:schemeClr val="tx2"/>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idx="4294967295"/>
          </p:nvPr>
        </p:nvSpPr>
        <p:spPr>
          <a:xfrm>
            <a:off x="0" y="338138"/>
            <a:ext cx="8229600" cy="642937"/>
          </a:xfrm>
        </p:spPr>
        <p:txBody>
          <a:bodyPr rtlCol="0">
            <a:normAutofit fontScale="90000"/>
          </a:bodyPr>
          <a:lstStyle/>
          <a:p>
            <a:pPr eaLnBrk="1" fontAlgn="auto" hangingPunct="1">
              <a:spcAft>
                <a:spcPts val="0"/>
              </a:spcAft>
              <a:defRPr/>
            </a:pPr>
            <a:r>
              <a:rPr lang="id-ID" smtClean="0"/>
              <a:t>Bukti Potong PPh 21 final</a:t>
            </a:r>
            <a:endParaRPr lang="en-US" smtClean="0"/>
          </a:p>
        </p:txBody>
      </p:sp>
      <p:graphicFrame>
        <p:nvGraphicFramePr>
          <p:cNvPr id="6146" name="Object 3"/>
          <p:cNvGraphicFramePr>
            <a:graphicFrameLocks noChangeAspect="1"/>
          </p:cNvGraphicFramePr>
          <p:nvPr/>
        </p:nvGraphicFramePr>
        <p:xfrm>
          <a:off x="244475" y="977900"/>
          <a:ext cx="4306888" cy="5721350"/>
        </p:xfrm>
        <a:graphic>
          <a:graphicData uri="http://schemas.openxmlformats.org/presentationml/2006/ole">
            <p:oleObj spid="_x0000_s56324" name="Worksheet" r:id="rId4" imgW="7743825" imgH="10372725" progId="Excel.Sheet.12">
              <p:embed/>
            </p:oleObj>
          </a:graphicData>
        </a:graphic>
      </p:graphicFrame>
      <p:graphicFrame>
        <p:nvGraphicFramePr>
          <p:cNvPr id="6147" name="Object 4"/>
          <p:cNvGraphicFramePr>
            <a:graphicFrameLocks noChangeAspect="1"/>
          </p:cNvGraphicFramePr>
          <p:nvPr/>
        </p:nvGraphicFramePr>
        <p:xfrm>
          <a:off x="4649788" y="981075"/>
          <a:ext cx="4095750" cy="5599113"/>
        </p:xfrm>
        <a:graphic>
          <a:graphicData uri="http://schemas.openxmlformats.org/presentationml/2006/ole">
            <p:oleObj spid="_x0000_s56325" name="Worksheet" r:id="rId5" imgW="7658100" imgH="10372725" progId="Excel.Sheet.12">
              <p:embed/>
            </p:oleObj>
          </a:graphicData>
        </a:graphic>
      </p:graphicFrame>
      <p:sp>
        <p:nvSpPr>
          <p:cNvPr id="4" name="Slide Number Placeholder 3"/>
          <p:cNvSpPr txBox="1">
            <a:spLocks noGrp="1"/>
          </p:cNvSpPr>
          <p:nvPr/>
        </p:nvSpPr>
        <p:spPr>
          <a:xfrm>
            <a:off x="3990975" y="6249988"/>
            <a:ext cx="1162050" cy="365125"/>
          </a:xfrm>
          <a:prstGeom prst="rect">
            <a:avLst/>
          </a:prstGeom>
          <a:noFill/>
        </p:spPr>
        <p:txBody>
          <a:bodyPr anchor="ctr"/>
          <a:lstStyle/>
          <a:p>
            <a:pPr algn="ctr" fontAlgn="auto">
              <a:spcBef>
                <a:spcPts val="0"/>
              </a:spcBef>
              <a:spcAft>
                <a:spcPts val="0"/>
              </a:spcAft>
              <a:defRPr/>
            </a:pPr>
            <a:endParaRPr lang="id-ID" sz="1000" dirty="0">
              <a:solidFill>
                <a:schemeClr val="tx2"/>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idx="4294967295"/>
          </p:nvPr>
        </p:nvSpPr>
        <p:spPr>
          <a:xfrm>
            <a:off x="0" y="338138"/>
            <a:ext cx="8229600" cy="642937"/>
          </a:xfrm>
        </p:spPr>
        <p:txBody>
          <a:bodyPr rtlCol="0">
            <a:normAutofit fontScale="90000"/>
          </a:bodyPr>
          <a:lstStyle/>
          <a:p>
            <a:pPr eaLnBrk="1" fontAlgn="auto" hangingPunct="1">
              <a:spcAft>
                <a:spcPts val="0"/>
              </a:spcAft>
              <a:defRPr/>
            </a:pPr>
            <a:r>
              <a:rPr lang="id-ID" sz="2800" dirty="0" smtClean="0">
                <a:solidFill>
                  <a:schemeClr val="accent3">
                    <a:shade val="75000"/>
                  </a:schemeClr>
                </a:solidFill>
              </a:rPr>
              <a:t>Bukti Potong PPh 21 Non Final </a:t>
            </a:r>
            <a:br>
              <a:rPr lang="id-ID" sz="2800" dirty="0" smtClean="0">
                <a:solidFill>
                  <a:schemeClr val="accent3">
                    <a:shade val="75000"/>
                  </a:schemeClr>
                </a:solidFill>
              </a:rPr>
            </a:br>
            <a:endParaRPr lang="en-US" sz="2800" dirty="0" smtClean="0">
              <a:solidFill>
                <a:schemeClr val="accent3">
                  <a:shade val="75000"/>
                </a:schemeClr>
              </a:solidFill>
            </a:endParaRPr>
          </a:p>
        </p:txBody>
      </p:sp>
      <p:graphicFrame>
        <p:nvGraphicFramePr>
          <p:cNvPr id="7170" name="Object 3"/>
          <p:cNvGraphicFramePr>
            <a:graphicFrameLocks noChangeAspect="1"/>
          </p:cNvGraphicFramePr>
          <p:nvPr/>
        </p:nvGraphicFramePr>
        <p:xfrm>
          <a:off x="1643063" y="609600"/>
          <a:ext cx="6143625" cy="5608638"/>
        </p:xfrm>
        <a:graphic>
          <a:graphicData uri="http://schemas.openxmlformats.org/presentationml/2006/ole">
            <p:oleObj spid="_x0000_s57347" name="Worksheet" r:id="rId4" imgW="7658100" imgH="11649075" progId="Excel.Sheet.12">
              <p:embed/>
            </p:oleObj>
          </a:graphicData>
        </a:graphic>
      </p:graphicFrame>
      <p:sp>
        <p:nvSpPr>
          <p:cNvPr id="3" name="Slide Number Placeholder 2"/>
          <p:cNvSpPr txBox="1">
            <a:spLocks noGrp="1"/>
          </p:cNvSpPr>
          <p:nvPr/>
        </p:nvSpPr>
        <p:spPr>
          <a:xfrm>
            <a:off x="3990975" y="6249988"/>
            <a:ext cx="1162050" cy="365125"/>
          </a:xfrm>
          <a:prstGeom prst="rect">
            <a:avLst/>
          </a:prstGeom>
          <a:noFill/>
        </p:spPr>
        <p:txBody>
          <a:bodyPr anchor="ctr"/>
          <a:lstStyle/>
          <a:p>
            <a:pPr algn="ctr" fontAlgn="auto">
              <a:spcBef>
                <a:spcPts val="0"/>
              </a:spcBef>
              <a:spcAft>
                <a:spcPts val="0"/>
              </a:spcAft>
              <a:defRPr/>
            </a:pPr>
            <a:endParaRPr lang="id-ID" sz="1000" dirty="0">
              <a:solidFill>
                <a:schemeClr val="tx2"/>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0B69C79-A17E-4279-A560-E1E4F7C19B68}" type="slidenum">
              <a:rPr lang="en-US" smtClean="0"/>
              <a:pPr/>
              <a:t>88</a:t>
            </a:fld>
            <a:endParaRPr lang="en-US"/>
          </a:p>
        </p:txBody>
      </p:sp>
      <p:sp>
        <p:nvSpPr>
          <p:cNvPr id="3" name="Rounded Rectangle 2"/>
          <p:cNvSpPr/>
          <p:nvPr/>
        </p:nvSpPr>
        <p:spPr bwMode="auto">
          <a:xfrm>
            <a:off x="1600200" y="1676400"/>
            <a:ext cx="6172200" cy="2514600"/>
          </a:xfrm>
          <a:prstGeom prst="roundRect">
            <a:avLst/>
          </a:prstGeom>
          <a:solidFill>
            <a:schemeClr val="accent1"/>
          </a:solidFill>
          <a:ln w="12700" cap="flat" cmpd="sng" algn="ctr">
            <a:solidFill>
              <a:schemeClr val="tx1"/>
            </a:solidFill>
            <a:prstDash val="solid"/>
            <a:round/>
            <a:headEnd type="none" w="med" len="med"/>
            <a:tailEnd type="none" w="med" len="med"/>
          </a:ln>
          <a:effectLst/>
        </p:spPr>
        <p:txBody>
          <a:bodyPr vert="horz" wrap="none" lIns="90488" tIns="44450" rIns="90488" bIns="4445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6000" smtClean="0"/>
              <a:t>PPh Pasal 22</a:t>
            </a:r>
            <a:endParaRPr kumimoji="0" lang="en-US" sz="6000" b="0" i="0" u="none" strike="noStrike" cap="none" normalizeH="0" baseline="0" smtClean="0">
              <a:ln>
                <a:noFill/>
              </a:ln>
              <a:solidFill>
                <a:schemeClr val="tx1"/>
              </a:solidFill>
              <a:effectLst/>
              <a:latin typeface="Tahoma" pitchFamily="34" charset="0"/>
              <a:cs typeface="Arial" pitchFamily="34"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a:xfrm>
            <a:off x="457200" y="381000"/>
            <a:ext cx="8305800" cy="838200"/>
          </a:xfrm>
        </p:spPr>
        <p:style>
          <a:lnRef idx="0">
            <a:schemeClr val="accent2"/>
          </a:lnRef>
          <a:fillRef idx="3">
            <a:schemeClr val="accent2"/>
          </a:fillRef>
          <a:effectRef idx="3">
            <a:schemeClr val="accent2"/>
          </a:effectRef>
          <a:fontRef idx="minor">
            <a:schemeClr val="lt1"/>
          </a:fontRef>
        </p:style>
        <p:txBody>
          <a:bodyPr>
            <a:normAutofit/>
          </a:bodyPr>
          <a:lstStyle/>
          <a:p>
            <a:pPr algn="ctr"/>
            <a:r>
              <a:rPr lang="en-US" dirty="0"/>
              <a:t>DEFINISI DAN OBJEK </a:t>
            </a:r>
            <a:r>
              <a:rPr lang="en-US" dirty="0" err="1"/>
              <a:t>PPh</a:t>
            </a:r>
            <a:r>
              <a:rPr lang="en-US" dirty="0"/>
              <a:t> ps. 22</a:t>
            </a:r>
          </a:p>
        </p:txBody>
      </p:sp>
      <p:sp>
        <p:nvSpPr>
          <p:cNvPr id="314373" name="Rectangle 5"/>
          <p:cNvSpPr>
            <a:spLocks noGrp="1" noChangeArrowheads="1"/>
          </p:cNvSpPr>
          <p:nvPr>
            <p:ph idx="1"/>
          </p:nvPr>
        </p:nvSpPr>
        <p:spPr>
          <a:xfrm>
            <a:off x="158750" y="2501900"/>
            <a:ext cx="8824913" cy="3606800"/>
          </a:xfrm>
          <a:noFill/>
          <a:ln/>
        </p:spPr>
        <p:txBody>
          <a:bodyPr>
            <a:normAutofit fontScale="77500" lnSpcReduction="20000"/>
          </a:bodyPr>
          <a:lstStyle/>
          <a:p>
            <a:pPr marL="303213" indent="-303213" algn="just" defTabSz="811213">
              <a:lnSpc>
                <a:spcPct val="110000"/>
              </a:lnSpc>
              <a:spcBef>
                <a:spcPct val="25000"/>
              </a:spcBef>
              <a:buFont typeface="Wingdings" pitchFamily="2" charset="2"/>
              <a:buChar char="Ø"/>
            </a:pPr>
            <a:r>
              <a:rPr lang="en-US" dirty="0" err="1">
                <a:solidFill>
                  <a:srgbClr val="FFFF00"/>
                </a:solidFill>
              </a:rPr>
              <a:t>Impor</a:t>
            </a:r>
            <a:r>
              <a:rPr lang="en-US" dirty="0">
                <a:solidFill>
                  <a:srgbClr val="FFFF00"/>
                </a:solidFill>
              </a:rPr>
              <a:t> </a:t>
            </a:r>
            <a:r>
              <a:rPr lang="en-US" dirty="0" err="1">
                <a:solidFill>
                  <a:srgbClr val="FFFF00"/>
                </a:solidFill>
              </a:rPr>
              <a:t>Barang</a:t>
            </a:r>
            <a:endParaRPr lang="en-US" dirty="0">
              <a:solidFill>
                <a:srgbClr val="FFFF00"/>
              </a:solidFill>
            </a:endParaRPr>
          </a:p>
          <a:p>
            <a:pPr marL="303213" indent="-303213" algn="just" defTabSz="811213">
              <a:lnSpc>
                <a:spcPct val="110000"/>
              </a:lnSpc>
              <a:spcBef>
                <a:spcPct val="25000"/>
              </a:spcBef>
              <a:buFont typeface="Wingdings" pitchFamily="2" charset="2"/>
              <a:buChar char="Ø"/>
            </a:pPr>
            <a:r>
              <a:rPr lang="en-US" dirty="0" err="1">
                <a:solidFill>
                  <a:srgbClr val="FFFF00"/>
                </a:solidFill>
              </a:rPr>
              <a:t>Pembayaran</a:t>
            </a:r>
            <a:r>
              <a:rPr lang="en-US" dirty="0">
                <a:solidFill>
                  <a:srgbClr val="FFFF00"/>
                </a:solidFill>
              </a:rPr>
              <a:t> </a:t>
            </a:r>
            <a:r>
              <a:rPr lang="en-US" dirty="0" err="1">
                <a:solidFill>
                  <a:srgbClr val="FFFF00"/>
                </a:solidFill>
              </a:rPr>
              <a:t>atas</a:t>
            </a:r>
            <a:r>
              <a:rPr lang="en-US" dirty="0">
                <a:solidFill>
                  <a:srgbClr val="FFFF00"/>
                </a:solidFill>
              </a:rPr>
              <a:t> </a:t>
            </a:r>
            <a:r>
              <a:rPr lang="en-US" dirty="0" err="1">
                <a:solidFill>
                  <a:srgbClr val="FFFF00"/>
                </a:solidFill>
              </a:rPr>
              <a:t>pembelian</a:t>
            </a:r>
            <a:r>
              <a:rPr lang="en-US" dirty="0">
                <a:solidFill>
                  <a:srgbClr val="FFFF00"/>
                </a:solidFill>
              </a:rPr>
              <a:t> </a:t>
            </a:r>
            <a:r>
              <a:rPr lang="en-US" dirty="0" err="1">
                <a:solidFill>
                  <a:srgbClr val="FFFF00"/>
                </a:solidFill>
              </a:rPr>
              <a:t>barang</a:t>
            </a:r>
            <a:r>
              <a:rPr lang="en-US" dirty="0">
                <a:solidFill>
                  <a:srgbClr val="FFFF00"/>
                </a:solidFill>
              </a:rPr>
              <a:t> yang </a:t>
            </a:r>
            <a:r>
              <a:rPr lang="en-US" dirty="0" err="1">
                <a:solidFill>
                  <a:srgbClr val="FFFF00"/>
                </a:solidFill>
              </a:rPr>
              <a:t>dilakukan</a:t>
            </a:r>
            <a:r>
              <a:rPr lang="en-US" dirty="0">
                <a:solidFill>
                  <a:srgbClr val="FFFF00"/>
                </a:solidFill>
              </a:rPr>
              <a:t> </a:t>
            </a:r>
            <a:r>
              <a:rPr lang="en-US" dirty="0" err="1">
                <a:solidFill>
                  <a:srgbClr val="FFFF00"/>
                </a:solidFill>
              </a:rPr>
              <a:t>oleh</a:t>
            </a:r>
            <a:r>
              <a:rPr lang="en-US" dirty="0">
                <a:solidFill>
                  <a:srgbClr val="FFFF00"/>
                </a:solidFill>
              </a:rPr>
              <a:t> DJA, </a:t>
            </a:r>
            <a:r>
              <a:rPr lang="en-US" dirty="0" err="1" smtClean="0">
                <a:solidFill>
                  <a:srgbClr val="FFFF00"/>
                </a:solidFill>
              </a:rPr>
              <a:t>bendaharawan</a:t>
            </a:r>
            <a:r>
              <a:rPr lang="en-US" dirty="0" smtClean="0">
                <a:solidFill>
                  <a:srgbClr val="FFFF00"/>
                </a:solidFill>
              </a:rPr>
              <a:t> </a:t>
            </a:r>
            <a:r>
              <a:rPr lang="en-US" dirty="0" err="1">
                <a:solidFill>
                  <a:srgbClr val="FFFF00"/>
                </a:solidFill>
              </a:rPr>
              <a:t>pemerintah</a:t>
            </a:r>
            <a:r>
              <a:rPr lang="en-US" dirty="0">
                <a:solidFill>
                  <a:srgbClr val="FFFF00"/>
                </a:solidFill>
              </a:rPr>
              <a:t> </a:t>
            </a:r>
            <a:r>
              <a:rPr lang="en-US" dirty="0" err="1">
                <a:solidFill>
                  <a:srgbClr val="FFFF00"/>
                </a:solidFill>
              </a:rPr>
              <a:t>pusat</a:t>
            </a:r>
            <a:r>
              <a:rPr lang="en-US" dirty="0">
                <a:solidFill>
                  <a:srgbClr val="FFFF00"/>
                </a:solidFill>
              </a:rPr>
              <a:t>/</a:t>
            </a:r>
            <a:r>
              <a:rPr lang="en-US" dirty="0" err="1">
                <a:solidFill>
                  <a:srgbClr val="FFFF00"/>
                </a:solidFill>
              </a:rPr>
              <a:t>daerah</a:t>
            </a:r>
            <a:r>
              <a:rPr lang="en-US" dirty="0">
                <a:solidFill>
                  <a:srgbClr val="FFFF00"/>
                </a:solidFill>
              </a:rPr>
              <a:t>.</a:t>
            </a:r>
          </a:p>
          <a:p>
            <a:pPr marL="303213" indent="-303213" algn="just" defTabSz="811213">
              <a:lnSpc>
                <a:spcPct val="110000"/>
              </a:lnSpc>
              <a:spcBef>
                <a:spcPct val="25000"/>
              </a:spcBef>
              <a:buFont typeface="Wingdings" pitchFamily="2" charset="2"/>
              <a:buChar char="Ø"/>
            </a:pPr>
            <a:r>
              <a:rPr lang="en-US" dirty="0" err="1">
                <a:solidFill>
                  <a:srgbClr val="FFFF00"/>
                </a:solidFill>
              </a:rPr>
              <a:t>Pembayaran</a:t>
            </a:r>
            <a:r>
              <a:rPr lang="en-US" dirty="0">
                <a:solidFill>
                  <a:srgbClr val="FFFF00"/>
                </a:solidFill>
              </a:rPr>
              <a:t> </a:t>
            </a:r>
            <a:r>
              <a:rPr lang="en-US" dirty="0" err="1">
                <a:solidFill>
                  <a:srgbClr val="FFFF00"/>
                </a:solidFill>
              </a:rPr>
              <a:t>atas</a:t>
            </a:r>
            <a:r>
              <a:rPr lang="en-US" dirty="0">
                <a:solidFill>
                  <a:srgbClr val="FFFF00"/>
                </a:solidFill>
              </a:rPr>
              <a:t> </a:t>
            </a:r>
            <a:r>
              <a:rPr lang="en-US" dirty="0" err="1">
                <a:solidFill>
                  <a:srgbClr val="FFFF00"/>
                </a:solidFill>
              </a:rPr>
              <a:t>pembelian</a:t>
            </a:r>
            <a:r>
              <a:rPr lang="en-US" dirty="0">
                <a:solidFill>
                  <a:srgbClr val="FFFF00"/>
                </a:solidFill>
              </a:rPr>
              <a:t> </a:t>
            </a:r>
            <a:r>
              <a:rPr lang="en-US" dirty="0" err="1">
                <a:solidFill>
                  <a:srgbClr val="FFFF00"/>
                </a:solidFill>
              </a:rPr>
              <a:t>barang</a:t>
            </a:r>
            <a:r>
              <a:rPr lang="en-US" dirty="0">
                <a:solidFill>
                  <a:srgbClr val="FFFF00"/>
                </a:solidFill>
              </a:rPr>
              <a:t> yang </a:t>
            </a:r>
            <a:r>
              <a:rPr lang="en-US" dirty="0" err="1">
                <a:solidFill>
                  <a:srgbClr val="FFFF00"/>
                </a:solidFill>
              </a:rPr>
              <a:t>dilakukan</a:t>
            </a:r>
            <a:r>
              <a:rPr lang="en-US" dirty="0">
                <a:solidFill>
                  <a:srgbClr val="FFFF00"/>
                </a:solidFill>
              </a:rPr>
              <a:t> </a:t>
            </a:r>
            <a:r>
              <a:rPr lang="en-US" dirty="0" err="1">
                <a:solidFill>
                  <a:srgbClr val="FFFF00"/>
                </a:solidFill>
              </a:rPr>
              <a:t>oleh</a:t>
            </a:r>
            <a:r>
              <a:rPr lang="en-US" dirty="0">
                <a:solidFill>
                  <a:srgbClr val="FFFF00"/>
                </a:solidFill>
              </a:rPr>
              <a:t> BUMN/D yang </a:t>
            </a:r>
            <a:r>
              <a:rPr lang="en-US" dirty="0" err="1">
                <a:solidFill>
                  <a:srgbClr val="FFFF00"/>
                </a:solidFill>
              </a:rPr>
              <a:t>dananya</a:t>
            </a:r>
            <a:r>
              <a:rPr lang="en-US" dirty="0">
                <a:solidFill>
                  <a:srgbClr val="FFFF00"/>
                </a:solidFill>
              </a:rPr>
              <a:t> </a:t>
            </a:r>
            <a:r>
              <a:rPr lang="en-US" dirty="0" err="1">
                <a:solidFill>
                  <a:srgbClr val="FFFF00"/>
                </a:solidFill>
              </a:rPr>
              <a:t>dari</a:t>
            </a:r>
            <a:r>
              <a:rPr lang="en-US" dirty="0">
                <a:solidFill>
                  <a:srgbClr val="FFFF00"/>
                </a:solidFill>
              </a:rPr>
              <a:t> </a:t>
            </a:r>
            <a:r>
              <a:rPr lang="en-US" dirty="0" err="1">
                <a:solidFill>
                  <a:srgbClr val="FFFF00"/>
                </a:solidFill>
              </a:rPr>
              <a:t>belanja</a:t>
            </a:r>
            <a:r>
              <a:rPr lang="en-US" dirty="0">
                <a:solidFill>
                  <a:srgbClr val="FFFF00"/>
                </a:solidFill>
              </a:rPr>
              <a:t> </a:t>
            </a:r>
            <a:r>
              <a:rPr lang="en-US" dirty="0" err="1">
                <a:solidFill>
                  <a:srgbClr val="FFFF00"/>
                </a:solidFill>
              </a:rPr>
              <a:t>negara</a:t>
            </a:r>
            <a:r>
              <a:rPr lang="en-US" dirty="0">
                <a:solidFill>
                  <a:srgbClr val="FFFF00"/>
                </a:solidFill>
              </a:rPr>
              <a:t>/</a:t>
            </a:r>
            <a:r>
              <a:rPr lang="en-US" dirty="0" err="1">
                <a:solidFill>
                  <a:srgbClr val="FFFF00"/>
                </a:solidFill>
              </a:rPr>
              <a:t>daerah</a:t>
            </a:r>
            <a:r>
              <a:rPr lang="en-US" dirty="0">
                <a:solidFill>
                  <a:srgbClr val="FFFF00"/>
                </a:solidFill>
              </a:rPr>
              <a:t>.</a:t>
            </a:r>
          </a:p>
          <a:p>
            <a:pPr marL="303213" indent="-303213" algn="just" defTabSz="811213">
              <a:lnSpc>
                <a:spcPct val="110000"/>
              </a:lnSpc>
              <a:spcBef>
                <a:spcPct val="25000"/>
              </a:spcBef>
              <a:buFont typeface="Wingdings" pitchFamily="2" charset="2"/>
              <a:buChar char="Ø"/>
            </a:pPr>
            <a:r>
              <a:rPr lang="en-US" dirty="0" err="1">
                <a:solidFill>
                  <a:srgbClr val="FFFF00"/>
                </a:solidFill>
              </a:rPr>
              <a:t>Penjualan</a:t>
            </a:r>
            <a:r>
              <a:rPr lang="en-US" dirty="0">
                <a:solidFill>
                  <a:srgbClr val="FFFF00"/>
                </a:solidFill>
              </a:rPr>
              <a:t> </a:t>
            </a:r>
            <a:r>
              <a:rPr lang="en-US" dirty="0" err="1">
                <a:solidFill>
                  <a:srgbClr val="FFFF00"/>
                </a:solidFill>
              </a:rPr>
              <a:t>hasil</a:t>
            </a:r>
            <a:r>
              <a:rPr lang="en-US" dirty="0">
                <a:solidFill>
                  <a:srgbClr val="FFFF00"/>
                </a:solidFill>
              </a:rPr>
              <a:t> </a:t>
            </a:r>
            <a:r>
              <a:rPr lang="en-US" dirty="0" err="1">
                <a:solidFill>
                  <a:srgbClr val="FFFF00"/>
                </a:solidFill>
              </a:rPr>
              <a:t>produksi</a:t>
            </a:r>
            <a:r>
              <a:rPr lang="en-US" dirty="0">
                <a:solidFill>
                  <a:srgbClr val="FFFF00"/>
                </a:solidFill>
              </a:rPr>
              <a:t> yang </a:t>
            </a:r>
            <a:r>
              <a:rPr lang="en-US" dirty="0" err="1">
                <a:solidFill>
                  <a:srgbClr val="FFFF00"/>
                </a:solidFill>
              </a:rPr>
              <a:t>dilakukan</a:t>
            </a:r>
            <a:r>
              <a:rPr lang="en-US" dirty="0">
                <a:solidFill>
                  <a:srgbClr val="FFFF00"/>
                </a:solidFill>
              </a:rPr>
              <a:t> </a:t>
            </a:r>
            <a:r>
              <a:rPr lang="en-US" dirty="0" err="1">
                <a:solidFill>
                  <a:srgbClr val="FFFF00"/>
                </a:solidFill>
              </a:rPr>
              <a:t>oleh</a:t>
            </a:r>
            <a:r>
              <a:rPr lang="en-US" dirty="0">
                <a:solidFill>
                  <a:srgbClr val="FFFF00"/>
                </a:solidFill>
              </a:rPr>
              <a:t> </a:t>
            </a:r>
            <a:r>
              <a:rPr lang="en-US" dirty="0" err="1">
                <a:solidFill>
                  <a:srgbClr val="FFFF00"/>
                </a:solidFill>
              </a:rPr>
              <a:t>Pertamina</a:t>
            </a:r>
            <a:r>
              <a:rPr lang="en-US" dirty="0">
                <a:solidFill>
                  <a:srgbClr val="FFFF00"/>
                </a:solidFill>
              </a:rPr>
              <a:t> </a:t>
            </a:r>
            <a:r>
              <a:rPr lang="en-US" dirty="0" err="1">
                <a:solidFill>
                  <a:srgbClr val="FFFF00"/>
                </a:solidFill>
              </a:rPr>
              <a:t>dan</a:t>
            </a:r>
            <a:r>
              <a:rPr lang="en-US" dirty="0">
                <a:solidFill>
                  <a:srgbClr val="FFFF00"/>
                </a:solidFill>
              </a:rPr>
              <a:t> </a:t>
            </a:r>
            <a:r>
              <a:rPr lang="en-US" dirty="0" err="1">
                <a:solidFill>
                  <a:srgbClr val="FFFF00"/>
                </a:solidFill>
              </a:rPr>
              <a:t>badan</a:t>
            </a:r>
            <a:r>
              <a:rPr lang="en-US" dirty="0">
                <a:solidFill>
                  <a:srgbClr val="FFFF00"/>
                </a:solidFill>
              </a:rPr>
              <a:t> </a:t>
            </a:r>
            <a:r>
              <a:rPr lang="en-US" dirty="0" err="1">
                <a:solidFill>
                  <a:srgbClr val="FFFF00"/>
                </a:solidFill>
              </a:rPr>
              <a:t>usaha</a:t>
            </a:r>
            <a:r>
              <a:rPr lang="en-US" dirty="0">
                <a:solidFill>
                  <a:srgbClr val="FFFF00"/>
                </a:solidFill>
              </a:rPr>
              <a:t> </a:t>
            </a:r>
            <a:r>
              <a:rPr lang="en-US" dirty="0" err="1">
                <a:solidFill>
                  <a:srgbClr val="FFFF00"/>
                </a:solidFill>
              </a:rPr>
              <a:t>lainnya</a:t>
            </a:r>
            <a:r>
              <a:rPr lang="en-US" dirty="0">
                <a:solidFill>
                  <a:srgbClr val="FFFF00"/>
                </a:solidFill>
              </a:rPr>
              <a:t> yang </a:t>
            </a:r>
            <a:r>
              <a:rPr lang="en-US" dirty="0" err="1">
                <a:solidFill>
                  <a:srgbClr val="FFFF00"/>
                </a:solidFill>
              </a:rPr>
              <a:t>bergerak</a:t>
            </a:r>
            <a:r>
              <a:rPr lang="en-US" dirty="0">
                <a:solidFill>
                  <a:srgbClr val="FFFF00"/>
                </a:solidFill>
              </a:rPr>
              <a:t> di </a:t>
            </a:r>
            <a:r>
              <a:rPr lang="en-US" dirty="0" err="1">
                <a:solidFill>
                  <a:srgbClr val="FFFF00"/>
                </a:solidFill>
              </a:rPr>
              <a:t>bidang</a:t>
            </a:r>
            <a:r>
              <a:rPr lang="en-US" dirty="0">
                <a:solidFill>
                  <a:srgbClr val="FFFF00"/>
                </a:solidFill>
              </a:rPr>
              <a:t> </a:t>
            </a:r>
            <a:r>
              <a:rPr lang="en-US" dirty="0" err="1">
                <a:solidFill>
                  <a:srgbClr val="FFFF00"/>
                </a:solidFill>
              </a:rPr>
              <a:t>bahan</a:t>
            </a:r>
            <a:r>
              <a:rPr lang="en-US" dirty="0">
                <a:solidFill>
                  <a:srgbClr val="FFFF00"/>
                </a:solidFill>
              </a:rPr>
              <a:t> </a:t>
            </a:r>
            <a:r>
              <a:rPr lang="en-US" dirty="0" err="1">
                <a:solidFill>
                  <a:srgbClr val="FFFF00"/>
                </a:solidFill>
              </a:rPr>
              <a:t>bakar</a:t>
            </a:r>
            <a:r>
              <a:rPr lang="en-US" dirty="0">
                <a:solidFill>
                  <a:srgbClr val="FFFF00"/>
                </a:solidFill>
              </a:rPr>
              <a:t> </a:t>
            </a:r>
            <a:r>
              <a:rPr lang="en-US" dirty="0" err="1">
                <a:solidFill>
                  <a:srgbClr val="FFFF00"/>
                </a:solidFill>
              </a:rPr>
              <a:t>jenis</a:t>
            </a:r>
            <a:r>
              <a:rPr lang="en-US" dirty="0">
                <a:solidFill>
                  <a:srgbClr val="FFFF00"/>
                </a:solidFill>
              </a:rPr>
              <a:t> </a:t>
            </a:r>
            <a:r>
              <a:rPr lang="en-US" dirty="0" err="1">
                <a:solidFill>
                  <a:srgbClr val="FFFF00"/>
                </a:solidFill>
              </a:rPr>
              <a:t>Pertamax</a:t>
            </a:r>
            <a:r>
              <a:rPr lang="en-US" dirty="0">
                <a:solidFill>
                  <a:srgbClr val="FFFF00"/>
                </a:solidFill>
              </a:rPr>
              <a:t>, </a:t>
            </a:r>
            <a:r>
              <a:rPr lang="en-US" dirty="0" err="1">
                <a:solidFill>
                  <a:srgbClr val="FFFF00"/>
                </a:solidFill>
              </a:rPr>
              <a:t>Pertamax</a:t>
            </a:r>
            <a:r>
              <a:rPr lang="en-US" dirty="0">
                <a:solidFill>
                  <a:srgbClr val="FFFF00"/>
                </a:solidFill>
              </a:rPr>
              <a:t> Super </a:t>
            </a:r>
            <a:r>
              <a:rPr lang="en-US" dirty="0" err="1">
                <a:solidFill>
                  <a:srgbClr val="FFFF00"/>
                </a:solidFill>
              </a:rPr>
              <a:t>dan</a:t>
            </a:r>
            <a:r>
              <a:rPr lang="en-US" dirty="0">
                <a:solidFill>
                  <a:srgbClr val="FFFF00"/>
                </a:solidFill>
              </a:rPr>
              <a:t> gas.</a:t>
            </a:r>
          </a:p>
          <a:p>
            <a:pPr marL="303213" indent="-303213" algn="just" defTabSz="811213">
              <a:lnSpc>
                <a:spcPct val="110000"/>
              </a:lnSpc>
              <a:spcBef>
                <a:spcPct val="25000"/>
              </a:spcBef>
              <a:buFont typeface="Wingdings" pitchFamily="2" charset="2"/>
              <a:buChar char="Ø"/>
            </a:pPr>
            <a:r>
              <a:rPr lang="en-US" dirty="0">
                <a:solidFill>
                  <a:srgbClr val="FFFF00"/>
                </a:solidFill>
              </a:rPr>
              <a:t>Dan lain-lain </a:t>
            </a:r>
            <a:r>
              <a:rPr lang="en-US" dirty="0" err="1">
                <a:solidFill>
                  <a:srgbClr val="FFFF00"/>
                </a:solidFill>
              </a:rPr>
              <a:t>ditentukan</a:t>
            </a:r>
            <a:r>
              <a:rPr lang="en-US" dirty="0">
                <a:solidFill>
                  <a:srgbClr val="FFFF00"/>
                </a:solidFill>
              </a:rPr>
              <a:t> </a:t>
            </a:r>
            <a:r>
              <a:rPr lang="en-US" dirty="0" err="1">
                <a:solidFill>
                  <a:srgbClr val="FFFF00"/>
                </a:solidFill>
              </a:rPr>
              <a:t>dengan</a:t>
            </a:r>
            <a:r>
              <a:rPr lang="en-US" dirty="0">
                <a:solidFill>
                  <a:srgbClr val="FFFF00"/>
                </a:solidFill>
              </a:rPr>
              <a:t> UU.</a:t>
            </a:r>
          </a:p>
        </p:txBody>
      </p:sp>
      <p:sp>
        <p:nvSpPr>
          <p:cNvPr id="314372" name="Text Box 4"/>
          <p:cNvSpPr txBox="1">
            <a:spLocks noChangeArrowheads="1"/>
          </p:cNvSpPr>
          <p:nvPr/>
        </p:nvSpPr>
        <p:spPr bwMode="auto">
          <a:xfrm>
            <a:off x="0" y="1600200"/>
            <a:ext cx="8783637" cy="803275"/>
          </a:xfrm>
          <a:prstGeom prst="rect">
            <a:avLst/>
          </a:prstGeom>
          <a:solidFill>
            <a:schemeClr val="accent2">
              <a:lumMod val="60000"/>
              <a:lumOff val="40000"/>
            </a:schemeClr>
          </a:solidFill>
          <a:ln w="9525">
            <a:solidFill>
              <a:schemeClr val="tx1"/>
            </a:solidFill>
            <a:miter lim="800000"/>
            <a:headEnd/>
            <a:tailEnd/>
          </a:ln>
          <a:effectLst/>
        </p:spPr>
        <p:txBody>
          <a:bodyPr lIns="91435" tIns="45718" rIns="91435" bIns="45718">
            <a:spAutoFit/>
          </a:bodyPr>
          <a:lstStyle/>
          <a:p>
            <a:pPr algn="ctr" eaLnBrk="1" hangingPunct="1">
              <a:lnSpc>
                <a:spcPct val="115000"/>
              </a:lnSpc>
              <a:spcBef>
                <a:spcPct val="25000"/>
              </a:spcBef>
            </a:pPr>
            <a:r>
              <a:rPr lang="en-US" sz="2000" dirty="0" err="1">
                <a:latin typeface="Tahoma" pitchFamily="34" charset="0"/>
                <a:cs typeface="Arial" pitchFamily="34" charset="0"/>
              </a:rPr>
              <a:t>Pajak</a:t>
            </a:r>
            <a:r>
              <a:rPr lang="en-US" sz="2000" dirty="0">
                <a:latin typeface="Tahoma" pitchFamily="34" charset="0"/>
                <a:cs typeface="Arial" pitchFamily="34" charset="0"/>
              </a:rPr>
              <a:t> </a:t>
            </a:r>
            <a:r>
              <a:rPr lang="en-US" sz="2000" dirty="0" err="1">
                <a:latin typeface="Tahoma" pitchFamily="34" charset="0"/>
                <a:cs typeface="Arial" pitchFamily="34" charset="0"/>
              </a:rPr>
              <a:t>sehubungan</a:t>
            </a:r>
            <a:r>
              <a:rPr lang="en-US" sz="2000" dirty="0">
                <a:latin typeface="Tahoma" pitchFamily="34" charset="0"/>
                <a:cs typeface="Arial" pitchFamily="34" charset="0"/>
              </a:rPr>
              <a:t> </a:t>
            </a:r>
            <a:r>
              <a:rPr lang="en-US" sz="2000" dirty="0" err="1">
                <a:latin typeface="Tahoma" pitchFamily="34" charset="0"/>
                <a:cs typeface="Arial" pitchFamily="34" charset="0"/>
              </a:rPr>
              <a:t>dengan</a:t>
            </a:r>
            <a:r>
              <a:rPr lang="en-US" sz="2000" dirty="0">
                <a:latin typeface="Tahoma" pitchFamily="34" charset="0"/>
                <a:cs typeface="Arial" pitchFamily="34" charset="0"/>
              </a:rPr>
              <a:t> </a:t>
            </a:r>
            <a:r>
              <a:rPr lang="en-US" sz="2000" dirty="0" err="1">
                <a:latin typeface="Tahoma" pitchFamily="34" charset="0"/>
                <a:cs typeface="Arial" pitchFamily="34" charset="0"/>
              </a:rPr>
              <a:t>pembayaran</a:t>
            </a:r>
            <a:r>
              <a:rPr lang="en-US" sz="2000" dirty="0">
                <a:latin typeface="Tahoma" pitchFamily="34" charset="0"/>
                <a:cs typeface="Arial" pitchFamily="34" charset="0"/>
              </a:rPr>
              <a:t> </a:t>
            </a:r>
            <a:r>
              <a:rPr lang="en-US" sz="2000" dirty="0" err="1">
                <a:latin typeface="Tahoma" pitchFamily="34" charset="0"/>
                <a:cs typeface="Arial" pitchFamily="34" charset="0"/>
              </a:rPr>
              <a:t>atas</a:t>
            </a:r>
            <a:r>
              <a:rPr lang="en-US" sz="2000" dirty="0">
                <a:latin typeface="Tahoma" pitchFamily="34" charset="0"/>
                <a:cs typeface="Arial" pitchFamily="34" charset="0"/>
              </a:rPr>
              <a:t> </a:t>
            </a:r>
            <a:r>
              <a:rPr lang="en-US" sz="2000" b="1" dirty="0" err="1">
                <a:solidFill>
                  <a:srgbClr val="0000CC"/>
                </a:solidFill>
                <a:latin typeface="Tahoma" pitchFamily="34" charset="0"/>
                <a:cs typeface="Arial" pitchFamily="34" charset="0"/>
              </a:rPr>
              <a:t>penyerahan</a:t>
            </a:r>
            <a:r>
              <a:rPr lang="en-US" sz="2000" b="1" dirty="0">
                <a:solidFill>
                  <a:srgbClr val="0000CC"/>
                </a:solidFill>
                <a:latin typeface="Tahoma" pitchFamily="34" charset="0"/>
                <a:cs typeface="Arial" pitchFamily="34" charset="0"/>
              </a:rPr>
              <a:t> </a:t>
            </a:r>
            <a:r>
              <a:rPr lang="en-US" sz="2000" b="1" dirty="0" err="1">
                <a:solidFill>
                  <a:srgbClr val="0000CC"/>
                </a:solidFill>
                <a:latin typeface="Tahoma" pitchFamily="34" charset="0"/>
                <a:cs typeface="Arial" pitchFamily="34" charset="0"/>
              </a:rPr>
              <a:t>barang</a:t>
            </a:r>
            <a:r>
              <a:rPr lang="en-US" sz="2000" dirty="0">
                <a:latin typeface="Tahoma" pitchFamily="34" charset="0"/>
                <a:cs typeface="Arial" pitchFamily="34" charset="0"/>
              </a:rPr>
              <a:t> </a:t>
            </a:r>
            <a:r>
              <a:rPr lang="en-US" sz="2000" dirty="0" err="1">
                <a:latin typeface="Tahoma" pitchFamily="34" charset="0"/>
                <a:cs typeface="Arial" pitchFamily="34" charset="0"/>
              </a:rPr>
              <a:t>dan</a:t>
            </a:r>
            <a:r>
              <a:rPr lang="en-US" sz="2000" dirty="0">
                <a:latin typeface="Tahoma" pitchFamily="34" charset="0"/>
                <a:cs typeface="Arial" pitchFamily="34" charset="0"/>
              </a:rPr>
              <a:t> </a:t>
            </a:r>
            <a:r>
              <a:rPr lang="en-US" sz="2000" dirty="0" err="1">
                <a:latin typeface="Tahoma" pitchFamily="34" charset="0"/>
                <a:cs typeface="Arial" pitchFamily="34" charset="0"/>
              </a:rPr>
              <a:t>kegiatan</a:t>
            </a:r>
            <a:r>
              <a:rPr lang="en-US" sz="2000" dirty="0">
                <a:latin typeface="Tahoma" pitchFamily="34" charset="0"/>
                <a:cs typeface="Arial" pitchFamily="34" charset="0"/>
              </a:rPr>
              <a:t> </a:t>
            </a:r>
            <a:r>
              <a:rPr lang="en-US" sz="2000" dirty="0" err="1">
                <a:latin typeface="Tahoma" pitchFamily="34" charset="0"/>
                <a:cs typeface="Arial" pitchFamily="34" charset="0"/>
              </a:rPr>
              <a:t>dibidang</a:t>
            </a:r>
            <a:r>
              <a:rPr lang="en-US" sz="2000" dirty="0">
                <a:latin typeface="Tahoma" pitchFamily="34" charset="0"/>
                <a:cs typeface="Arial" pitchFamily="34" charset="0"/>
              </a:rPr>
              <a:t> </a:t>
            </a:r>
            <a:r>
              <a:rPr lang="en-US" sz="2000" b="1" dirty="0" err="1">
                <a:solidFill>
                  <a:srgbClr val="0000CC"/>
                </a:solidFill>
                <a:latin typeface="Tahoma" pitchFamily="34" charset="0"/>
                <a:cs typeface="Arial" pitchFamily="34" charset="0"/>
              </a:rPr>
              <a:t>impor</a:t>
            </a:r>
            <a:r>
              <a:rPr lang="en-US" sz="2000" dirty="0">
                <a:latin typeface="Tahoma" pitchFamily="34" charset="0"/>
                <a:cs typeface="Arial" pitchFamily="34" charset="0"/>
              </a:rPr>
              <a:t> </a:t>
            </a:r>
            <a:r>
              <a:rPr lang="en-US" sz="2000" dirty="0" err="1">
                <a:latin typeface="Tahoma" pitchFamily="34" charset="0"/>
                <a:cs typeface="Arial" pitchFamily="34" charset="0"/>
              </a:rPr>
              <a:t>atau</a:t>
            </a:r>
            <a:r>
              <a:rPr lang="en-US" sz="2000" dirty="0">
                <a:latin typeface="Tahoma" pitchFamily="34" charset="0"/>
                <a:cs typeface="Arial" pitchFamily="34" charset="0"/>
              </a:rPr>
              <a:t> </a:t>
            </a:r>
            <a:r>
              <a:rPr lang="en-US" sz="2000" b="1" dirty="0" err="1">
                <a:solidFill>
                  <a:srgbClr val="0000CC"/>
                </a:solidFill>
                <a:latin typeface="Tahoma" pitchFamily="34" charset="0"/>
                <a:cs typeface="Arial" pitchFamily="34" charset="0"/>
              </a:rPr>
              <a:t>kegiatan</a:t>
            </a:r>
            <a:r>
              <a:rPr lang="en-US" sz="2000" b="1" dirty="0">
                <a:solidFill>
                  <a:srgbClr val="0000CC"/>
                </a:solidFill>
                <a:latin typeface="Tahoma" pitchFamily="34" charset="0"/>
                <a:cs typeface="Arial" pitchFamily="34" charset="0"/>
              </a:rPr>
              <a:t> </a:t>
            </a:r>
            <a:r>
              <a:rPr lang="en-US" sz="2000" b="1" dirty="0" err="1">
                <a:solidFill>
                  <a:srgbClr val="0000CC"/>
                </a:solidFill>
                <a:latin typeface="Tahoma" pitchFamily="34" charset="0"/>
                <a:cs typeface="Arial" pitchFamily="34" charset="0"/>
              </a:rPr>
              <a:t>usaha</a:t>
            </a:r>
            <a:r>
              <a:rPr lang="en-US" sz="2000" b="1" dirty="0">
                <a:solidFill>
                  <a:srgbClr val="0000CC"/>
                </a:solidFill>
                <a:latin typeface="Tahoma" pitchFamily="34" charset="0"/>
                <a:cs typeface="Arial" pitchFamily="34" charset="0"/>
              </a:rPr>
              <a:t> </a:t>
            </a:r>
            <a:r>
              <a:rPr lang="en-US" sz="2000" b="1" dirty="0" err="1">
                <a:solidFill>
                  <a:srgbClr val="0000CC"/>
                </a:solidFill>
                <a:latin typeface="Tahoma" pitchFamily="34" charset="0"/>
                <a:cs typeface="Arial" pitchFamily="34" charset="0"/>
              </a:rPr>
              <a:t>dibidang</a:t>
            </a:r>
            <a:r>
              <a:rPr lang="en-US" sz="2000" b="1" dirty="0">
                <a:solidFill>
                  <a:srgbClr val="0000CC"/>
                </a:solidFill>
                <a:latin typeface="Tahoma" pitchFamily="34" charset="0"/>
                <a:cs typeface="Arial" pitchFamily="34" charset="0"/>
              </a:rPr>
              <a:t> </a:t>
            </a:r>
            <a:r>
              <a:rPr lang="en-US" sz="2000" b="1" dirty="0" err="1">
                <a:solidFill>
                  <a:srgbClr val="0000CC"/>
                </a:solidFill>
                <a:latin typeface="Tahoma" pitchFamily="34" charset="0"/>
                <a:cs typeface="Arial" pitchFamily="34" charset="0"/>
              </a:rPr>
              <a:t>lainnya</a:t>
            </a:r>
            <a:r>
              <a:rPr lang="en-US" sz="2000" dirty="0">
                <a:latin typeface="Tahoma" pitchFamily="34" charset="0"/>
                <a:cs typeface="Arial" pitchFamily="34" charset="0"/>
              </a:rPr>
              <a:t>.</a:t>
            </a:r>
          </a:p>
        </p:txBody>
      </p:sp>
    </p:spTree>
    <p:extLst>
      <p:ext uri="{BB962C8B-B14F-4D97-AF65-F5344CB8AC3E}">
        <p14:creationId xmlns:p14="http://schemas.microsoft.com/office/powerpoint/2010/main" xmlns="" val="403226174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9697" name="Object 1"/>
          <p:cNvGraphicFramePr>
            <a:graphicFrameLocks noChangeAspect="1"/>
          </p:cNvGraphicFramePr>
          <p:nvPr/>
        </p:nvGraphicFramePr>
        <p:xfrm>
          <a:off x="0" y="0"/>
          <a:ext cx="5867400" cy="3657600"/>
        </p:xfrm>
        <a:graphic>
          <a:graphicData uri="http://schemas.openxmlformats.org/presentationml/2006/ole">
            <p:oleObj spid="_x0000_s29700" name="Presentation" r:id="rId3" imgW="4570378" imgH="3427559" progId="PowerPoint.Show.12">
              <p:embed/>
            </p:oleObj>
          </a:graphicData>
        </a:graphic>
      </p:graphicFrame>
      <p:sp>
        <p:nvSpPr>
          <p:cNvPr id="297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9699" name="Object 3"/>
          <p:cNvGraphicFramePr>
            <a:graphicFrameLocks noChangeAspect="1"/>
          </p:cNvGraphicFramePr>
          <p:nvPr/>
        </p:nvGraphicFramePr>
        <p:xfrm>
          <a:off x="3124200" y="3124200"/>
          <a:ext cx="6019800" cy="3733800"/>
        </p:xfrm>
        <a:graphic>
          <a:graphicData uri="http://schemas.openxmlformats.org/presentationml/2006/ole">
            <p:oleObj spid="_x0000_s29701" name="Slide" r:id="rId4" imgW="4570378" imgH="3427559" progId="PowerPoint.Slide.12">
              <p:embed/>
            </p:oleObj>
          </a:graphicData>
        </a:graphic>
      </p:graphicFrame>
      <p:sp>
        <p:nvSpPr>
          <p:cNvPr id="11" name="Sun 10"/>
          <p:cNvSpPr/>
          <p:nvPr/>
        </p:nvSpPr>
        <p:spPr>
          <a:xfrm>
            <a:off x="8382000" y="6096000"/>
            <a:ext cx="914400" cy="914400"/>
          </a:xfrm>
          <a:prstGeom prst="sun">
            <a:avLst>
              <a:gd name="adj" fmla="val 25000"/>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 descr="D:\hendra's transit\GIF\radar.gif"/>
          <p:cNvPicPr>
            <a:picLocks noChangeAspect="1" noChangeArrowheads="1" noCrop="1"/>
          </p:cNvPicPr>
          <p:nvPr/>
        </p:nvPicPr>
        <p:blipFill>
          <a:blip r:embed="rId5"/>
          <a:srcRect/>
          <a:stretch>
            <a:fillRect/>
          </a:stretch>
        </p:blipFill>
        <p:spPr bwMode="auto">
          <a:xfrm>
            <a:off x="6477000" y="0"/>
            <a:ext cx="2133600" cy="2133600"/>
          </a:xfrm>
          <a:prstGeom prst="rect">
            <a:avLst/>
          </a:prstGeom>
          <a:noFill/>
        </p:spPr>
      </p:pic>
      <p:pic>
        <p:nvPicPr>
          <p:cNvPr id="13" name="Picture 1" descr="D:\hendra's transit\GIF\radar.gif"/>
          <p:cNvPicPr>
            <a:picLocks noChangeAspect="1" noChangeArrowheads="1" noCrop="1"/>
          </p:cNvPicPr>
          <p:nvPr/>
        </p:nvPicPr>
        <p:blipFill>
          <a:blip r:embed="rId5"/>
          <a:srcRect/>
          <a:stretch>
            <a:fillRect/>
          </a:stretch>
        </p:blipFill>
        <p:spPr bwMode="auto">
          <a:xfrm>
            <a:off x="533400" y="4038600"/>
            <a:ext cx="2133600" cy="2133600"/>
          </a:xfrm>
          <a:prstGeom prst="rect">
            <a:avLst/>
          </a:prstGeom>
          <a:noFill/>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title"/>
          </p:nvPr>
        </p:nvSpPr>
        <p:spPr>
          <a:xfrm>
            <a:off x="691060" y="307430"/>
            <a:ext cx="7467600" cy="533400"/>
          </a:xfrm>
        </p:spPr>
        <p:style>
          <a:lnRef idx="0">
            <a:schemeClr val="accent2"/>
          </a:lnRef>
          <a:fillRef idx="3">
            <a:schemeClr val="accent2"/>
          </a:fillRef>
          <a:effectRef idx="3">
            <a:schemeClr val="accent2"/>
          </a:effectRef>
          <a:fontRef idx="minor">
            <a:schemeClr val="lt1"/>
          </a:fontRef>
        </p:style>
        <p:txBody>
          <a:bodyPr>
            <a:normAutofit fontScale="90000"/>
          </a:bodyPr>
          <a:lstStyle/>
          <a:p>
            <a:pPr algn="ctr" defTabSz="811213"/>
            <a:r>
              <a:rPr lang="en-US" dirty="0"/>
              <a:t>BUKAN OBJEK </a:t>
            </a:r>
            <a:r>
              <a:rPr lang="en-US" dirty="0" err="1"/>
              <a:t>PPh</a:t>
            </a:r>
            <a:r>
              <a:rPr lang="en-US" dirty="0"/>
              <a:t> PASAL 22</a:t>
            </a:r>
          </a:p>
        </p:txBody>
      </p:sp>
      <p:sp>
        <p:nvSpPr>
          <p:cNvPr id="292867" name="Rectangle 3"/>
          <p:cNvSpPr>
            <a:spLocks noGrp="1" noChangeArrowheads="1"/>
          </p:cNvSpPr>
          <p:nvPr>
            <p:ph idx="1"/>
          </p:nvPr>
        </p:nvSpPr>
        <p:spPr>
          <a:xfrm>
            <a:off x="165100" y="1052736"/>
            <a:ext cx="8824913" cy="5235575"/>
          </a:xfrm>
        </p:spPr>
        <p:txBody>
          <a:bodyPr>
            <a:normAutofit fontScale="70000" lnSpcReduction="20000"/>
          </a:bodyPr>
          <a:lstStyle/>
          <a:p>
            <a:pPr marL="303213" indent="-303213" algn="just" defTabSz="811213">
              <a:lnSpc>
                <a:spcPct val="110000"/>
              </a:lnSpc>
              <a:buFont typeface="Wingdings" pitchFamily="2" charset="2"/>
              <a:buChar char="Ø"/>
            </a:pPr>
            <a:r>
              <a:rPr lang="en-US" dirty="0" err="1">
                <a:solidFill>
                  <a:srgbClr val="FFFF00"/>
                </a:solidFill>
              </a:rPr>
              <a:t>Impor</a:t>
            </a:r>
            <a:r>
              <a:rPr lang="en-US" dirty="0">
                <a:solidFill>
                  <a:srgbClr val="FFFF00"/>
                </a:solidFill>
              </a:rPr>
              <a:t> </a:t>
            </a:r>
            <a:r>
              <a:rPr lang="en-US" dirty="0" err="1">
                <a:solidFill>
                  <a:srgbClr val="FFFF00"/>
                </a:solidFill>
              </a:rPr>
              <a:t>barang</a:t>
            </a:r>
            <a:r>
              <a:rPr lang="en-US" dirty="0">
                <a:solidFill>
                  <a:srgbClr val="FFFF00"/>
                </a:solidFill>
              </a:rPr>
              <a:t> </a:t>
            </a:r>
            <a:r>
              <a:rPr lang="en-US" dirty="0" err="1">
                <a:solidFill>
                  <a:srgbClr val="FFFF00"/>
                </a:solidFill>
              </a:rPr>
              <a:t>dan</a:t>
            </a:r>
            <a:r>
              <a:rPr lang="en-US" dirty="0">
                <a:solidFill>
                  <a:srgbClr val="FFFF00"/>
                </a:solidFill>
              </a:rPr>
              <a:t> </a:t>
            </a:r>
            <a:r>
              <a:rPr lang="en-US" dirty="0" err="1">
                <a:solidFill>
                  <a:srgbClr val="FFFF00"/>
                </a:solidFill>
              </a:rPr>
              <a:t>atau</a:t>
            </a:r>
            <a:r>
              <a:rPr lang="en-US" dirty="0">
                <a:solidFill>
                  <a:srgbClr val="FFFF00"/>
                </a:solidFill>
              </a:rPr>
              <a:t> </a:t>
            </a:r>
            <a:r>
              <a:rPr lang="en-US" dirty="0" err="1">
                <a:solidFill>
                  <a:srgbClr val="FFFF00"/>
                </a:solidFill>
              </a:rPr>
              <a:t>penyerahan</a:t>
            </a:r>
            <a:r>
              <a:rPr lang="en-US" dirty="0">
                <a:solidFill>
                  <a:srgbClr val="FFFF00"/>
                </a:solidFill>
              </a:rPr>
              <a:t> </a:t>
            </a:r>
            <a:r>
              <a:rPr lang="en-US" dirty="0" err="1">
                <a:solidFill>
                  <a:srgbClr val="FFFF00"/>
                </a:solidFill>
              </a:rPr>
              <a:t>barang</a:t>
            </a:r>
            <a:r>
              <a:rPr lang="en-US" dirty="0">
                <a:solidFill>
                  <a:srgbClr val="FFFF00"/>
                </a:solidFill>
              </a:rPr>
              <a:t> yang </a:t>
            </a:r>
            <a:r>
              <a:rPr lang="en-US" dirty="0" err="1">
                <a:solidFill>
                  <a:srgbClr val="FFFF00"/>
                </a:solidFill>
              </a:rPr>
              <a:t>berdasarkan</a:t>
            </a:r>
            <a:r>
              <a:rPr lang="en-US" dirty="0">
                <a:solidFill>
                  <a:srgbClr val="FFFF00"/>
                </a:solidFill>
              </a:rPr>
              <a:t> </a:t>
            </a:r>
            <a:r>
              <a:rPr lang="en-US" dirty="0" err="1">
                <a:solidFill>
                  <a:srgbClr val="FFFF00"/>
                </a:solidFill>
              </a:rPr>
              <a:t>Keputusan</a:t>
            </a:r>
            <a:r>
              <a:rPr lang="en-US" dirty="0">
                <a:solidFill>
                  <a:srgbClr val="FFFF00"/>
                </a:solidFill>
              </a:rPr>
              <a:t> </a:t>
            </a:r>
            <a:r>
              <a:rPr lang="en-US" dirty="0" err="1">
                <a:solidFill>
                  <a:srgbClr val="FFFF00"/>
                </a:solidFill>
              </a:rPr>
              <a:t>Dirjen</a:t>
            </a:r>
            <a:r>
              <a:rPr lang="en-US" dirty="0">
                <a:solidFill>
                  <a:srgbClr val="FFFF00"/>
                </a:solidFill>
              </a:rPr>
              <a:t> </a:t>
            </a:r>
            <a:r>
              <a:rPr lang="en-US" dirty="0" err="1">
                <a:solidFill>
                  <a:srgbClr val="FFFF00"/>
                </a:solidFill>
              </a:rPr>
              <a:t>Pajak</a:t>
            </a:r>
            <a:r>
              <a:rPr lang="en-US" dirty="0">
                <a:solidFill>
                  <a:srgbClr val="FFFF00"/>
                </a:solidFill>
              </a:rPr>
              <a:t> </a:t>
            </a:r>
            <a:r>
              <a:rPr lang="en-US" dirty="0" err="1">
                <a:solidFill>
                  <a:srgbClr val="FFFF00"/>
                </a:solidFill>
              </a:rPr>
              <a:t>tidak</a:t>
            </a:r>
            <a:r>
              <a:rPr lang="en-US" dirty="0">
                <a:solidFill>
                  <a:srgbClr val="FFFF00"/>
                </a:solidFill>
              </a:rPr>
              <a:t> </a:t>
            </a:r>
            <a:r>
              <a:rPr lang="en-US" dirty="0" err="1">
                <a:solidFill>
                  <a:srgbClr val="FFFF00"/>
                </a:solidFill>
              </a:rPr>
              <a:t>terutang</a:t>
            </a:r>
            <a:r>
              <a:rPr lang="en-US" dirty="0">
                <a:solidFill>
                  <a:srgbClr val="FFFF00"/>
                </a:solidFill>
              </a:rPr>
              <a:t> </a:t>
            </a:r>
            <a:r>
              <a:rPr lang="en-US" dirty="0" err="1">
                <a:solidFill>
                  <a:srgbClr val="FFFF00"/>
                </a:solidFill>
              </a:rPr>
              <a:t>PPh.</a:t>
            </a:r>
            <a:r>
              <a:rPr lang="en-US" dirty="0">
                <a:solidFill>
                  <a:srgbClr val="FFFF00"/>
                </a:solidFill>
              </a:rPr>
              <a:t> </a:t>
            </a:r>
            <a:r>
              <a:rPr lang="en-US" dirty="0" err="1">
                <a:solidFill>
                  <a:srgbClr val="FFFF00"/>
                </a:solidFill>
              </a:rPr>
              <a:t>Dinyatakan</a:t>
            </a:r>
            <a:r>
              <a:rPr lang="en-US" dirty="0">
                <a:solidFill>
                  <a:srgbClr val="FFFF00"/>
                </a:solidFill>
              </a:rPr>
              <a:t> </a:t>
            </a:r>
            <a:r>
              <a:rPr lang="en-US" dirty="0" err="1">
                <a:solidFill>
                  <a:srgbClr val="FFFF00"/>
                </a:solidFill>
              </a:rPr>
              <a:t>dengan</a:t>
            </a:r>
            <a:r>
              <a:rPr lang="en-US" dirty="0">
                <a:solidFill>
                  <a:srgbClr val="FFFF00"/>
                </a:solidFill>
              </a:rPr>
              <a:t> </a:t>
            </a:r>
            <a:r>
              <a:rPr lang="en-US" dirty="0" err="1">
                <a:solidFill>
                  <a:srgbClr val="FFFF00"/>
                </a:solidFill>
              </a:rPr>
              <a:t>Surat</a:t>
            </a:r>
            <a:r>
              <a:rPr lang="en-US" dirty="0">
                <a:solidFill>
                  <a:srgbClr val="FFFF00"/>
                </a:solidFill>
              </a:rPr>
              <a:t> </a:t>
            </a:r>
            <a:r>
              <a:rPr lang="en-US" dirty="0" err="1">
                <a:solidFill>
                  <a:srgbClr val="FFFF00"/>
                </a:solidFill>
              </a:rPr>
              <a:t>Keterangan</a:t>
            </a:r>
            <a:r>
              <a:rPr lang="en-US" dirty="0">
                <a:solidFill>
                  <a:srgbClr val="FFFF00"/>
                </a:solidFill>
              </a:rPr>
              <a:t> </a:t>
            </a:r>
            <a:r>
              <a:rPr lang="en-US" dirty="0" err="1">
                <a:solidFill>
                  <a:srgbClr val="FFFF00"/>
                </a:solidFill>
              </a:rPr>
              <a:t>Bebas</a:t>
            </a:r>
            <a:r>
              <a:rPr lang="en-US" dirty="0">
                <a:solidFill>
                  <a:srgbClr val="FFFF00"/>
                </a:solidFill>
              </a:rPr>
              <a:t> (SKB) </a:t>
            </a:r>
            <a:r>
              <a:rPr lang="en-US" dirty="0" err="1">
                <a:solidFill>
                  <a:srgbClr val="FFFF00"/>
                </a:solidFill>
              </a:rPr>
              <a:t>PPh</a:t>
            </a:r>
            <a:r>
              <a:rPr lang="en-US" dirty="0">
                <a:solidFill>
                  <a:srgbClr val="FFFF00"/>
                </a:solidFill>
              </a:rPr>
              <a:t> </a:t>
            </a:r>
            <a:r>
              <a:rPr lang="en-US" dirty="0" err="1">
                <a:solidFill>
                  <a:srgbClr val="FFFF00"/>
                </a:solidFill>
              </a:rPr>
              <a:t>pasal</a:t>
            </a:r>
            <a:r>
              <a:rPr lang="en-US" dirty="0">
                <a:solidFill>
                  <a:srgbClr val="FFFF00"/>
                </a:solidFill>
              </a:rPr>
              <a:t> 22.</a:t>
            </a:r>
          </a:p>
          <a:p>
            <a:pPr marL="303213" indent="-303213" algn="just" defTabSz="811213">
              <a:lnSpc>
                <a:spcPct val="110000"/>
              </a:lnSpc>
              <a:buFont typeface="Wingdings" pitchFamily="2" charset="2"/>
              <a:buChar char="Ø"/>
            </a:pPr>
            <a:r>
              <a:rPr lang="en-US" dirty="0" err="1">
                <a:solidFill>
                  <a:srgbClr val="FFFF00"/>
                </a:solidFill>
              </a:rPr>
              <a:t>Impor</a:t>
            </a:r>
            <a:r>
              <a:rPr lang="en-US" dirty="0">
                <a:solidFill>
                  <a:srgbClr val="FFFF00"/>
                </a:solidFill>
              </a:rPr>
              <a:t> </a:t>
            </a:r>
            <a:r>
              <a:rPr lang="en-US" dirty="0" err="1">
                <a:solidFill>
                  <a:srgbClr val="FFFF00"/>
                </a:solidFill>
              </a:rPr>
              <a:t>Barang</a:t>
            </a:r>
            <a:r>
              <a:rPr lang="en-US" dirty="0">
                <a:solidFill>
                  <a:srgbClr val="FFFF00"/>
                </a:solidFill>
              </a:rPr>
              <a:t> yang </a:t>
            </a:r>
            <a:r>
              <a:rPr lang="en-US" dirty="0" err="1">
                <a:solidFill>
                  <a:srgbClr val="FFFF00"/>
                </a:solidFill>
              </a:rPr>
              <a:t>dibebaskan</a:t>
            </a:r>
            <a:r>
              <a:rPr lang="en-US" dirty="0">
                <a:solidFill>
                  <a:srgbClr val="FFFF00"/>
                </a:solidFill>
              </a:rPr>
              <a:t> </a:t>
            </a:r>
            <a:r>
              <a:rPr lang="en-US" dirty="0" err="1">
                <a:solidFill>
                  <a:srgbClr val="FFFF00"/>
                </a:solidFill>
              </a:rPr>
              <a:t>dari</a:t>
            </a:r>
            <a:r>
              <a:rPr lang="en-US" dirty="0">
                <a:solidFill>
                  <a:srgbClr val="FFFF00"/>
                </a:solidFill>
              </a:rPr>
              <a:t> Bea </a:t>
            </a:r>
            <a:r>
              <a:rPr lang="en-US" dirty="0" err="1">
                <a:solidFill>
                  <a:srgbClr val="FFFF00"/>
                </a:solidFill>
              </a:rPr>
              <a:t>Masuk</a:t>
            </a:r>
            <a:r>
              <a:rPr lang="en-US" dirty="0">
                <a:solidFill>
                  <a:srgbClr val="FFFF00"/>
                </a:solidFill>
              </a:rPr>
              <a:t>.</a:t>
            </a:r>
          </a:p>
          <a:p>
            <a:pPr marL="303213" indent="-303213" algn="just" defTabSz="811213">
              <a:lnSpc>
                <a:spcPct val="110000"/>
              </a:lnSpc>
              <a:buFont typeface="Wingdings" pitchFamily="2" charset="2"/>
              <a:buChar char="Ø"/>
            </a:pPr>
            <a:r>
              <a:rPr lang="en-US" dirty="0" err="1">
                <a:solidFill>
                  <a:srgbClr val="FFFF00"/>
                </a:solidFill>
              </a:rPr>
              <a:t>Impor</a:t>
            </a:r>
            <a:r>
              <a:rPr lang="en-US" dirty="0">
                <a:solidFill>
                  <a:srgbClr val="FFFF00"/>
                </a:solidFill>
              </a:rPr>
              <a:t> </a:t>
            </a:r>
            <a:r>
              <a:rPr lang="en-US" dirty="0" err="1">
                <a:solidFill>
                  <a:srgbClr val="FFFF00"/>
                </a:solidFill>
              </a:rPr>
              <a:t>sementara</a:t>
            </a:r>
            <a:r>
              <a:rPr lang="en-US" dirty="0">
                <a:solidFill>
                  <a:srgbClr val="FFFF00"/>
                </a:solidFill>
              </a:rPr>
              <a:t> </a:t>
            </a:r>
            <a:r>
              <a:rPr lang="en-US" dirty="0" err="1">
                <a:solidFill>
                  <a:srgbClr val="FFFF00"/>
                </a:solidFill>
              </a:rPr>
              <a:t>jika</a:t>
            </a:r>
            <a:r>
              <a:rPr lang="en-US" dirty="0">
                <a:solidFill>
                  <a:srgbClr val="FFFF00"/>
                </a:solidFill>
              </a:rPr>
              <a:t> </a:t>
            </a:r>
            <a:r>
              <a:rPr lang="en-US" dirty="0" err="1">
                <a:solidFill>
                  <a:srgbClr val="FFFF00"/>
                </a:solidFill>
              </a:rPr>
              <a:t>akan</a:t>
            </a:r>
            <a:r>
              <a:rPr lang="en-US" dirty="0">
                <a:solidFill>
                  <a:srgbClr val="FFFF00"/>
                </a:solidFill>
              </a:rPr>
              <a:t> di </a:t>
            </a:r>
            <a:r>
              <a:rPr lang="en-US" dirty="0" err="1">
                <a:solidFill>
                  <a:srgbClr val="FFFF00"/>
                </a:solidFill>
              </a:rPr>
              <a:t>ekspor</a:t>
            </a:r>
            <a:r>
              <a:rPr lang="en-US" dirty="0">
                <a:solidFill>
                  <a:srgbClr val="FFFF00"/>
                </a:solidFill>
              </a:rPr>
              <a:t> </a:t>
            </a:r>
            <a:r>
              <a:rPr lang="en-US" dirty="0" err="1">
                <a:solidFill>
                  <a:srgbClr val="FFFF00"/>
                </a:solidFill>
              </a:rPr>
              <a:t>kembali</a:t>
            </a:r>
            <a:r>
              <a:rPr lang="en-US" dirty="0">
                <a:solidFill>
                  <a:srgbClr val="FFFF00"/>
                </a:solidFill>
              </a:rPr>
              <a:t>.</a:t>
            </a:r>
          </a:p>
          <a:p>
            <a:pPr marL="303213" indent="-303213" algn="just" defTabSz="811213">
              <a:lnSpc>
                <a:spcPct val="110000"/>
              </a:lnSpc>
              <a:buFont typeface="Wingdings" pitchFamily="2" charset="2"/>
              <a:buChar char="Ø"/>
            </a:pPr>
            <a:r>
              <a:rPr lang="en-US" dirty="0" err="1">
                <a:solidFill>
                  <a:srgbClr val="FFFF00"/>
                </a:solidFill>
              </a:rPr>
              <a:t>Pembayaran</a:t>
            </a:r>
            <a:r>
              <a:rPr lang="en-US" dirty="0">
                <a:solidFill>
                  <a:srgbClr val="FFFF00"/>
                </a:solidFill>
              </a:rPr>
              <a:t> yang </a:t>
            </a:r>
            <a:r>
              <a:rPr lang="en-US" dirty="0" err="1">
                <a:solidFill>
                  <a:srgbClr val="FFFF00"/>
                </a:solidFill>
              </a:rPr>
              <a:t>jumlahnya</a:t>
            </a:r>
            <a:r>
              <a:rPr lang="en-US" dirty="0">
                <a:solidFill>
                  <a:srgbClr val="FFFF00"/>
                </a:solidFill>
              </a:rPr>
              <a:t> paling </a:t>
            </a:r>
            <a:r>
              <a:rPr lang="en-US" dirty="0" err="1">
                <a:solidFill>
                  <a:srgbClr val="FFFF00"/>
                </a:solidFill>
              </a:rPr>
              <a:t>banyak</a:t>
            </a:r>
            <a:r>
              <a:rPr lang="en-US" dirty="0">
                <a:solidFill>
                  <a:srgbClr val="FFFF00"/>
                </a:solidFill>
              </a:rPr>
              <a:t> </a:t>
            </a:r>
            <a:r>
              <a:rPr lang="en-US" dirty="0" smtClean="0">
                <a:solidFill>
                  <a:srgbClr val="FFFF00"/>
                </a:solidFill>
              </a:rPr>
              <a:t>Rp.2.000.000 </a:t>
            </a:r>
            <a:r>
              <a:rPr lang="en-US" dirty="0" err="1">
                <a:solidFill>
                  <a:srgbClr val="FFFF00"/>
                </a:solidFill>
              </a:rPr>
              <a:t>dan</a:t>
            </a:r>
            <a:r>
              <a:rPr lang="en-US" dirty="0">
                <a:solidFill>
                  <a:srgbClr val="FFFF00"/>
                </a:solidFill>
              </a:rPr>
              <a:t> </a:t>
            </a:r>
            <a:r>
              <a:rPr lang="en-US" dirty="0" err="1">
                <a:solidFill>
                  <a:srgbClr val="FFFF00"/>
                </a:solidFill>
              </a:rPr>
              <a:t>tdk</a:t>
            </a:r>
            <a:r>
              <a:rPr lang="en-US" dirty="0">
                <a:solidFill>
                  <a:srgbClr val="FFFF00"/>
                </a:solidFill>
              </a:rPr>
              <a:t> </a:t>
            </a:r>
            <a:r>
              <a:rPr lang="en-US" dirty="0" err="1">
                <a:solidFill>
                  <a:srgbClr val="FFFF00"/>
                </a:solidFill>
              </a:rPr>
              <a:t>meru-pakan</a:t>
            </a:r>
            <a:r>
              <a:rPr lang="en-US" dirty="0">
                <a:solidFill>
                  <a:srgbClr val="FFFF00"/>
                </a:solidFill>
              </a:rPr>
              <a:t> </a:t>
            </a:r>
            <a:r>
              <a:rPr lang="en-US" dirty="0" err="1">
                <a:solidFill>
                  <a:srgbClr val="FFFF00"/>
                </a:solidFill>
              </a:rPr>
              <a:t>pembayaran</a:t>
            </a:r>
            <a:r>
              <a:rPr lang="en-US" dirty="0">
                <a:solidFill>
                  <a:srgbClr val="FFFF00"/>
                </a:solidFill>
              </a:rPr>
              <a:t> yang </a:t>
            </a:r>
            <a:r>
              <a:rPr lang="en-US" dirty="0" err="1">
                <a:solidFill>
                  <a:srgbClr val="FFFF00"/>
                </a:solidFill>
              </a:rPr>
              <a:t>terpecah-pecah</a:t>
            </a:r>
            <a:r>
              <a:rPr lang="en-US" dirty="0">
                <a:solidFill>
                  <a:srgbClr val="FFFF00"/>
                </a:solidFill>
              </a:rPr>
              <a:t>.</a:t>
            </a:r>
          </a:p>
          <a:p>
            <a:pPr marL="303213" indent="-303213" algn="just" defTabSz="811213">
              <a:lnSpc>
                <a:spcPct val="110000"/>
              </a:lnSpc>
              <a:buFont typeface="Wingdings" pitchFamily="2" charset="2"/>
              <a:buChar char="Ø"/>
            </a:pPr>
            <a:r>
              <a:rPr lang="en-US" dirty="0" err="1">
                <a:solidFill>
                  <a:srgbClr val="FFFF00"/>
                </a:solidFill>
              </a:rPr>
              <a:t>Pembayaran</a:t>
            </a:r>
            <a:r>
              <a:rPr lang="en-US" dirty="0">
                <a:solidFill>
                  <a:srgbClr val="FFFF00"/>
                </a:solidFill>
              </a:rPr>
              <a:t> </a:t>
            </a:r>
            <a:r>
              <a:rPr lang="en-US" dirty="0" err="1">
                <a:solidFill>
                  <a:srgbClr val="FFFF00"/>
                </a:solidFill>
              </a:rPr>
              <a:t>untuk</a:t>
            </a:r>
            <a:r>
              <a:rPr lang="en-US" dirty="0">
                <a:solidFill>
                  <a:srgbClr val="FFFF00"/>
                </a:solidFill>
              </a:rPr>
              <a:t> </a:t>
            </a:r>
            <a:r>
              <a:rPr lang="en-US" dirty="0" err="1">
                <a:solidFill>
                  <a:srgbClr val="FFFF00"/>
                </a:solidFill>
              </a:rPr>
              <a:t>pembelian</a:t>
            </a:r>
            <a:r>
              <a:rPr lang="en-US" dirty="0">
                <a:solidFill>
                  <a:srgbClr val="FFFF00"/>
                </a:solidFill>
              </a:rPr>
              <a:t> </a:t>
            </a:r>
            <a:r>
              <a:rPr lang="en-US" dirty="0" err="1">
                <a:solidFill>
                  <a:srgbClr val="FFFF00"/>
                </a:solidFill>
              </a:rPr>
              <a:t>bahan</a:t>
            </a:r>
            <a:r>
              <a:rPr lang="en-US" dirty="0">
                <a:solidFill>
                  <a:srgbClr val="FFFF00"/>
                </a:solidFill>
              </a:rPr>
              <a:t> </a:t>
            </a:r>
            <a:r>
              <a:rPr lang="en-US" dirty="0" err="1">
                <a:solidFill>
                  <a:srgbClr val="FFFF00"/>
                </a:solidFill>
              </a:rPr>
              <a:t>bakar</a:t>
            </a:r>
            <a:r>
              <a:rPr lang="en-US" dirty="0">
                <a:solidFill>
                  <a:srgbClr val="FFFF00"/>
                </a:solidFill>
              </a:rPr>
              <a:t> </a:t>
            </a:r>
            <a:r>
              <a:rPr lang="en-US" dirty="0" err="1">
                <a:solidFill>
                  <a:srgbClr val="FFFF00"/>
                </a:solidFill>
              </a:rPr>
              <a:t>minyak</a:t>
            </a:r>
            <a:r>
              <a:rPr lang="en-US" dirty="0">
                <a:solidFill>
                  <a:srgbClr val="FFFF00"/>
                </a:solidFill>
              </a:rPr>
              <a:t>, </a:t>
            </a:r>
            <a:r>
              <a:rPr lang="en-US" dirty="0" err="1">
                <a:solidFill>
                  <a:srgbClr val="FFFF00"/>
                </a:solidFill>
              </a:rPr>
              <a:t>listrik</a:t>
            </a:r>
            <a:r>
              <a:rPr lang="en-US" dirty="0">
                <a:solidFill>
                  <a:srgbClr val="FFFF00"/>
                </a:solidFill>
              </a:rPr>
              <a:t>, gas, air </a:t>
            </a:r>
            <a:r>
              <a:rPr lang="en-US" dirty="0" err="1">
                <a:solidFill>
                  <a:srgbClr val="FFFF00"/>
                </a:solidFill>
              </a:rPr>
              <a:t>minum</a:t>
            </a:r>
            <a:r>
              <a:rPr lang="en-US" dirty="0">
                <a:solidFill>
                  <a:srgbClr val="FFFF00"/>
                </a:solidFill>
              </a:rPr>
              <a:t>/PDAM, </a:t>
            </a:r>
            <a:r>
              <a:rPr lang="en-US" dirty="0" err="1">
                <a:solidFill>
                  <a:srgbClr val="FFFF00"/>
                </a:solidFill>
              </a:rPr>
              <a:t>dan</a:t>
            </a:r>
            <a:r>
              <a:rPr lang="en-US" dirty="0">
                <a:solidFill>
                  <a:srgbClr val="FFFF00"/>
                </a:solidFill>
              </a:rPr>
              <a:t> </a:t>
            </a:r>
            <a:r>
              <a:rPr lang="en-US" dirty="0" err="1">
                <a:solidFill>
                  <a:srgbClr val="FFFF00"/>
                </a:solidFill>
              </a:rPr>
              <a:t>benda</a:t>
            </a:r>
            <a:r>
              <a:rPr lang="en-US" dirty="0">
                <a:solidFill>
                  <a:srgbClr val="FFFF00"/>
                </a:solidFill>
              </a:rPr>
              <a:t> pos.</a:t>
            </a:r>
          </a:p>
          <a:p>
            <a:pPr marL="303213" indent="-303213" algn="just" defTabSz="811213">
              <a:lnSpc>
                <a:spcPct val="110000"/>
              </a:lnSpc>
              <a:buFont typeface="Wingdings" pitchFamily="2" charset="2"/>
              <a:buChar char="Ø"/>
            </a:pPr>
            <a:r>
              <a:rPr lang="en-US" dirty="0" err="1">
                <a:solidFill>
                  <a:srgbClr val="FFFF00"/>
                </a:solidFill>
              </a:rPr>
              <a:t>Atas</a:t>
            </a:r>
            <a:r>
              <a:rPr lang="en-US" dirty="0">
                <a:solidFill>
                  <a:srgbClr val="FFFF00"/>
                </a:solidFill>
              </a:rPr>
              <a:t> </a:t>
            </a:r>
            <a:r>
              <a:rPr lang="en-US" dirty="0" err="1">
                <a:solidFill>
                  <a:srgbClr val="FFFF00"/>
                </a:solidFill>
              </a:rPr>
              <a:t>impor</a:t>
            </a:r>
            <a:r>
              <a:rPr lang="en-US" dirty="0">
                <a:solidFill>
                  <a:srgbClr val="FFFF00"/>
                </a:solidFill>
              </a:rPr>
              <a:t> </a:t>
            </a:r>
            <a:r>
              <a:rPr lang="en-US" dirty="0" err="1">
                <a:solidFill>
                  <a:srgbClr val="FFFF00"/>
                </a:solidFill>
              </a:rPr>
              <a:t>emas</a:t>
            </a:r>
            <a:r>
              <a:rPr lang="en-US" dirty="0">
                <a:solidFill>
                  <a:srgbClr val="FFFF00"/>
                </a:solidFill>
              </a:rPr>
              <a:t> </a:t>
            </a:r>
            <a:r>
              <a:rPr lang="en-US" dirty="0" err="1">
                <a:solidFill>
                  <a:srgbClr val="FFFF00"/>
                </a:solidFill>
              </a:rPr>
              <a:t>batangan</a:t>
            </a:r>
            <a:r>
              <a:rPr lang="en-US" dirty="0">
                <a:solidFill>
                  <a:srgbClr val="FFFF00"/>
                </a:solidFill>
              </a:rPr>
              <a:t> </a:t>
            </a:r>
            <a:r>
              <a:rPr lang="en-US" dirty="0" err="1">
                <a:solidFill>
                  <a:srgbClr val="FFFF00"/>
                </a:solidFill>
              </a:rPr>
              <a:t>yg</a:t>
            </a:r>
            <a:r>
              <a:rPr lang="en-US" dirty="0">
                <a:solidFill>
                  <a:srgbClr val="FFFF00"/>
                </a:solidFill>
              </a:rPr>
              <a:t> </a:t>
            </a:r>
            <a:r>
              <a:rPr lang="en-US" dirty="0" err="1">
                <a:solidFill>
                  <a:srgbClr val="FFFF00"/>
                </a:solidFill>
              </a:rPr>
              <a:t>akan</a:t>
            </a:r>
            <a:r>
              <a:rPr lang="en-US" dirty="0">
                <a:solidFill>
                  <a:srgbClr val="FFFF00"/>
                </a:solidFill>
              </a:rPr>
              <a:t> </a:t>
            </a:r>
            <a:r>
              <a:rPr lang="en-US" dirty="0" err="1">
                <a:solidFill>
                  <a:srgbClr val="FFFF00"/>
                </a:solidFill>
              </a:rPr>
              <a:t>diproses</a:t>
            </a:r>
            <a:r>
              <a:rPr lang="en-US" dirty="0">
                <a:solidFill>
                  <a:srgbClr val="FFFF00"/>
                </a:solidFill>
              </a:rPr>
              <a:t> </a:t>
            </a:r>
            <a:r>
              <a:rPr lang="en-US" dirty="0" err="1">
                <a:solidFill>
                  <a:srgbClr val="FFFF00"/>
                </a:solidFill>
              </a:rPr>
              <a:t>untuk</a:t>
            </a:r>
            <a:r>
              <a:rPr lang="en-US" dirty="0">
                <a:solidFill>
                  <a:srgbClr val="FFFF00"/>
                </a:solidFill>
              </a:rPr>
              <a:t> </a:t>
            </a:r>
            <a:r>
              <a:rPr lang="en-US" dirty="0" err="1">
                <a:solidFill>
                  <a:srgbClr val="FFFF00"/>
                </a:solidFill>
              </a:rPr>
              <a:t>menghasilkan</a:t>
            </a:r>
            <a:r>
              <a:rPr lang="en-US" dirty="0">
                <a:solidFill>
                  <a:srgbClr val="FFFF00"/>
                </a:solidFill>
              </a:rPr>
              <a:t> </a:t>
            </a:r>
            <a:r>
              <a:rPr lang="en-US" dirty="0" err="1">
                <a:solidFill>
                  <a:srgbClr val="FFFF00"/>
                </a:solidFill>
              </a:rPr>
              <a:t>barang</a:t>
            </a:r>
            <a:r>
              <a:rPr lang="en-US" dirty="0">
                <a:solidFill>
                  <a:srgbClr val="FFFF00"/>
                </a:solidFill>
              </a:rPr>
              <a:t> </a:t>
            </a:r>
            <a:r>
              <a:rPr lang="en-US" dirty="0" err="1">
                <a:solidFill>
                  <a:srgbClr val="FFFF00"/>
                </a:solidFill>
              </a:rPr>
              <a:t>perhiasan</a:t>
            </a:r>
            <a:r>
              <a:rPr lang="en-US" dirty="0">
                <a:solidFill>
                  <a:srgbClr val="FFFF00"/>
                </a:solidFill>
              </a:rPr>
              <a:t> </a:t>
            </a:r>
            <a:r>
              <a:rPr lang="en-US" dirty="0" err="1">
                <a:solidFill>
                  <a:srgbClr val="FFFF00"/>
                </a:solidFill>
              </a:rPr>
              <a:t>emas</a:t>
            </a:r>
            <a:r>
              <a:rPr lang="en-US" dirty="0">
                <a:solidFill>
                  <a:srgbClr val="FFFF00"/>
                </a:solidFill>
              </a:rPr>
              <a:t> </a:t>
            </a:r>
            <a:r>
              <a:rPr lang="en-US" dirty="0" err="1">
                <a:solidFill>
                  <a:srgbClr val="FFFF00"/>
                </a:solidFill>
              </a:rPr>
              <a:t>untuk</a:t>
            </a:r>
            <a:r>
              <a:rPr lang="en-US" dirty="0">
                <a:solidFill>
                  <a:srgbClr val="FFFF00"/>
                </a:solidFill>
              </a:rPr>
              <a:t> </a:t>
            </a:r>
            <a:r>
              <a:rPr lang="en-US" dirty="0" err="1">
                <a:solidFill>
                  <a:srgbClr val="FFFF00"/>
                </a:solidFill>
              </a:rPr>
              <a:t>tujuan</a:t>
            </a:r>
            <a:r>
              <a:rPr lang="en-US" dirty="0">
                <a:solidFill>
                  <a:srgbClr val="FFFF00"/>
                </a:solidFill>
              </a:rPr>
              <a:t> </a:t>
            </a:r>
            <a:r>
              <a:rPr lang="en-US" dirty="0" err="1">
                <a:solidFill>
                  <a:srgbClr val="FFFF00"/>
                </a:solidFill>
              </a:rPr>
              <a:t>ekspor</a:t>
            </a:r>
            <a:r>
              <a:rPr lang="en-US" dirty="0">
                <a:solidFill>
                  <a:srgbClr val="FFFF00"/>
                </a:solidFill>
              </a:rPr>
              <a:t> </a:t>
            </a:r>
            <a:r>
              <a:rPr lang="en-US" dirty="0" err="1">
                <a:solidFill>
                  <a:srgbClr val="FFFF00"/>
                </a:solidFill>
              </a:rPr>
              <a:t>dinyatakan</a:t>
            </a:r>
            <a:r>
              <a:rPr lang="en-US" dirty="0">
                <a:solidFill>
                  <a:srgbClr val="FFFF00"/>
                </a:solidFill>
              </a:rPr>
              <a:t> </a:t>
            </a:r>
            <a:r>
              <a:rPr lang="en-US" dirty="0" err="1">
                <a:solidFill>
                  <a:srgbClr val="FFFF00"/>
                </a:solidFill>
              </a:rPr>
              <a:t>dengan</a:t>
            </a:r>
            <a:r>
              <a:rPr lang="en-US" dirty="0">
                <a:solidFill>
                  <a:srgbClr val="FFFF00"/>
                </a:solidFill>
              </a:rPr>
              <a:t> SKB.</a:t>
            </a:r>
          </a:p>
          <a:p>
            <a:pPr marL="303213" indent="-303213" algn="just" defTabSz="811213">
              <a:lnSpc>
                <a:spcPct val="110000"/>
              </a:lnSpc>
              <a:buFont typeface="Wingdings" pitchFamily="2" charset="2"/>
              <a:buChar char="Ø"/>
            </a:pPr>
            <a:r>
              <a:rPr lang="en-US" dirty="0" err="1">
                <a:solidFill>
                  <a:srgbClr val="FFFF00"/>
                </a:solidFill>
              </a:rPr>
              <a:t>Pembayaran</a:t>
            </a:r>
            <a:r>
              <a:rPr lang="en-US" dirty="0">
                <a:solidFill>
                  <a:srgbClr val="FFFF00"/>
                </a:solidFill>
              </a:rPr>
              <a:t>/</a:t>
            </a:r>
            <a:r>
              <a:rPr lang="en-US" dirty="0" err="1">
                <a:solidFill>
                  <a:srgbClr val="FFFF00"/>
                </a:solidFill>
              </a:rPr>
              <a:t>pencairan</a:t>
            </a:r>
            <a:r>
              <a:rPr lang="en-US" dirty="0">
                <a:solidFill>
                  <a:srgbClr val="FFFF00"/>
                </a:solidFill>
              </a:rPr>
              <a:t> </a:t>
            </a:r>
            <a:r>
              <a:rPr lang="en-US" dirty="0" err="1">
                <a:solidFill>
                  <a:srgbClr val="FFFF00"/>
                </a:solidFill>
              </a:rPr>
              <a:t>dana</a:t>
            </a:r>
            <a:r>
              <a:rPr lang="en-US" dirty="0">
                <a:solidFill>
                  <a:srgbClr val="FFFF00"/>
                </a:solidFill>
              </a:rPr>
              <a:t> </a:t>
            </a:r>
            <a:r>
              <a:rPr lang="en-US" dirty="0" err="1">
                <a:solidFill>
                  <a:srgbClr val="FFFF00"/>
                </a:solidFill>
              </a:rPr>
              <a:t>Jaring</a:t>
            </a:r>
            <a:r>
              <a:rPr lang="en-US" dirty="0">
                <a:solidFill>
                  <a:srgbClr val="FFFF00"/>
                </a:solidFill>
              </a:rPr>
              <a:t> </a:t>
            </a:r>
            <a:r>
              <a:rPr lang="en-US" dirty="0" err="1">
                <a:solidFill>
                  <a:srgbClr val="FFFF00"/>
                </a:solidFill>
              </a:rPr>
              <a:t>Pengaman</a:t>
            </a:r>
            <a:r>
              <a:rPr lang="en-US" dirty="0">
                <a:solidFill>
                  <a:srgbClr val="FFFF00"/>
                </a:solidFill>
              </a:rPr>
              <a:t> </a:t>
            </a:r>
            <a:r>
              <a:rPr lang="en-US" dirty="0" err="1">
                <a:solidFill>
                  <a:srgbClr val="FFFF00"/>
                </a:solidFill>
              </a:rPr>
              <a:t>Sosial</a:t>
            </a:r>
            <a:r>
              <a:rPr lang="en-US" dirty="0">
                <a:solidFill>
                  <a:srgbClr val="FFFF00"/>
                </a:solidFill>
              </a:rPr>
              <a:t> (JPS) </a:t>
            </a:r>
            <a:r>
              <a:rPr lang="en-US" dirty="0" err="1">
                <a:solidFill>
                  <a:srgbClr val="FFFF00"/>
                </a:solidFill>
              </a:rPr>
              <a:t>oleh</a:t>
            </a:r>
            <a:r>
              <a:rPr lang="en-US" dirty="0">
                <a:solidFill>
                  <a:srgbClr val="FFFF00"/>
                </a:solidFill>
              </a:rPr>
              <a:t> KPN.</a:t>
            </a:r>
          </a:p>
          <a:p>
            <a:pPr marL="303213" indent="-303213" algn="just" defTabSz="811213">
              <a:lnSpc>
                <a:spcPct val="110000"/>
              </a:lnSpc>
              <a:buFont typeface="Wingdings" pitchFamily="2" charset="2"/>
              <a:buChar char="Ø"/>
            </a:pPr>
            <a:r>
              <a:rPr lang="en-US" dirty="0">
                <a:solidFill>
                  <a:srgbClr val="FFFF00"/>
                </a:solidFill>
              </a:rPr>
              <a:t>Re-</a:t>
            </a:r>
            <a:r>
              <a:rPr lang="en-US" dirty="0" err="1">
                <a:solidFill>
                  <a:srgbClr val="FFFF00"/>
                </a:solidFill>
              </a:rPr>
              <a:t>impor</a:t>
            </a:r>
            <a:r>
              <a:rPr lang="en-US" dirty="0">
                <a:solidFill>
                  <a:srgbClr val="FFFF00"/>
                </a:solidFill>
              </a:rPr>
              <a:t> </a:t>
            </a:r>
            <a:r>
              <a:rPr lang="en-US" dirty="0" err="1">
                <a:solidFill>
                  <a:srgbClr val="FFFF00"/>
                </a:solidFill>
              </a:rPr>
              <a:t>barang-barang</a:t>
            </a:r>
            <a:r>
              <a:rPr lang="en-US" dirty="0">
                <a:solidFill>
                  <a:srgbClr val="FFFF00"/>
                </a:solidFill>
              </a:rPr>
              <a:t> </a:t>
            </a:r>
            <a:r>
              <a:rPr lang="en-US" dirty="0" err="1">
                <a:solidFill>
                  <a:srgbClr val="FFFF00"/>
                </a:solidFill>
              </a:rPr>
              <a:t>yg</a:t>
            </a:r>
            <a:r>
              <a:rPr lang="en-US" dirty="0">
                <a:solidFill>
                  <a:srgbClr val="FFFF00"/>
                </a:solidFill>
              </a:rPr>
              <a:t> </a:t>
            </a:r>
            <a:r>
              <a:rPr lang="en-US" dirty="0" err="1">
                <a:solidFill>
                  <a:srgbClr val="FFFF00"/>
                </a:solidFill>
              </a:rPr>
              <a:t>telah</a:t>
            </a:r>
            <a:r>
              <a:rPr lang="en-US" dirty="0">
                <a:solidFill>
                  <a:srgbClr val="FFFF00"/>
                </a:solidFill>
              </a:rPr>
              <a:t> </a:t>
            </a:r>
            <a:r>
              <a:rPr lang="en-US" dirty="0" err="1">
                <a:solidFill>
                  <a:srgbClr val="FFFF00"/>
                </a:solidFill>
              </a:rPr>
              <a:t>diekspor</a:t>
            </a:r>
            <a:r>
              <a:rPr lang="en-US" dirty="0">
                <a:solidFill>
                  <a:srgbClr val="FFFF00"/>
                </a:solidFill>
              </a:rPr>
              <a:t> </a:t>
            </a:r>
            <a:r>
              <a:rPr lang="en-US" dirty="0" err="1">
                <a:solidFill>
                  <a:srgbClr val="FFFF00"/>
                </a:solidFill>
              </a:rPr>
              <a:t>utk</a:t>
            </a:r>
            <a:r>
              <a:rPr lang="en-US" dirty="0">
                <a:solidFill>
                  <a:srgbClr val="FFFF00"/>
                </a:solidFill>
              </a:rPr>
              <a:t> </a:t>
            </a:r>
            <a:r>
              <a:rPr lang="en-US" dirty="0" err="1">
                <a:solidFill>
                  <a:srgbClr val="FFFF00"/>
                </a:solidFill>
              </a:rPr>
              <a:t>tujuan</a:t>
            </a:r>
            <a:r>
              <a:rPr lang="en-US" dirty="0">
                <a:solidFill>
                  <a:srgbClr val="FFFF00"/>
                </a:solidFill>
              </a:rPr>
              <a:t> </a:t>
            </a:r>
            <a:r>
              <a:rPr lang="en-US" dirty="0" err="1">
                <a:solidFill>
                  <a:srgbClr val="FFFF00"/>
                </a:solidFill>
              </a:rPr>
              <a:t>perbaikan</a:t>
            </a:r>
            <a:r>
              <a:rPr lang="en-US" dirty="0">
                <a:solidFill>
                  <a:srgbClr val="FFFF00"/>
                </a:solidFill>
              </a:rPr>
              <a:t>, </a:t>
            </a:r>
            <a:r>
              <a:rPr lang="en-US" dirty="0" err="1">
                <a:solidFill>
                  <a:srgbClr val="FFFF00"/>
                </a:solidFill>
              </a:rPr>
              <a:t>penger-jaan</a:t>
            </a:r>
            <a:r>
              <a:rPr lang="en-US" dirty="0">
                <a:solidFill>
                  <a:srgbClr val="FFFF00"/>
                </a:solidFill>
              </a:rPr>
              <a:t> </a:t>
            </a:r>
            <a:r>
              <a:rPr lang="en-US" dirty="0" err="1">
                <a:solidFill>
                  <a:srgbClr val="FFFF00"/>
                </a:solidFill>
              </a:rPr>
              <a:t>dan</a:t>
            </a:r>
            <a:r>
              <a:rPr lang="en-US" dirty="0">
                <a:solidFill>
                  <a:srgbClr val="FFFF00"/>
                </a:solidFill>
              </a:rPr>
              <a:t> </a:t>
            </a:r>
            <a:r>
              <a:rPr lang="en-US" dirty="0" err="1">
                <a:solidFill>
                  <a:srgbClr val="FFFF00"/>
                </a:solidFill>
              </a:rPr>
              <a:t>pengujian</a:t>
            </a:r>
            <a:r>
              <a:rPr lang="en-US" dirty="0">
                <a:solidFill>
                  <a:srgbClr val="FFFF00"/>
                </a:solidFill>
              </a:rPr>
              <a:t>.</a:t>
            </a:r>
          </a:p>
        </p:txBody>
      </p:sp>
    </p:spTree>
    <p:extLst>
      <p:ext uri="{BB962C8B-B14F-4D97-AF65-F5344CB8AC3E}">
        <p14:creationId xmlns:p14="http://schemas.microsoft.com/office/powerpoint/2010/main" xmlns="" val="305850547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ChangeArrowheads="1"/>
          </p:cNvSpPr>
          <p:nvPr>
            <p:ph type="title"/>
          </p:nvPr>
        </p:nvSpPr>
        <p:spPr>
          <a:xfrm>
            <a:off x="242888" y="116632"/>
            <a:ext cx="8631237" cy="569168"/>
          </a:xfrm>
        </p:spPr>
        <p:style>
          <a:lnRef idx="0">
            <a:schemeClr val="accent2"/>
          </a:lnRef>
          <a:fillRef idx="3">
            <a:schemeClr val="accent2"/>
          </a:fillRef>
          <a:effectRef idx="3">
            <a:schemeClr val="accent2"/>
          </a:effectRef>
          <a:fontRef idx="minor">
            <a:schemeClr val="lt1"/>
          </a:fontRef>
        </p:style>
        <p:txBody>
          <a:bodyPr>
            <a:normAutofit fontScale="90000"/>
          </a:bodyPr>
          <a:lstStyle/>
          <a:p>
            <a:pPr algn="ctr"/>
            <a:r>
              <a:rPr lang="en-US" dirty="0"/>
              <a:t>PEMUNGUT </a:t>
            </a:r>
            <a:r>
              <a:rPr lang="en-US" dirty="0" err="1"/>
              <a:t>PPh</a:t>
            </a:r>
            <a:r>
              <a:rPr lang="en-US" dirty="0"/>
              <a:t> PASAL 22</a:t>
            </a:r>
          </a:p>
        </p:txBody>
      </p:sp>
      <p:sp>
        <p:nvSpPr>
          <p:cNvPr id="290820" name="Text Box 4"/>
          <p:cNvSpPr txBox="1">
            <a:spLocks noChangeArrowheads="1"/>
          </p:cNvSpPr>
          <p:nvPr/>
        </p:nvSpPr>
        <p:spPr bwMode="auto">
          <a:xfrm>
            <a:off x="242888" y="764704"/>
            <a:ext cx="8631237" cy="57092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1435" tIns="45718" rIns="91435" bIns="45718">
            <a:spAutoFit/>
          </a:bodyPr>
          <a:lstStyle>
            <a:lvl1pPr marL="387350" indent="-387350">
              <a:defRPr sz="2400">
                <a:solidFill>
                  <a:schemeClr val="tx1"/>
                </a:solidFill>
                <a:latin typeface="Times New Roman" pitchFamily="18" charset="0"/>
              </a:defRPr>
            </a:lvl1pPr>
            <a:lvl2pPr marL="844550" indent="-387350">
              <a:defRPr sz="2400">
                <a:solidFill>
                  <a:schemeClr val="tx1"/>
                </a:solidFill>
                <a:latin typeface="Times New Roman" pitchFamily="18" charset="0"/>
              </a:defRPr>
            </a:lvl2pPr>
            <a:lvl3pPr marL="1301750" indent="-387350">
              <a:defRPr sz="2400">
                <a:solidFill>
                  <a:schemeClr val="tx1"/>
                </a:solidFill>
                <a:latin typeface="Times New Roman" pitchFamily="18" charset="0"/>
              </a:defRPr>
            </a:lvl3pPr>
            <a:lvl4pPr marL="1758950" indent="-387350">
              <a:defRPr sz="2400">
                <a:solidFill>
                  <a:schemeClr val="tx1"/>
                </a:solidFill>
                <a:latin typeface="Times New Roman" pitchFamily="18" charset="0"/>
              </a:defRPr>
            </a:lvl4pPr>
            <a:lvl5pPr marL="2214563" indent="-385763">
              <a:defRPr sz="2400">
                <a:solidFill>
                  <a:schemeClr val="tx1"/>
                </a:solidFill>
                <a:latin typeface="Times New Roman" pitchFamily="18" charset="0"/>
              </a:defRPr>
            </a:lvl5pPr>
            <a:lvl6pPr marL="2671763" indent="-385763" fontAlgn="base">
              <a:spcBef>
                <a:spcPct val="0"/>
              </a:spcBef>
              <a:spcAft>
                <a:spcPct val="0"/>
              </a:spcAft>
              <a:defRPr sz="2400">
                <a:solidFill>
                  <a:schemeClr val="tx1"/>
                </a:solidFill>
                <a:latin typeface="Times New Roman" pitchFamily="18" charset="0"/>
              </a:defRPr>
            </a:lvl6pPr>
            <a:lvl7pPr marL="3128963" indent="-385763" fontAlgn="base">
              <a:spcBef>
                <a:spcPct val="0"/>
              </a:spcBef>
              <a:spcAft>
                <a:spcPct val="0"/>
              </a:spcAft>
              <a:defRPr sz="2400">
                <a:solidFill>
                  <a:schemeClr val="tx1"/>
                </a:solidFill>
                <a:latin typeface="Times New Roman" pitchFamily="18" charset="0"/>
              </a:defRPr>
            </a:lvl7pPr>
            <a:lvl8pPr marL="3586163" indent="-385763" fontAlgn="base">
              <a:spcBef>
                <a:spcPct val="0"/>
              </a:spcBef>
              <a:spcAft>
                <a:spcPct val="0"/>
              </a:spcAft>
              <a:defRPr sz="2400">
                <a:solidFill>
                  <a:schemeClr val="tx1"/>
                </a:solidFill>
                <a:latin typeface="Times New Roman" pitchFamily="18" charset="0"/>
              </a:defRPr>
            </a:lvl8pPr>
            <a:lvl9pPr marL="4043363" indent="-385763" fontAlgn="base">
              <a:spcBef>
                <a:spcPct val="0"/>
              </a:spcBef>
              <a:spcAft>
                <a:spcPct val="0"/>
              </a:spcAft>
              <a:defRPr sz="2400">
                <a:solidFill>
                  <a:schemeClr val="tx1"/>
                </a:solidFill>
                <a:latin typeface="Times New Roman" pitchFamily="18" charset="0"/>
              </a:defRPr>
            </a:lvl9pPr>
          </a:lstStyle>
          <a:p>
            <a:pPr eaLnBrk="1" hangingPunct="1">
              <a:lnSpc>
                <a:spcPct val="115000"/>
              </a:lnSpc>
              <a:spcBef>
                <a:spcPct val="30000"/>
              </a:spcBef>
              <a:buClr>
                <a:schemeClr val="tx1"/>
              </a:buClr>
              <a:buSzPct val="75000"/>
              <a:buFont typeface="Wingdings" pitchFamily="2" charset="2"/>
              <a:buNone/>
            </a:pPr>
            <a:r>
              <a:rPr lang="en-US" sz="2000" b="1" u="sng" dirty="0" err="1">
                <a:solidFill>
                  <a:srgbClr val="FFFF00"/>
                </a:solidFill>
                <a:latin typeface="Tahoma" pitchFamily="34" charset="0"/>
                <a:cs typeface="Arial" pitchFamily="34" charset="0"/>
              </a:rPr>
              <a:t>Pemungut</a:t>
            </a:r>
            <a:r>
              <a:rPr lang="en-US" sz="2000" b="1" u="sng" dirty="0">
                <a:solidFill>
                  <a:srgbClr val="FFFF00"/>
                </a:solidFill>
                <a:latin typeface="Tahoma" pitchFamily="34" charset="0"/>
                <a:cs typeface="Arial" pitchFamily="34" charset="0"/>
              </a:rPr>
              <a:t> </a:t>
            </a:r>
            <a:r>
              <a:rPr lang="en-US" sz="2000" b="1" u="sng" dirty="0" err="1">
                <a:solidFill>
                  <a:srgbClr val="FFFF00"/>
                </a:solidFill>
                <a:latin typeface="Tahoma" pitchFamily="34" charset="0"/>
                <a:cs typeface="Arial" pitchFamily="34" charset="0"/>
              </a:rPr>
              <a:t>PPh</a:t>
            </a:r>
            <a:r>
              <a:rPr lang="en-US" sz="2000" b="1" u="sng" dirty="0">
                <a:solidFill>
                  <a:srgbClr val="FFFF00"/>
                </a:solidFill>
                <a:latin typeface="Tahoma" pitchFamily="34" charset="0"/>
                <a:cs typeface="Arial" pitchFamily="34" charset="0"/>
              </a:rPr>
              <a:t> </a:t>
            </a:r>
            <a:r>
              <a:rPr lang="en-US" sz="2000" b="1" u="sng" dirty="0" err="1">
                <a:solidFill>
                  <a:srgbClr val="FFFF00"/>
                </a:solidFill>
                <a:latin typeface="Tahoma" pitchFamily="34" charset="0"/>
                <a:cs typeface="Arial" pitchFamily="34" charset="0"/>
              </a:rPr>
              <a:t>pasal</a:t>
            </a:r>
            <a:r>
              <a:rPr lang="en-US" sz="2000" b="1" u="sng" dirty="0">
                <a:solidFill>
                  <a:srgbClr val="FFFF00"/>
                </a:solidFill>
                <a:latin typeface="Tahoma" pitchFamily="34" charset="0"/>
                <a:cs typeface="Arial" pitchFamily="34" charset="0"/>
              </a:rPr>
              <a:t> 22:</a:t>
            </a:r>
          </a:p>
          <a:p>
            <a:pPr algn="just">
              <a:buFont typeface="Wingdings" pitchFamily="2" charset="2"/>
              <a:buChar char="Ø"/>
            </a:pPr>
            <a:r>
              <a:rPr lang="id-ID" sz="1800" dirty="0">
                <a:solidFill>
                  <a:srgbClr val="FFFF00"/>
                </a:solidFill>
              </a:rPr>
              <a:t>Bank Devisa dan Direktorat Jenderal Bea dan Cukai, atas impor barang; </a:t>
            </a:r>
          </a:p>
          <a:p>
            <a:pPr algn="just">
              <a:buFont typeface="Wingdings" pitchFamily="2" charset="2"/>
              <a:buChar char="Ø"/>
            </a:pPr>
            <a:r>
              <a:rPr lang="id-ID" sz="1800" dirty="0">
                <a:solidFill>
                  <a:srgbClr val="FFFF00"/>
                </a:solidFill>
              </a:rPr>
              <a:t>Direktorat Jenderal Perbendaharaan, Bendahara Pemerintah baik di tingkat Pusat ataupun di tingkat Daerah, yang melakukan pembayaran atas pembelian barang; </a:t>
            </a:r>
          </a:p>
          <a:p>
            <a:pPr algn="just">
              <a:buFont typeface="Wingdings" pitchFamily="2" charset="2"/>
              <a:buChar char="Ø"/>
            </a:pPr>
            <a:r>
              <a:rPr lang="id-ID" sz="1800" dirty="0">
                <a:solidFill>
                  <a:srgbClr val="FFFF00"/>
                </a:solidFill>
              </a:rPr>
              <a:t>Badan Usaha Milik Negara dan Badan Usaha Milik Daerah, yang melakukan pembelian barang dengan dana yang bersumber dari belanja negara (APBN) dan/atau belanja daerah (APBD), kecuali badan-badan tersebut pada angka 4; </a:t>
            </a:r>
          </a:p>
          <a:p>
            <a:pPr algn="just">
              <a:buFont typeface="Wingdings" pitchFamily="2" charset="2"/>
              <a:buChar char="Ø"/>
            </a:pPr>
            <a:r>
              <a:rPr lang="id-ID" sz="1800" dirty="0">
                <a:solidFill>
                  <a:srgbClr val="FFFF00"/>
                </a:solidFill>
              </a:rPr>
              <a:t>Bank Indonesia (BI), PT Perusahaan Pengelola Aset (PPA), Perum Badan Urusan Logistik (BULOG), PT Telekomunikasi Indonesia (Telkom), PT Perusahaan Listrik Negara (PLN), PT Garuda Indonesia, PT Indosat, PT Krakatau Steel, PT Pertamina, dan bank-bank BUMN yang melakukan pembelian barang yang dananya bersumber dari APBN maupun non-APBN; </a:t>
            </a:r>
          </a:p>
          <a:p>
            <a:pPr algn="just">
              <a:buFont typeface="Wingdings" pitchFamily="2" charset="2"/>
              <a:buChar char="Ø"/>
            </a:pPr>
            <a:r>
              <a:rPr lang="id-ID" sz="1800" dirty="0">
                <a:solidFill>
                  <a:srgbClr val="FFFF00"/>
                </a:solidFill>
              </a:rPr>
              <a:t>Badan usaha yang bergerak dalam bidang usaha industri semen, industri kertas, industri baja, dan industri otomotif, yang ditunjuk oleh Kepala Kantor Pelayanan Pajak, atas penjualan hasil produksinya di dalam negeri; </a:t>
            </a:r>
          </a:p>
          <a:p>
            <a:pPr algn="just">
              <a:buFont typeface="Wingdings" pitchFamily="2" charset="2"/>
              <a:buChar char="Ø"/>
            </a:pPr>
            <a:r>
              <a:rPr lang="id-ID" sz="1800" dirty="0">
                <a:solidFill>
                  <a:srgbClr val="FFFF00"/>
                </a:solidFill>
              </a:rPr>
              <a:t>Produsen atau importir bahan bakar minyak, gas, dan pelumas atas penjualan bahan bakar minyak, gas, dan pelumas.</a:t>
            </a:r>
          </a:p>
          <a:p>
            <a:pPr algn="just">
              <a:buFont typeface="Wingdings" pitchFamily="2" charset="2"/>
              <a:buChar char="Ø"/>
            </a:pPr>
            <a:r>
              <a:rPr lang="id-ID" sz="1800" dirty="0">
                <a:solidFill>
                  <a:srgbClr val="FFFF00"/>
                </a:solidFill>
              </a:rPr>
              <a:t>Industri dan eksportir yang bergerak dalam sektor perhutanan, perkebunan, pertanian, dan perikanan yang ditunjuk oleh Direktur Jenderal Pajak atas pembelian bahan-bahan untuk keperluan industri atau ekspor mereka dari pedagang pengumpul</a:t>
            </a:r>
            <a:r>
              <a:rPr lang="id-ID" sz="1800" dirty="0">
                <a:solidFill>
                  <a:schemeClr val="bg2"/>
                </a:solidFill>
              </a:rPr>
              <a:t>.</a:t>
            </a:r>
            <a:endParaRPr lang="id-ID" sz="1800" dirty="0">
              <a:solidFill>
                <a:schemeClr val="bg2"/>
              </a:solidFill>
              <a:effectLst/>
            </a:endParaRPr>
          </a:p>
        </p:txBody>
      </p:sp>
    </p:spTree>
    <p:extLst>
      <p:ext uri="{BB962C8B-B14F-4D97-AF65-F5344CB8AC3E}">
        <p14:creationId xmlns:p14="http://schemas.microsoft.com/office/powerpoint/2010/main" xmlns="" val="24085432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8640960" cy="492968"/>
          </a:xfrm>
        </p:spPr>
        <p:style>
          <a:lnRef idx="0">
            <a:schemeClr val="accent2"/>
          </a:lnRef>
          <a:fillRef idx="3">
            <a:schemeClr val="accent2"/>
          </a:fillRef>
          <a:effectRef idx="3">
            <a:schemeClr val="accent2"/>
          </a:effectRef>
          <a:fontRef idx="minor">
            <a:schemeClr val="lt1"/>
          </a:fontRef>
        </p:style>
        <p:txBody>
          <a:bodyPr>
            <a:normAutofit/>
          </a:bodyPr>
          <a:lstStyle/>
          <a:p>
            <a:pPr algn="ctr"/>
            <a:r>
              <a:rPr lang="id-ID" sz="2600" b="1" dirty="0"/>
              <a:t>Barang yang tergolong sangat mewah </a:t>
            </a:r>
            <a:r>
              <a:rPr lang="id-ID" sz="2600" b="1" dirty="0" smtClean="0"/>
              <a:t>meliputi:</a:t>
            </a:r>
            <a:endParaRPr lang="id-ID" sz="2600" b="1" dirty="0"/>
          </a:p>
        </p:txBody>
      </p:sp>
      <p:sp>
        <p:nvSpPr>
          <p:cNvPr id="3" name="Content Placeholder 2"/>
          <p:cNvSpPr>
            <a:spLocks noGrp="1"/>
          </p:cNvSpPr>
          <p:nvPr>
            <p:ph idx="1"/>
          </p:nvPr>
        </p:nvSpPr>
        <p:spPr>
          <a:xfrm>
            <a:off x="395536" y="980728"/>
            <a:ext cx="8424936" cy="3987781"/>
          </a:xfrm>
        </p:spPr>
        <p:txBody>
          <a:bodyPr>
            <a:noAutofit/>
          </a:bodyPr>
          <a:lstStyle/>
          <a:p>
            <a:pPr marL="268288" indent="-268288" algn="just"/>
            <a:r>
              <a:rPr lang="id-ID" sz="1800" dirty="0" smtClean="0">
                <a:solidFill>
                  <a:srgbClr val="FFFF00"/>
                </a:solidFill>
              </a:rPr>
              <a:t>pesawat </a:t>
            </a:r>
            <a:r>
              <a:rPr lang="id-ID" sz="1800" dirty="0">
                <a:solidFill>
                  <a:srgbClr val="FFFF00"/>
                </a:solidFill>
              </a:rPr>
              <a:t>udara pribadi dengan harga jual lebih dari Rp 20.000.000.000,00 (dua puluh milyar </a:t>
            </a:r>
            <a:r>
              <a:rPr lang="id-ID" sz="1800" dirty="0" smtClean="0">
                <a:solidFill>
                  <a:srgbClr val="FFFF00"/>
                </a:solidFill>
              </a:rPr>
              <a:t> rupiah);         </a:t>
            </a:r>
            <a:r>
              <a:rPr lang="id-ID" sz="1800" dirty="0">
                <a:solidFill>
                  <a:srgbClr val="FFFF00"/>
                </a:solidFill>
              </a:rPr>
              <a:t>	</a:t>
            </a:r>
            <a:endParaRPr lang="id-ID" sz="1800" dirty="0" smtClean="0">
              <a:solidFill>
                <a:srgbClr val="FFFF00"/>
              </a:solidFill>
            </a:endParaRPr>
          </a:p>
          <a:p>
            <a:pPr marL="268288" indent="-268288" algn="just"/>
            <a:r>
              <a:rPr lang="id-ID" sz="1800" dirty="0" smtClean="0">
                <a:solidFill>
                  <a:srgbClr val="FFFF00"/>
                </a:solidFill>
              </a:rPr>
              <a:t>kapal </a:t>
            </a:r>
            <a:r>
              <a:rPr lang="id-ID" sz="1800" dirty="0">
                <a:solidFill>
                  <a:srgbClr val="FFFF00"/>
                </a:solidFill>
              </a:rPr>
              <a:t>pesiar dan sejenisnya dengan harga jual lebih dari Rp 10.000.000.000,00 (sepuluh </a:t>
            </a:r>
            <a:r>
              <a:rPr lang="id-ID" sz="1800" dirty="0" smtClean="0">
                <a:solidFill>
                  <a:srgbClr val="FFFF00"/>
                </a:solidFill>
              </a:rPr>
              <a:t>milyar </a:t>
            </a:r>
            <a:r>
              <a:rPr lang="id-ID" sz="1800" dirty="0">
                <a:solidFill>
                  <a:srgbClr val="FFFF00"/>
                </a:solidFill>
              </a:rPr>
              <a:t>rupiah);</a:t>
            </a:r>
          </a:p>
          <a:p>
            <a:pPr marL="268288" indent="-268288" algn="just"/>
            <a:r>
              <a:rPr lang="id-ID" sz="1800" dirty="0" smtClean="0">
                <a:solidFill>
                  <a:srgbClr val="FFFF00"/>
                </a:solidFill>
              </a:rPr>
              <a:t>rumah </a:t>
            </a:r>
            <a:r>
              <a:rPr lang="id-ID" sz="1800" dirty="0">
                <a:solidFill>
                  <a:srgbClr val="FFFF00"/>
                </a:solidFill>
              </a:rPr>
              <a:t>beserta tanahnya dengan harga jual atau harga pengalihannya lebih dari </a:t>
            </a:r>
            <a:r>
              <a:rPr lang="id-ID" sz="1800" dirty="0" smtClean="0">
                <a:solidFill>
                  <a:srgbClr val="FFFF00"/>
                </a:solidFill>
              </a:rPr>
              <a:t>Rp </a:t>
            </a:r>
            <a:r>
              <a:rPr lang="id-ID" sz="1800" dirty="0">
                <a:solidFill>
                  <a:srgbClr val="FFFF00"/>
                </a:solidFill>
              </a:rPr>
              <a:t>10.000.000.000,00 (sepuluh milyar rupiah) dan luas bangunan lebih dari 500 m2 (lima </a:t>
            </a:r>
            <a:r>
              <a:rPr lang="id-ID" sz="1800" dirty="0" smtClean="0">
                <a:solidFill>
                  <a:srgbClr val="FFFF00"/>
                </a:solidFill>
              </a:rPr>
              <a:t>ratus meter </a:t>
            </a:r>
            <a:r>
              <a:rPr lang="id-ID" sz="1800" dirty="0">
                <a:solidFill>
                  <a:srgbClr val="FFFF00"/>
                </a:solidFill>
              </a:rPr>
              <a:t>persegi);</a:t>
            </a:r>
          </a:p>
          <a:p>
            <a:pPr marL="268288" indent="-268288" algn="just"/>
            <a:r>
              <a:rPr lang="id-ID" sz="1800" dirty="0" smtClean="0">
                <a:solidFill>
                  <a:srgbClr val="FFFF00"/>
                </a:solidFill>
              </a:rPr>
              <a:t>apartemen</a:t>
            </a:r>
            <a:r>
              <a:rPr lang="id-ID" sz="1800" dirty="0">
                <a:solidFill>
                  <a:srgbClr val="FFFF00"/>
                </a:solidFill>
              </a:rPr>
              <a:t>, kondominium, dan sejenisnya dengan harga jual atau pengalihannya lebih dari </a:t>
            </a:r>
            <a:r>
              <a:rPr lang="id-ID" sz="1800" dirty="0" smtClean="0">
                <a:solidFill>
                  <a:srgbClr val="FFFF00"/>
                </a:solidFill>
              </a:rPr>
              <a:t>Rp10.000.000.000,00 </a:t>
            </a:r>
            <a:r>
              <a:rPr lang="id-ID" sz="1800" dirty="0">
                <a:solidFill>
                  <a:srgbClr val="FFFF00"/>
                </a:solidFill>
              </a:rPr>
              <a:t>(sepuluh milyar rupiah) dan/atau luas bangunan lebih dari 400 m2 </a:t>
            </a:r>
            <a:r>
              <a:rPr lang="id-ID" sz="1800" dirty="0" smtClean="0">
                <a:solidFill>
                  <a:srgbClr val="FFFF00"/>
                </a:solidFill>
              </a:rPr>
              <a:t>(</a:t>
            </a:r>
            <a:r>
              <a:rPr lang="id-ID" sz="1800" dirty="0">
                <a:solidFill>
                  <a:srgbClr val="FFFF00"/>
                </a:solidFill>
              </a:rPr>
              <a:t>empat ratus meter persegi);</a:t>
            </a:r>
          </a:p>
          <a:p>
            <a:pPr marL="268288" indent="-268288" algn="just"/>
            <a:r>
              <a:rPr lang="id-ID" sz="1800" dirty="0" smtClean="0">
                <a:solidFill>
                  <a:srgbClr val="FFFF00"/>
                </a:solidFill>
              </a:rPr>
              <a:t>kendaraan </a:t>
            </a:r>
            <a:r>
              <a:rPr lang="id-ID" sz="1800" dirty="0">
                <a:solidFill>
                  <a:srgbClr val="FFFF00"/>
                </a:solidFill>
              </a:rPr>
              <a:t>bermotor roda empat pengangkutan orang kurang dari 10 orang berupa sedan, </a:t>
            </a:r>
            <a:r>
              <a:rPr lang="id-ID" sz="1800" dirty="0" smtClean="0">
                <a:solidFill>
                  <a:srgbClr val="FFFF00"/>
                </a:solidFill>
              </a:rPr>
              <a:t>jeep</a:t>
            </a:r>
            <a:r>
              <a:rPr lang="id-ID" sz="1800" dirty="0">
                <a:solidFill>
                  <a:srgbClr val="FFFF00"/>
                </a:solidFill>
              </a:rPr>
              <a:t>, sport utility vehicle (suv), multi purpose vehicle (mpv), minibus dan sejenisnya dengan </a:t>
            </a:r>
            <a:r>
              <a:rPr lang="id-ID" sz="1800" dirty="0" smtClean="0">
                <a:solidFill>
                  <a:srgbClr val="FFFF00"/>
                </a:solidFill>
              </a:rPr>
              <a:t>harga </a:t>
            </a:r>
            <a:r>
              <a:rPr lang="id-ID" sz="1800" dirty="0">
                <a:solidFill>
                  <a:srgbClr val="FFFF00"/>
                </a:solidFill>
              </a:rPr>
              <a:t>jual lebih dari Rp 5.000.000.000,00 (lima milyar rupiah) dan dengan kapasitas silinder </a:t>
            </a:r>
            <a:r>
              <a:rPr lang="id-ID" sz="1800" dirty="0" smtClean="0">
                <a:solidFill>
                  <a:srgbClr val="FFFF00"/>
                </a:solidFill>
              </a:rPr>
              <a:t>lebih </a:t>
            </a:r>
            <a:r>
              <a:rPr lang="id-ID" sz="1800" dirty="0">
                <a:solidFill>
                  <a:srgbClr val="FFFF00"/>
                </a:solidFill>
              </a:rPr>
              <a:t>dari 3.000 cc. </a:t>
            </a:r>
          </a:p>
        </p:txBody>
      </p:sp>
      <p:sp>
        <p:nvSpPr>
          <p:cNvPr id="4" name="TextBox 3"/>
          <p:cNvSpPr txBox="1"/>
          <p:nvPr/>
        </p:nvSpPr>
        <p:spPr>
          <a:xfrm>
            <a:off x="228600" y="5486400"/>
            <a:ext cx="8640960" cy="1200329"/>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just"/>
            <a:r>
              <a:rPr lang="id-ID" dirty="0"/>
              <a:t>Besarnya Pajak Penghasilan yang harus dipungut oleh Pemungut Pajak adalah sebesar 5% (lima </a:t>
            </a:r>
            <a:r>
              <a:rPr lang="id-ID" dirty="0" smtClean="0"/>
              <a:t>persen</a:t>
            </a:r>
            <a:r>
              <a:rPr lang="id-ID" dirty="0"/>
              <a:t>) dari harga jual tidak termasuk Pajak Pertambahan Nilai dan Pajak Penjualan atas Barang </a:t>
            </a:r>
            <a:r>
              <a:rPr lang="id-ID" dirty="0" smtClean="0"/>
              <a:t>mewah </a:t>
            </a:r>
            <a:r>
              <a:rPr lang="id-ID" dirty="0"/>
              <a:t>(PPN dan PPn BM</a:t>
            </a:r>
            <a:r>
              <a:rPr lang="id-ID" dirty="0" smtClean="0"/>
              <a:t>).</a:t>
            </a:r>
            <a:endParaRPr lang="id-ID" dirty="0"/>
          </a:p>
        </p:txBody>
      </p:sp>
    </p:spTree>
    <p:extLst>
      <p:ext uri="{BB962C8B-B14F-4D97-AF65-F5344CB8AC3E}">
        <p14:creationId xmlns:p14="http://schemas.microsoft.com/office/powerpoint/2010/main" xmlns="" val="3247312577"/>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ChangeArrowheads="1"/>
          </p:cNvSpPr>
          <p:nvPr>
            <p:ph type="title"/>
          </p:nvPr>
        </p:nvSpPr>
        <p:spPr>
          <a:xfrm>
            <a:off x="762000" y="304800"/>
            <a:ext cx="7467600" cy="715962"/>
          </a:xfrm>
        </p:spPr>
        <p:style>
          <a:lnRef idx="0">
            <a:schemeClr val="accent2"/>
          </a:lnRef>
          <a:fillRef idx="3">
            <a:schemeClr val="accent2"/>
          </a:fillRef>
          <a:effectRef idx="3">
            <a:schemeClr val="accent2"/>
          </a:effectRef>
          <a:fontRef idx="minor">
            <a:schemeClr val="lt1"/>
          </a:fontRef>
        </p:style>
        <p:txBody>
          <a:bodyPr>
            <a:normAutofit fontScale="90000"/>
          </a:bodyPr>
          <a:lstStyle/>
          <a:p>
            <a:pPr algn="ctr" defTabSz="811213"/>
            <a:r>
              <a:rPr lang="en-US" dirty="0"/>
              <a:t>TARIF </a:t>
            </a:r>
            <a:r>
              <a:rPr lang="en-US" dirty="0" err="1"/>
              <a:t>PPh</a:t>
            </a:r>
            <a:r>
              <a:rPr lang="en-US" dirty="0"/>
              <a:t> PASAL 22</a:t>
            </a:r>
          </a:p>
        </p:txBody>
      </p:sp>
      <p:sp>
        <p:nvSpPr>
          <p:cNvPr id="293891" name="Rectangle 3"/>
          <p:cNvSpPr>
            <a:spLocks noGrp="1" noChangeArrowheads="1"/>
          </p:cNvSpPr>
          <p:nvPr>
            <p:ph idx="1"/>
          </p:nvPr>
        </p:nvSpPr>
        <p:spPr>
          <a:xfrm>
            <a:off x="0" y="1219200"/>
            <a:ext cx="8709025" cy="4656137"/>
          </a:xfrm>
        </p:spPr>
        <p:txBody>
          <a:bodyPr>
            <a:noAutofit/>
          </a:bodyPr>
          <a:lstStyle/>
          <a:p>
            <a:pPr marL="303213" indent="-303213" defTabSz="811213">
              <a:lnSpc>
                <a:spcPct val="105000"/>
              </a:lnSpc>
              <a:buClr>
                <a:schemeClr val="tx1"/>
              </a:buClr>
            </a:pPr>
            <a:r>
              <a:rPr lang="en-US" sz="2000" b="1" dirty="0" err="1">
                <a:solidFill>
                  <a:schemeClr val="bg2"/>
                </a:solidFill>
              </a:rPr>
              <a:t>Importir</a:t>
            </a:r>
            <a:r>
              <a:rPr lang="en-US" sz="2000" b="1" dirty="0">
                <a:solidFill>
                  <a:schemeClr val="bg2"/>
                </a:solidFill>
              </a:rPr>
              <a:t> yang </a:t>
            </a:r>
            <a:r>
              <a:rPr lang="en-US" sz="2000" b="1" dirty="0" err="1">
                <a:solidFill>
                  <a:schemeClr val="bg2"/>
                </a:solidFill>
              </a:rPr>
              <a:t>memiliki</a:t>
            </a:r>
            <a:r>
              <a:rPr lang="en-US" sz="2000" b="1" dirty="0">
                <a:solidFill>
                  <a:schemeClr val="bg2"/>
                </a:solidFill>
              </a:rPr>
              <a:t> API (</a:t>
            </a:r>
            <a:r>
              <a:rPr lang="en-US" sz="2000" b="1" dirty="0" err="1">
                <a:solidFill>
                  <a:schemeClr val="bg2"/>
                </a:solidFill>
              </a:rPr>
              <a:t>angka</a:t>
            </a:r>
            <a:r>
              <a:rPr lang="en-US" sz="2000" b="1" dirty="0">
                <a:solidFill>
                  <a:schemeClr val="bg2"/>
                </a:solidFill>
              </a:rPr>
              <a:t> </a:t>
            </a:r>
            <a:r>
              <a:rPr lang="en-US" sz="2000" b="1" dirty="0" err="1">
                <a:solidFill>
                  <a:schemeClr val="bg2"/>
                </a:solidFill>
              </a:rPr>
              <a:t>pengenal</a:t>
            </a:r>
            <a:r>
              <a:rPr lang="en-US" sz="2000" b="1" dirty="0">
                <a:solidFill>
                  <a:schemeClr val="bg2"/>
                </a:solidFill>
              </a:rPr>
              <a:t> </a:t>
            </a:r>
            <a:r>
              <a:rPr lang="en-US" sz="2000" b="1" dirty="0" err="1">
                <a:solidFill>
                  <a:schemeClr val="bg2"/>
                </a:solidFill>
              </a:rPr>
              <a:t>importir</a:t>
            </a:r>
            <a:r>
              <a:rPr lang="en-US" sz="2000" b="1" dirty="0">
                <a:solidFill>
                  <a:schemeClr val="bg2"/>
                </a:solidFill>
              </a:rPr>
              <a:t>); </a:t>
            </a:r>
            <a:r>
              <a:rPr lang="en-US" sz="2000" b="1" dirty="0" err="1">
                <a:solidFill>
                  <a:schemeClr val="bg2"/>
                </a:solidFill>
              </a:rPr>
              <a:t>tarif</a:t>
            </a:r>
            <a:r>
              <a:rPr lang="en-US" sz="2000" b="1" dirty="0">
                <a:solidFill>
                  <a:schemeClr val="bg2"/>
                </a:solidFill>
              </a:rPr>
              <a:t> 2.5%</a:t>
            </a:r>
          </a:p>
          <a:p>
            <a:pPr marL="658813" lvl="1" indent="-254000" defTabSz="811213">
              <a:lnSpc>
                <a:spcPct val="105000"/>
              </a:lnSpc>
              <a:buClr>
                <a:schemeClr val="tx1"/>
              </a:buClr>
            </a:pPr>
            <a:r>
              <a:rPr lang="en-US" sz="2000" b="1" dirty="0" err="1">
                <a:solidFill>
                  <a:schemeClr val="bg2"/>
                </a:solidFill>
              </a:rPr>
              <a:t>PPh</a:t>
            </a:r>
            <a:r>
              <a:rPr lang="en-US" sz="2000" b="1" dirty="0">
                <a:solidFill>
                  <a:schemeClr val="bg2"/>
                </a:solidFill>
              </a:rPr>
              <a:t> </a:t>
            </a:r>
            <a:r>
              <a:rPr lang="en-US" sz="2000" b="1" dirty="0" err="1">
                <a:solidFill>
                  <a:schemeClr val="bg2"/>
                </a:solidFill>
              </a:rPr>
              <a:t>pasal</a:t>
            </a:r>
            <a:r>
              <a:rPr lang="en-US" sz="2000" b="1" dirty="0">
                <a:solidFill>
                  <a:schemeClr val="bg2"/>
                </a:solidFill>
              </a:rPr>
              <a:t> 22 = 2.5% x </a:t>
            </a:r>
            <a:r>
              <a:rPr lang="en-US" sz="2000" b="1" dirty="0" err="1">
                <a:solidFill>
                  <a:schemeClr val="bg2"/>
                </a:solidFill>
              </a:rPr>
              <a:t>Nilai</a:t>
            </a:r>
            <a:r>
              <a:rPr lang="en-US" sz="2000" b="1" dirty="0">
                <a:solidFill>
                  <a:schemeClr val="bg2"/>
                </a:solidFill>
              </a:rPr>
              <a:t> </a:t>
            </a:r>
            <a:r>
              <a:rPr lang="en-US" sz="2000" b="1" dirty="0" err="1">
                <a:solidFill>
                  <a:schemeClr val="bg2"/>
                </a:solidFill>
              </a:rPr>
              <a:t>Impor</a:t>
            </a:r>
            <a:endParaRPr lang="en-US" sz="2000" b="1" dirty="0">
              <a:solidFill>
                <a:schemeClr val="bg2"/>
              </a:solidFill>
            </a:endParaRPr>
          </a:p>
          <a:p>
            <a:pPr marL="303213" indent="-303213" defTabSz="811213">
              <a:lnSpc>
                <a:spcPct val="105000"/>
              </a:lnSpc>
              <a:buClr>
                <a:schemeClr val="tx1"/>
              </a:buClr>
            </a:pPr>
            <a:r>
              <a:rPr lang="en-US" sz="2000" b="1" dirty="0" err="1">
                <a:solidFill>
                  <a:schemeClr val="bg2"/>
                </a:solidFill>
              </a:rPr>
              <a:t>Importir</a:t>
            </a:r>
            <a:r>
              <a:rPr lang="en-US" sz="2000" b="1" dirty="0">
                <a:solidFill>
                  <a:schemeClr val="bg2"/>
                </a:solidFill>
              </a:rPr>
              <a:t> yang </a:t>
            </a:r>
            <a:r>
              <a:rPr lang="en-US" sz="2000" b="1" dirty="0" err="1">
                <a:solidFill>
                  <a:schemeClr val="bg2"/>
                </a:solidFill>
              </a:rPr>
              <a:t>tidak</a:t>
            </a:r>
            <a:r>
              <a:rPr lang="en-US" sz="2000" b="1" dirty="0">
                <a:solidFill>
                  <a:schemeClr val="bg2"/>
                </a:solidFill>
              </a:rPr>
              <a:t> </a:t>
            </a:r>
            <a:r>
              <a:rPr lang="en-US" sz="2000" b="1" dirty="0" err="1">
                <a:solidFill>
                  <a:schemeClr val="bg2"/>
                </a:solidFill>
              </a:rPr>
              <a:t>memiliki</a:t>
            </a:r>
            <a:r>
              <a:rPr lang="en-US" sz="2000" b="1" dirty="0">
                <a:solidFill>
                  <a:schemeClr val="bg2"/>
                </a:solidFill>
              </a:rPr>
              <a:t> API, </a:t>
            </a:r>
            <a:r>
              <a:rPr lang="en-US" sz="2000" b="1" dirty="0" err="1">
                <a:solidFill>
                  <a:schemeClr val="bg2"/>
                </a:solidFill>
              </a:rPr>
              <a:t>tarif</a:t>
            </a:r>
            <a:r>
              <a:rPr lang="en-US" sz="2000" b="1" dirty="0">
                <a:solidFill>
                  <a:schemeClr val="bg2"/>
                </a:solidFill>
              </a:rPr>
              <a:t> 7.5%</a:t>
            </a:r>
          </a:p>
          <a:p>
            <a:pPr marL="658813" lvl="1" indent="-254000" defTabSz="811213">
              <a:lnSpc>
                <a:spcPct val="105000"/>
              </a:lnSpc>
              <a:buClr>
                <a:schemeClr val="tx1"/>
              </a:buClr>
            </a:pPr>
            <a:r>
              <a:rPr lang="en-US" sz="2000" b="1" dirty="0" err="1">
                <a:solidFill>
                  <a:schemeClr val="bg2"/>
                </a:solidFill>
              </a:rPr>
              <a:t>PPh</a:t>
            </a:r>
            <a:r>
              <a:rPr lang="en-US" sz="2000" b="1" dirty="0">
                <a:solidFill>
                  <a:schemeClr val="bg2"/>
                </a:solidFill>
              </a:rPr>
              <a:t> </a:t>
            </a:r>
            <a:r>
              <a:rPr lang="en-US" sz="2000" b="1" dirty="0" err="1">
                <a:solidFill>
                  <a:schemeClr val="bg2"/>
                </a:solidFill>
              </a:rPr>
              <a:t>pasal</a:t>
            </a:r>
            <a:r>
              <a:rPr lang="en-US" sz="2000" b="1" dirty="0">
                <a:solidFill>
                  <a:schemeClr val="bg2"/>
                </a:solidFill>
              </a:rPr>
              <a:t> 22 = 7.5% x </a:t>
            </a:r>
            <a:r>
              <a:rPr lang="en-US" sz="2000" b="1" dirty="0" err="1">
                <a:solidFill>
                  <a:schemeClr val="bg2"/>
                </a:solidFill>
              </a:rPr>
              <a:t>Nilai</a:t>
            </a:r>
            <a:r>
              <a:rPr lang="en-US" sz="2000" b="1" dirty="0">
                <a:solidFill>
                  <a:schemeClr val="bg2"/>
                </a:solidFill>
              </a:rPr>
              <a:t> </a:t>
            </a:r>
            <a:r>
              <a:rPr lang="en-US" sz="2000" b="1" dirty="0" err="1">
                <a:solidFill>
                  <a:schemeClr val="bg2"/>
                </a:solidFill>
              </a:rPr>
              <a:t>Impor</a:t>
            </a:r>
            <a:endParaRPr lang="en-US" sz="2000" b="1" dirty="0">
              <a:solidFill>
                <a:schemeClr val="bg2"/>
              </a:solidFill>
            </a:endParaRPr>
          </a:p>
          <a:p>
            <a:pPr marL="303213" indent="-303213" defTabSz="811213">
              <a:lnSpc>
                <a:spcPct val="105000"/>
              </a:lnSpc>
              <a:buClr>
                <a:schemeClr val="tx1"/>
              </a:buClr>
            </a:pPr>
            <a:r>
              <a:rPr lang="en-US" sz="2000" b="1" dirty="0" err="1">
                <a:solidFill>
                  <a:schemeClr val="bg2"/>
                </a:solidFill>
              </a:rPr>
              <a:t>Barang</a:t>
            </a:r>
            <a:r>
              <a:rPr lang="en-US" sz="2000" b="1" dirty="0">
                <a:solidFill>
                  <a:schemeClr val="bg2"/>
                </a:solidFill>
              </a:rPr>
              <a:t> </a:t>
            </a:r>
            <a:r>
              <a:rPr lang="en-US" sz="2000" b="1" dirty="0" err="1">
                <a:solidFill>
                  <a:schemeClr val="bg2"/>
                </a:solidFill>
              </a:rPr>
              <a:t>impor</a:t>
            </a:r>
            <a:r>
              <a:rPr lang="en-US" sz="2000" b="1" dirty="0">
                <a:solidFill>
                  <a:schemeClr val="bg2"/>
                </a:solidFill>
              </a:rPr>
              <a:t> yang </a:t>
            </a:r>
            <a:r>
              <a:rPr lang="en-US" sz="2000" b="1" dirty="0" err="1">
                <a:solidFill>
                  <a:schemeClr val="bg2"/>
                </a:solidFill>
              </a:rPr>
              <a:t>tidak</a:t>
            </a:r>
            <a:r>
              <a:rPr lang="en-US" sz="2000" b="1" dirty="0">
                <a:solidFill>
                  <a:schemeClr val="bg2"/>
                </a:solidFill>
              </a:rPr>
              <a:t> </a:t>
            </a:r>
            <a:r>
              <a:rPr lang="en-US" sz="2000" b="1" dirty="0" err="1">
                <a:solidFill>
                  <a:schemeClr val="bg2"/>
                </a:solidFill>
              </a:rPr>
              <a:t>dikuasai</a:t>
            </a:r>
            <a:r>
              <a:rPr lang="en-US" sz="2000" b="1" dirty="0">
                <a:solidFill>
                  <a:schemeClr val="bg2"/>
                </a:solidFill>
              </a:rPr>
              <a:t>; </a:t>
            </a:r>
            <a:r>
              <a:rPr lang="en-US" sz="2000" b="1" dirty="0" err="1">
                <a:solidFill>
                  <a:schemeClr val="bg2"/>
                </a:solidFill>
              </a:rPr>
              <a:t>tarif</a:t>
            </a:r>
            <a:r>
              <a:rPr lang="en-US" sz="2000" b="1" dirty="0">
                <a:solidFill>
                  <a:schemeClr val="bg2"/>
                </a:solidFill>
              </a:rPr>
              <a:t> 7.5% </a:t>
            </a:r>
            <a:r>
              <a:rPr lang="en-US" sz="2000" b="1" dirty="0" err="1">
                <a:solidFill>
                  <a:schemeClr val="bg2"/>
                </a:solidFill>
              </a:rPr>
              <a:t>dari</a:t>
            </a:r>
            <a:r>
              <a:rPr lang="en-US" sz="2000" b="1" dirty="0">
                <a:solidFill>
                  <a:schemeClr val="bg2"/>
                </a:solidFill>
              </a:rPr>
              <a:t> </a:t>
            </a:r>
            <a:r>
              <a:rPr lang="en-US" sz="2000" b="1" dirty="0" err="1">
                <a:solidFill>
                  <a:schemeClr val="bg2"/>
                </a:solidFill>
              </a:rPr>
              <a:t>harga</a:t>
            </a:r>
            <a:r>
              <a:rPr lang="en-US" sz="2000" b="1" dirty="0">
                <a:solidFill>
                  <a:schemeClr val="bg2"/>
                </a:solidFill>
              </a:rPr>
              <a:t> </a:t>
            </a:r>
            <a:r>
              <a:rPr lang="en-US" sz="2000" b="1" dirty="0" err="1">
                <a:solidFill>
                  <a:schemeClr val="bg2"/>
                </a:solidFill>
              </a:rPr>
              <a:t>jual</a:t>
            </a:r>
            <a:r>
              <a:rPr lang="en-US" sz="2000" b="1" dirty="0">
                <a:solidFill>
                  <a:schemeClr val="bg2"/>
                </a:solidFill>
              </a:rPr>
              <a:t> </a:t>
            </a:r>
            <a:r>
              <a:rPr lang="en-US" sz="2000" b="1" dirty="0" err="1">
                <a:solidFill>
                  <a:schemeClr val="bg2"/>
                </a:solidFill>
              </a:rPr>
              <a:t>lelang</a:t>
            </a:r>
            <a:endParaRPr lang="en-US" sz="2000" b="1" dirty="0">
              <a:solidFill>
                <a:schemeClr val="bg2"/>
              </a:solidFill>
            </a:endParaRPr>
          </a:p>
          <a:p>
            <a:pPr marL="658813" lvl="1" indent="-254000" defTabSz="811213">
              <a:lnSpc>
                <a:spcPct val="105000"/>
              </a:lnSpc>
              <a:buClr>
                <a:schemeClr val="tx1"/>
              </a:buClr>
            </a:pPr>
            <a:r>
              <a:rPr lang="en-US" sz="2000" b="1" dirty="0" err="1">
                <a:solidFill>
                  <a:schemeClr val="bg2"/>
                </a:solidFill>
              </a:rPr>
              <a:t>PPh</a:t>
            </a:r>
            <a:r>
              <a:rPr lang="en-US" sz="2000" b="1" dirty="0">
                <a:solidFill>
                  <a:schemeClr val="bg2"/>
                </a:solidFill>
              </a:rPr>
              <a:t> </a:t>
            </a:r>
            <a:r>
              <a:rPr lang="en-US" sz="2000" b="1" dirty="0" err="1">
                <a:solidFill>
                  <a:schemeClr val="bg2"/>
                </a:solidFill>
              </a:rPr>
              <a:t>pasal</a:t>
            </a:r>
            <a:r>
              <a:rPr lang="en-US" sz="2000" b="1" dirty="0">
                <a:solidFill>
                  <a:schemeClr val="bg2"/>
                </a:solidFill>
              </a:rPr>
              <a:t> 22 = 7.5% x </a:t>
            </a:r>
            <a:r>
              <a:rPr lang="en-US" sz="2000" b="1" dirty="0" err="1">
                <a:solidFill>
                  <a:schemeClr val="bg2"/>
                </a:solidFill>
              </a:rPr>
              <a:t>Harga</a:t>
            </a:r>
            <a:r>
              <a:rPr lang="en-US" sz="2000" b="1" dirty="0">
                <a:solidFill>
                  <a:schemeClr val="bg2"/>
                </a:solidFill>
              </a:rPr>
              <a:t> </a:t>
            </a:r>
            <a:r>
              <a:rPr lang="en-US" sz="2000" b="1" dirty="0" err="1">
                <a:solidFill>
                  <a:schemeClr val="bg2"/>
                </a:solidFill>
              </a:rPr>
              <a:t>Jual</a:t>
            </a:r>
            <a:r>
              <a:rPr lang="en-US" sz="2000" b="1" dirty="0">
                <a:solidFill>
                  <a:schemeClr val="bg2"/>
                </a:solidFill>
              </a:rPr>
              <a:t> </a:t>
            </a:r>
            <a:r>
              <a:rPr lang="en-US" sz="2000" b="1" dirty="0" err="1">
                <a:solidFill>
                  <a:schemeClr val="bg2"/>
                </a:solidFill>
              </a:rPr>
              <a:t>Lelang</a:t>
            </a:r>
            <a:endParaRPr lang="en-US" sz="2000" b="1" dirty="0">
              <a:solidFill>
                <a:schemeClr val="bg2"/>
              </a:solidFill>
            </a:endParaRPr>
          </a:p>
          <a:p>
            <a:pPr marL="303213" indent="-303213" defTabSz="811213">
              <a:lnSpc>
                <a:spcPct val="105000"/>
              </a:lnSpc>
              <a:buClr>
                <a:schemeClr val="tx1"/>
              </a:buClr>
            </a:pPr>
            <a:r>
              <a:rPr lang="en-US" sz="2000" b="1" dirty="0" err="1">
                <a:solidFill>
                  <a:schemeClr val="bg2"/>
                </a:solidFill>
              </a:rPr>
              <a:t>Atas</a:t>
            </a:r>
            <a:r>
              <a:rPr lang="en-US" sz="2000" b="1" dirty="0">
                <a:solidFill>
                  <a:schemeClr val="bg2"/>
                </a:solidFill>
              </a:rPr>
              <a:t> </a:t>
            </a:r>
            <a:r>
              <a:rPr lang="en-US" sz="2000" b="1" dirty="0" err="1">
                <a:solidFill>
                  <a:schemeClr val="bg2"/>
                </a:solidFill>
              </a:rPr>
              <a:t>pembelian</a:t>
            </a:r>
            <a:r>
              <a:rPr lang="en-US" sz="2000" b="1" dirty="0">
                <a:solidFill>
                  <a:schemeClr val="bg2"/>
                </a:solidFill>
              </a:rPr>
              <a:t> </a:t>
            </a:r>
            <a:r>
              <a:rPr lang="en-US" sz="2000" b="1" dirty="0" err="1">
                <a:solidFill>
                  <a:schemeClr val="bg2"/>
                </a:solidFill>
              </a:rPr>
              <a:t>barang</a:t>
            </a:r>
            <a:r>
              <a:rPr lang="en-US" sz="2000" b="1" dirty="0">
                <a:solidFill>
                  <a:schemeClr val="bg2"/>
                </a:solidFill>
              </a:rPr>
              <a:t> yang </a:t>
            </a:r>
            <a:r>
              <a:rPr lang="en-US" sz="2000" b="1" dirty="0" err="1">
                <a:solidFill>
                  <a:schemeClr val="bg2"/>
                </a:solidFill>
              </a:rPr>
              <a:t>dananya</a:t>
            </a:r>
            <a:r>
              <a:rPr lang="en-US" sz="2000" b="1" dirty="0">
                <a:solidFill>
                  <a:schemeClr val="bg2"/>
                </a:solidFill>
              </a:rPr>
              <a:t> </a:t>
            </a:r>
            <a:r>
              <a:rPr lang="en-US" sz="2000" b="1" dirty="0" err="1">
                <a:solidFill>
                  <a:schemeClr val="bg2"/>
                </a:solidFill>
              </a:rPr>
              <a:t>dari</a:t>
            </a:r>
            <a:r>
              <a:rPr lang="en-US" sz="2000" b="1" dirty="0">
                <a:solidFill>
                  <a:schemeClr val="bg2"/>
                </a:solidFill>
              </a:rPr>
              <a:t> APBN/D; </a:t>
            </a:r>
            <a:r>
              <a:rPr lang="en-US" sz="2000" b="1" dirty="0" err="1">
                <a:solidFill>
                  <a:schemeClr val="bg2"/>
                </a:solidFill>
              </a:rPr>
              <a:t>tarif</a:t>
            </a:r>
            <a:r>
              <a:rPr lang="en-US" sz="2000" b="1" dirty="0">
                <a:solidFill>
                  <a:schemeClr val="bg2"/>
                </a:solidFill>
              </a:rPr>
              <a:t> 1.5%</a:t>
            </a:r>
          </a:p>
          <a:p>
            <a:pPr marL="658813" lvl="1" indent="-254000" defTabSz="811213">
              <a:lnSpc>
                <a:spcPct val="105000"/>
              </a:lnSpc>
              <a:buClr>
                <a:schemeClr val="tx1"/>
              </a:buClr>
            </a:pPr>
            <a:r>
              <a:rPr lang="en-US" sz="2000" b="1" dirty="0" err="1">
                <a:solidFill>
                  <a:schemeClr val="bg2"/>
                </a:solidFill>
              </a:rPr>
              <a:t>PPh</a:t>
            </a:r>
            <a:r>
              <a:rPr lang="en-US" sz="2000" b="1" dirty="0">
                <a:solidFill>
                  <a:schemeClr val="bg2"/>
                </a:solidFill>
              </a:rPr>
              <a:t> </a:t>
            </a:r>
            <a:r>
              <a:rPr lang="en-US" sz="2000" b="1" dirty="0" err="1">
                <a:solidFill>
                  <a:schemeClr val="bg2"/>
                </a:solidFill>
              </a:rPr>
              <a:t>pasal</a:t>
            </a:r>
            <a:r>
              <a:rPr lang="en-US" sz="2000" b="1" dirty="0">
                <a:solidFill>
                  <a:schemeClr val="bg2"/>
                </a:solidFill>
              </a:rPr>
              <a:t> 22 = 1.5% x </a:t>
            </a:r>
            <a:r>
              <a:rPr lang="en-US" sz="2000" b="1" dirty="0" err="1" smtClean="0">
                <a:solidFill>
                  <a:schemeClr val="bg2"/>
                </a:solidFill>
              </a:rPr>
              <a:t>Pembelian</a:t>
            </a:r>
            <a:r>
              <a:rPr lang="id-ID" sz="2000" b="1" dirty="0" smtClean="0">
                <a:solidFill>
                  <a:schemeClr val="bg2"/>
                </a:solidFill>
              </a:rPr>
              <a:t> dalam negeri</a:t>
            </a:r>
            <a:endParaRPr lang="en-US" sz="2000" b="1" dirty="0">
              <a:solidFill>
                <a:schemeClr val="bg2"/>
              </a:solidFill>
            </a:endParaRPr>
          </a:p>
          <a:p>
            <a:pPr marL="303213" indent="-303213" defTabSz="811213">
              <a:lnSpc>
                <a:spcPct val="105000"/>
              </a:lnSpc>
              <a:buClr>
                <a:schemeClr val="tx1"/>
              </a:buClr>
            </a:pPr>
            <a:r>
              <a:rPr lang="en-US" sz="2000" b="1" dirty="0" err="1">
                <a:solidFill>
                  <a:schemeClr val="bg2"/>
                </a:solidFill>
              </a:rPr>
              <a:t>Penebusan</a:t>
            </a:r>
            <a:r>
              <a:rPr lang="en-US" sz="2000" b="1" dirty="0">
                <a:solidFill>
                  <a:schemeClr val="bg2"/>
                </a:solidFill>
              </a:rPr>
              <a:t> premium, solar, </a:t>
            </a:r>
            <a:r>
              <a:rPr lang="en-US" sz="2000" b="1" dirty="0" err="1">
                <a:solidFill>
                  <a:schemeClr val="bg2"/>
                </a:solidFill>
              </a:rPr>
              <a:t>pertamax</a:t>
            </a:r>
            <a:r>
              <a:rPr lang="en-US" sz="2000" b="1" dirty="0">
                <a:solidFill>
                  <a:schemeClr val="bg2"/>
                </a:solidFill>
              </a:rPr>
              <a:t> o/ SPBU </a:t>
            </a:r>
            <a:r>
              <a:rPr lang="en-US" sz="2000" b="1" dirty="0" err="1">
                <a:solidFill>
                  <a:schemeClr val="bg2"/>
                </a:solidFill>
              </a:rPr>
              <a:t>swasta</a:t>
            </a:r>
            <a:r>
              <a:rPr lang="en-US" sz="2000" b="1" dirty="0">
                <a:solidFill>
                  <a:schemeClr val="bg2"/>
                </a:solidFill>
              </a:rPr>
              <a:t>; </a:t>
            </a:r>
            <a:r>
              <a:rPr lang="en-US" sz="2000" b="1" dirty="0" err="1">
                <a:solidFill>
                  <a:schemeClr val="bg2"/>
                </a:solidFill>
              </a:rPr>
              <a:t>tarif</a:t>
            </a:r>
            <a:r>
              <a:rPr lang="en-US" sz="2000" b="1" dirty="0">
                <a:solidFill>
                  <a:schemeClr val="bg2"/>
                </a:solidFill>
              </a:rPr>
              <a:t> 0.3%</a:t>
            </a:r>
          </a:p>
          <a:p>
            <a:pPr marL="658813" lvl="1" indent="-254000" defTabSz="811213">
              <a:lnSpc>
                <a:spcPct val="105000"/>
              </a:lnSpc>
              <a:buClr>
                <a:schemeClr val="tx1"/>
              </a:buClr>
            </a:pPr>
            <a:r>
              <a:rPr lang="en-US" sz="2000" b="1" dirty="0" err="1">
                <a:solidFill>
                  <a:schemeClr val="bg2"/>
                </a:solidFill>
              </a:rPr>
              <a:t>PPh</a:t>
            </a:r>
            <a:r>
              <a:rPr lang="en-US" sz="2000" b="1" dirty="0">
                <a:solidFill>
                  <a:schemeClr val="bg2"/>
                </a:solidFill>
              </a:rPr>
              <a:t> </a:t>
            </a:r>
            <a:r>
              <a:rPr lang="en-US" sz="2000" b="1" dirty="0" err="1">
                <a:solidFill>
                  <a:schemeClr val="bg2"/>
                </a:solidFill>
              </a:rPr>
              <a:t>pasal</a:t>
            </a:r>
            <a:r>
              <a:rPr lang="en-US" sz="2000" b="1" dirty="0">
                <a:solidFill>
                  <a:schemeClr val="bg2"/>
                </a:solidFill>
              </a:rPr>
              <a:t> 22 = 0.3% x </a:t>
            </a:r>
            <a:r>
              <a:rPr lang="en-US" sz="2000" b="1" dirty="0" err="1">
                <a:solidFill>
                  <a:schemeClr val="bg2"/>
                </a:solidFill>
              </a:rPr>
              <a:t>Penjualan</a:t>
            </a:r>
            <a:endParaRPr lang="en-US" sz="2000" b="1" dirty="0">
              <a:solidFill>
                <a:schemeClr val="bg2"/>
              </a:solidFill>
            </a:endParaRPr>
          </a:p>
          <a:p>
            <a:pPr marL="303213" indent="-303213" defTabSz="811213">
              <a:lnSpc>
                <a:spcPct val="105000"/>
              </a:lnSpc>
              <a:buClr>
                <a:schemeClr val="tx1"/>
              </a:buClr>
            </a:pPr>
            <a:r>
              <a:rPr lang="en-US" sz="2000" b="1" dirty="0" err="1">
                <a:solidFill>
                  <a:schemeClr val="bg2"/>
                </a:solidFill>
              </a:rPr>
              <a:t>Penebusan</a:t>
            </a:r>
            <a:r>
              <a:rPr lang="en-US" sz="2000" b="1" dirty="0">
                <a:solidFill>
                  <a:schemeClr val="bg2"/>
                </a:solidFill>
              </a:rPr>
              <a:t> premium, solar, </a:t>
            </a:r>
            <a:r>
              <a:rPr lang="en-US" sz="2000" b="1" dirty="0" err="1">
                <a:solidFill>
                  <a:schemeClr val="bg2"/>
                </a:solidFill>
              </a:rPr>
              <a:t>pertamax</a:t>
            </a:r>
            <a:r>
              <a:rPr lang="en-US" sz="2000" b="1" dirty="0">
                <a:solidFill>
                  <a:schemeClr val="bg2"/>
                </a:solidFill>
              </a:rPr>
              <a:t> o/ SPBU </a:t>
            </a:r>
            <a:r>
              <a:rPr lang="en-US" sz="2000" b="1" dirty="0" err="1">
                <a:solidFill>
                  <a:schemeClr val="bg2"/>
                </a:solidFill>
              </a:rPr>
              <a:t>Pertamina</a:t>
            </a:r>
            <a:r>
              <a:rPr lang="en-US" sz="2000" b="1" dirty="0">
                <a:solidFill>
                  <a:schemeClr val="bg2"/>
                </a:solidFill>
              </a:rPr>
              <a:t>; </a:t>
            </a:r>
            <a:r>
              <a:rPr lang="en-US" sz="2000" b="1" dirty="0" err="1">
                <a:solidFill>
                  <a:schemeClr val="bg2"/>
                </a:solidFill>
              </a:rPr>
              <a:t>tarif</a:t>
            </a:r>
            <a:r>
              <a:rPr lang="en-US" sz="2000" b="1" dirty="0">
                <a:solidFill>
                  <a:schemeClr val="bg2"/>
                </a:solidFill>
              </a:rPr>
              <a:t> 0.25%</a:t>
            </a:r>
          </a:p>
          <a:p>
            <a:pPr marL="658813" lvl="1" indent="-254000" defTabSz="811213">
              <a:lnSpc>
                <a:spcPct val="105000"/>
              </a:lnSpc>
              <a:buClr>
                <a:schemeClr val="tx1"/>
              </a:buClr>
            </a:pPr>
            <a:r>
              <a:rPr lang="en-US" sz="2000" b="1" dirty="0" err="1">
                <a:solidFill>
                  <a:schemeClr val="bg2"/>
                </a:solidFill>
              </a:rPr>
              <a:t>PPh</a:t>
            </a:r>
            <a:r>
              <a:rPr lang="en-US" sz="2000" b="1" dirty="0">
                <a:solidFill>
                  <a:schemeClr val="bg2"/>
                </a:solidFill>
              </a:rPr>
              <a:t> </a:t>
            </a:r>
            <a:r>
              <a:rPr lang="en-US" sz="2000" b="1" dirty="0" err="1">
                <a:solidFill>
                  <a:schemeClr val="bg2"/>
                </a:solidFill>
              </a:rPr>
              <a:t>pasal</a:t>
            </a:r>
            <a:r>
              <a:rPr lang="en-US" sz="2000" b="1" dirty="0">
                <a:solidFill>
                  <a:schemeClr val="bg2"/>
                </a:solidFill>
              </a:rPr>
              <a:t> 22 = 0.25% x </a:t>
            </a:r>
            <a:r>
              <a:rPr lang="en-US" sz="2000" b="1" dirty="0" err="1">
                <a:solidFill>
                  <a:schemeClr val="bg2"/>
                </a:solidFill>
              </a:rPr>
              <a:t>Penjualan</a:t>
            </a:r>
            <a:endParaRPr lang="en-US" sz="2000" b="1" dirty="0">
              <a:solidFill>
                <a:schemeClr val="bg2"/>
              </a:solidFill>
            </a:endParaRPr>
          </a:p>
          <a:p>
            <a:pPr marL="303213" indent="-303213" defTabSz="811213">
              <a:lnSpc>
                <a:spcPct val="105000"/>
              </a:lnSpc>
              <a:buClr>
                <a:schemeClr val="tx1"/>
              </a:buClr>
            </a:pPr>
            <a:r>
              <a:rPr lang="en-US" sz="2000" b="1" dirty="0" err="1">
                <a:solidFill>
                  <a:schemeClr val="bg2"/>
                </a:solidFill>
              </a:rPr>
              <a:t>Atas</a:t>
            </a:r>
            <a:r>
              <a:rPr lang="en-US" sz="2000" b="1" dirty="0">
                <a:solidFill>
                  <a:schemeClr val="bg2"/>
                </a:solidFill>
              </a:rPr>
              <a:t> </a:t>
            </a:r>
            <a:r>
              <a:rPr lang="en-US" sz="2000" b="1" dirty="0" err="1">
                <a:solidFill>
                  <a:schemeClr val="bg2"/>
                </a:solidFill>
              </a:rPr>
              <a:t>penjualan</a:t>
            </a:r>
            <a:r>
              <a:rPr lang="en-US" sz="2000" b="1" dirty="0">
                <a:solidFill>
                  <a:schemeClr val="bg2"/>
                </a:solidFill>
              </a:rPr>
              <a:t> </a:t>
            </a:r>
            <a:r>
              <a:rPr lang="en-US" sz="2000" b="1" dirty="0" err="1">
                <a:solidFill>
                  <a:schemeClr val="bg2"/>
                </a:solidFill>
              </a:rPr>
              <a:t>minyak</a:t>
            </a:r>
            <a:r>
              <a:rPr lang="en-US" sz="2000" b="1" dirty="0">
                <a:solidFill>
                  <a:schemeClr val="bg2"/>
                </a:solidFill>
              </a:rPr>
              <a:t> </a:t>
            </a:r>
            <a:r>
              <a:rPr lang="en-US" sz="2000" b="1" dirty="0" err="1">
                <a:solidFill>
                  <a:schemeClr val="bg2"/>
                </a:solidFill>
              </a:rPr>
              <a:t>tanah</a:t>
            </a:r>
            <a:r>
              <a:rPr lang="en-US" sz="2000" b="1" dirty="0">
                <a:solidFill>
                  <a:schemeClr val="bg2"/>
                </a:solidFill>
              </a:rPr>
              <a:t>, gas LPG, </a:t>
            </a:r>
            <a:r>
              <a:rPr lang="en-US" sz="2000" b="1" dirty="0" err="1">
                <a:solidFill>
                  <a:schemeClr val="bg2"/>
                </a:solidFill>
              </a:rPr>
              <a:t>pelumas</a:t>
            </a:r>
            <a:r>
              <a:rPr lang="en-US" sz="2000" b="1" dirty="0">
                <a:solidFill>
                  <a:schemeClr val="bg2"/>
                </a:solidFill>
              </a:rPr>
              <a:t>; </a:t>
            </a:r>
            <a:r>
              <a:rPr lang="en-US" sz="2000" b="1" dirty="0" err="1">
                <a:solidFill>
                  <a:schemeClr val="bg2"/>
                </a:solidFill>
              </a:rPr>
              <a:t>tarif</a:t>
            </a:r>
            <a:r>
              <a:rPr lang="en-US" sz="2000" b="1" dirty="0">
                <a:solidFill>
                  <a:schemeClr val="bg2"/>
                </a:solidFill>
              </a:rPr>
              <a:t> 0.3%</a:t>
            </a:r>
          </a:p>
          <a:p>
            <a:pPr marL="658813" lvl="1" indent="-254000" defTabSz="811213">
              <a:lnSpc>
                <a:spcPct val="105000"/>
              </a:lnSpc>
              <a:buClr>
                <a:schemeClr val="tx1"/>
              </a:buClr>
            </a:pPr>
            <a:r>
              <a:rPr lang="en-US" sz="2000" b="1" dirty="0" err="1">
                <a:solidFill>
                  <a:schemeClr val="bg2"/>
                </a:solidFill>
              </a:rPr>
              <a:t>PPh</a:t>
            </a:r>
            <a:r>
              <a:rPr lang="en-US" sz="2000" b="1" dirty="0">
                <a:solidFill>
                  <a:schemeClr val="bg2"/>
                </a:solidFill>
              </a:rPr>
              <a:t> </a:t>
            </a:r>
            <a:r>
              <a:rPr lang="en-US" sz="2000" b="1" dirty="0" err="1">
                <a:solidFill>
                  <a:schemeClr val="bg2"/>
                </a:solidFill>
              </a:rPr>
              <a:t>pasal</a:t>
            </a:r>
            <a:r>
              <a:rPr lang="en-US" sz="2000" b="1" dirty="0">
                <a:solidFill>
                  <a:schemeClr val="bg2"/>
                </a:solidFill>
              </a:rPr>
              <a:t> 22 = 0.3% x </a:t>
            </a:r>
            <a:r>
              <a:rPr lang="en-US" sz="2000" b="1" dirty="0" err="1">
                <a:solidFill>
                  <a:schemeClr val="bg2"/>
                </a:solidFill>
              </a:rPr>
              <a:t>Penjualan</a:t>
            </a:r>
            <a:endParaRPr lang="en-US" sz="2000" b="1" dirty="0">
              <a:solidFill>
                <a:schemeClr val="bg2"/>
              </a:solidFill>
            </a:endParaRPr>
          </a:p>
        </p:txBody>
      </p:sp>
    </p:spTree>
    <p:extLst>
      <p:ext uri="{BB962C8B-B14F-4D97-AF65-F5344CB8AC3E}">
        <p14:creationId xmlns:p14="http://schemas.microsoft.com/office/powerpoint/2010/main" xmlns="" val="154293848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44627F20-305E-462E-A6F9-3934C63E337B}" type="slidenum">
              <a:rPr lang="en-US"/>
              <a:pPr/>
              <a:t>94</a:t>
            </a:fld>
            <a:endParaRPr lang="en-US"/>
          </a:p>
        </p:txBody>
      </p:sp>
      <p:sp>
        <p:nvSpPr>
          <p:cNvPr id="819202"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19203"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19204" name="Rectangle 4"/>
          <p:cNvSpPr>
            <a:spLocks noChangeArrowheads="1"/>
          </p:cNvSpPr>
          <p:nvPr/>
        </p:nvSpPr>
        <p:spPr bwMode="auto">
          <a:xfrm>
            <a:off x="1219200" y="323850"/>
            <a:ext cx="6896100" cy="828432"/>
          </a:xfrm>
          <a:prstGeom prst="rect">
            <a:avLst/>
          </a:prstGeom>
          <a:solidFill>
            <a:srgbClr val="CCFF99"/>
          </a:solidFill>
          <a:ln w="12700">
            <a:noFill/>
            <a:miter lim="800000"/>
            <a:headEnd/>
            <a:tailEnd/>
          </a:ln>
          <a:effectLst/>
        </p:spPr>
        <p:txBody>
          <a:bodyPr lIns="90488" tIns="44450" rIns="90488" bIns="44450">
            <a:spAutoFit/>
          </a:bodyPr>
          <a:lstStyle/>
          <a:p>
            <a:pPr algn="ctr" eaLnBrk="0" hangingPunct="0"/>
            <a:r>
              <a:rPr lang="en-US" sz="2400" b="1" dirty="0" smtClean="0">
                <a:solidFill>
                  <a:srgbClr val="000000"/>
                </a:solidFill>
                <a:effectLst>
                  <a:outerShdw blurRad="38100" dist="38100" dir="2700000" algn="tl">
                    <a:srgbClr val="FFFFFF"/>
                  </a:outerShdw>
                </a:effectLst>
                <a:latin typeface="Arial" pitchFamily="34" charset="0"/>
              </a:rPr>
              <a:t>BENDAHARA </a:t>
            </a:r>
            <a:r>
              <a:rPr lang="en-US" sz="2400" b="1" dirty="0">
                <a:solidFill>
                  <a:srgbClr val="000000"/>
                </a:solidFill>
                <a:effectLst>
                  <a:outerShdw blurRad="38100" dist="38100" dir="2700000" algn="tl">
                    <a:srgbClr val="FFFFFF"/>
                  </a:outerShdw>
                </a:effectLst>
                <a:latin typeface="Arial" pitchFamily="34" charset="0"/>
              </a:rPr>
              <a:t>SEBAGAI </a:t>
            </a:r>
          </a:p>
          <a:p>
            <a:pPr algn="ctr" eaLnBrk="0" hangingPunct="0"/>
            <a:r>
              <a:rPr lang="en-US" sz="2400" b="1" dirty="0">
                <a:solidFill>
                  <a:srgbClr val="000000"/>
                </a:solidFill>
                <a:effectLst>
                  <a:outerShdw blurRad="38100" dist="38100" dir="2700000" algn="tl">
                    <a:srgbClr val="FFFFFF"/>
                  </a:outerShdw>
                </a:effectLst>
                <a:latin typeface="Arial" pitchFamily="34" charset="0"/>
              </a:rPr>
              <a:t>PEMUNGUT </a:t>
            </a:r>
            <a:r>
              <a:rPr lang="en-US" sz="2400" b="1" dirty="0" err="1">
                <a:solidFill>
                  <a:srgbClr val="000000"/>
                </a:solidFill>
                <a:effectLst>
                  <a:outerShdw blurRad="38100" dist="38100" dir="2700000" algn="tl">
                    <a:srgbClr val="FFFFFF"/>
                  </a:outerShdw>
                </a:effectLst>
                <a:latin typeface="Arial" pitchFamily="34" charset="0"/>
              </a:rPr>
              <a:t>PPh</a:t>
            </a:r>
            <a:r>
              <a:rPr lang="en-US" sz="2400" b="1" dirty="0">
                <a:solidFill>
                  <a:srgbClr val="000000"/>
                </a:solidFill>
                <a:effectLst>
                  <a:outerShdw blurRad="38100" dist="38100" dir="2700000" algn="tl">
                    <a:srgbClr val="FFFFFF"/>
                  </a:outerShdw>
                </a:effectLst>
                <a:latin typeface="Arial" pitchFamily="34" charset="0"/>
              </a:rPr>
              <a:t> PASAL 22</a:t>
            </a:r>
          </a:p>
        </p:txBody>
      </p:sp>
      <p:sp>
        <p:nvSpPr>
          <p:cNvPr id="819205" name="Rectangle 5"/>
          <p:cNvSpPr>
            <a:spLocks noChangeArrowheads="1"/>
          </p:cNvSpPr>
          <p:nvPr/>
        </p:nvSpPr>
        <p:spPr bwMode="auto">
          <a:xfrm>
            <a:off x="1371600" y="2133600"/>
            <a:ext cx="6629400" cy="1295400"/>
          </a:xfrm>
          <a:prstGeom prst="rect">
            <a:avLst/>
          </a:prstGeom>
          <a:solidFill>
            <a:srgbClr val="E0F963"/>
          </a:solidFill>
          <a:ln w="12700">
            <a:noFill/>
            <a:miter lim="800000"/>
            <a:headEnd/>
            <a:tailEnd/>
          </a:ln>
          <a:effectLst/>
        </p:spPr>
        <p:txBody>
          <a:bodyPr wrap="none" lIns="90488" tIns="44450" rIns="90488" bIns="44450" anchor="ctr"/>
          <a:lstStyle/>
          <a:p>
            <a:pPr eaLnBrk="0" hangingPunct="0">
              <a:buFont typeface="Wingdings" pitchFamily="2" charset="2"/>
              <a:buChar char="Ø"/>
            </a:pPr>
            <a:r>
              <a:rPr lang="en-US" sz="2000" b="1" dirty="0">
                <a:solidFill>
                  <a:srgbClr val="000066"/>
                </a:solidFill>
                <a:latin typeface="Arial" pitchFamily="34" charset="0"/>
              </a:rPr>
              <a:t> DITJEN ANGGARAN</a:t>
            </a:r>
          </a:p>
          <a:p>
            <a:pPr eaLnBrk="0" hangingPunct="0">
              <a:buFont typeface="Wingdings" pitchFamily="2" charset="2"/>
              <a:buChar char="Ø"/>
            </a:pPr>
            <a:r>
              <a:rPr lang="en-US" sz="2000" b="1" dirty="0">
                <a:solidFill>
                  <a:srgbClr val="000066"/>
                </a:solidFill>
                <a:latin typeface="Arial" pitchFamily="34" charset="0"/>
              </a:rPr>
              <a:t> </a:t>
            </a:r>
            <a:r>
              <a:rPr lang="en-US" sz="2000" b="1" dirty="0" smtClean="0">
                <a:solidFill>
                  <a:srgbClr val="000066"/>
                </a:solidFill>
                <a:latin typeface="Arial" pitchFamily="34" charset="0"/>
              </a:rPr>
              <a:t>BENDAHARA </a:t>
            </a:r>
            <a:r>
              <a:rPr lang="en-US" sz="2000" b="1" dirty="0">
                <a:solidFill>
                  <a:srgbClr val="000066"/>
                </a:solidFill>
                <a:latin typeface="Arial" pitchFamily="34" charset="0"/>
              </a:rPr>
              <a:t>PEMERINTAH PUSAT/DAERAH </a:t>
            </a:r>
          </a:p>
          <a:p>
            <a:pPr eaLnBrk="0" hangingPunct="0">
              <a:buFont typeface="Wingdings" pitchFamily="2" charset="2"/>
              <a:buChar char="Ø"/>
            </a:pPr>
            <a:r>
              <a:rPr lang="en-US" sz="2000" b="1" dirty="0">
                <a:solidFill>
                  <a:srgbClr val="000066"/>
                </a:solidFill>
                <a:latin typeface="Arial" pitchFamily="34" charset="0"/>
              </a:rPr>
              <a:t> </a:t>
            </a:r>
            <a:r>
              <a:rPr lang="en-US" sz="2000" b="1" dirty="0" smtClean="0">
                <a:solidFill>
                  <a:srgbClr val="000066"/>
                </a:solidFill>
                <a:latin typeface="Arial" pitchFamily="34" charset="0"/>
              </a:rPr>
              <a:t>BENDAHARA </a:t>
            </a:r>
            <a:r>
              <a:rPr lang="en-US" sz="2000" b="1" dirty="0">
                <a:solidFill>
                  <a:srgbClr val="000066"/>
                </a:solidFill>
                <a:latin typeface="Arial" pitchFamily="34" charset="0"/>
              </a:rPr>
              <a:t>BEA &amp; CUKAI</a:t>
            </a:r>
            <a:endParaRPr lang="en-US" sz="2000" b="1" i="1" dirty="0">
              <a:solidFill>
                <a:srgbClr val="000066"/>
              </a:solidFill>
              <a:effectLst>
                <a:outerShdw blurRad="38100" dist="38100" dir="2700000" algn="tl">
                  <a:srgbClr val="000000"/>
                </a:outerShdw>
              </a:effectLst>
              <a:latin typeface="Arial" pitchFamily="34" charset="0"/>
            </a:endParaRPr>
          </a:p>
        </p:txBody>
      </p:sp>
      <p:sp>
        <p:nvSpPr>
          <p:cNvPr id="819206" name="AutoShape 6"/>
          <p:cNvSpPr>
            <a:spLocks noChangeArrowheads="1"/>
          </p:cNvSpPr>
          <p:nvPr/>
        </p:nvSpPr>
        <p:spPr bwMode="auto">
          <a:xfrm>
            <a:off x="2209800" y="5257800"/>
            <a:ext cx="4557713" cy="733425"/>
          </a:xfrm>
          <a:prstGeom prst="roundRect">
            <a:avLst>
              <a:gd name="adj" fmla="val 12486"/>
            </a:avLst>
          </a:prstGeom>
          <a:solidFill>
            <a:srgbClr val="ECFBFC"/>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00"/>
                </a:solidFill>
                <a:latin typeface="Arial" pitchFamily="34" charset="0"/>
              </a:rPr>
              <a:t>MEMUNGUT PPh PASAL 22</a:t>
            </a:r>
          </a:p>
        </p:txBody>
      </p:sp>
      <p:sp>
        <p:nvSpPr>
          <p:cNvPr id="819207" name="Rectangle 7"/>
          <p:cNvSpPr>
            <a:spLocks noChangeArrowheads="1"/>
          </p:cNvSpPr>
          <p:nvPr/>
        </p:nvSpPr>
        <p:spPr bwMode="auto">
          <a:xfrm>
            <a:off x="1981200" y="3429000"/>
            <a:ext cx="5029200" cy="685800"/>
          </a:xfrm>
          <a:prstGeom prst="rect">
            <a:avLst/>
          </a:prstGeom>
          <a:solidFill>
            <a:srgbClr val="CCCCFF"/>
          </a:solidFill>
          <a:ln w="19050">
            <a:solidFill>
              <a:schemeClr val="tx1"/>
            </a:solidFill>
            <a:miter lim="800000"/>
            <a:headEnd/>
            <a:tailEnd/>
          </a:ln>
          <a:effectLst/>
        </p:spPr>
        <p:txBody>
          <a:bodyPr wrap="none" lIns="90488" tIns="44450" rIns="90488" bIns="44450" anchor="ctr"/>
          <a:lstStyle/>
          <a:p>
            <a:pPr algn="ctr" eaLnBrk="0" hangingPunct="0">
              <a:buFont typeface="Wingdings" pitchFamily="2" charset="2"/>
              <a:buNone/>
            </a:pPr>
            <a:r>
              <a:rPr lang="en-US" sz="2000" b="1" i="1">
                <a:solidFill>
                  <a:srgbClr val="660066"/>
                </a:solidFill>
                <a:latin typeface="Arial" pitchFamily="34" charset="0"/>
              </a:rPr>
              <a:t>YG MELAKUKAN PEMBAYARAN</a:t>
            </a:r>
          </a:p>
          <a:p>
            <a:pPr algn="ctr" eaLnBrk="0" hangingPunct="0">
              <a:buFont typeface="Wingdings" pitchFamily="2" charset="2"/>
              <a:buNone/>
            </a:pPr>
            <a:r>
              <a:rPr lang="en-US" sz="2000" b="1" i="1">
                <a:solidFill>
                  <a:srgbClr val="660066"/>
                </a:solidFill>
                <a:latin typeface="Arial" pitchFamily="34" charset="0"/>
              </a:rPr>
              <a:t>ATAS PEMBELIAN BARANG</a:t>
            </a:r>
          </a:p>
        </p:txBody>
      </p:sp>
      <p:sp>
        <p:nvSpPr>
          <p:cNvPr id="819208" name="AutoShape 8"/>
          <p:cNvSpPr>
            <a:spLocks noChangeArrowheads="1"/>
          </p:cNvSpPr>
          <p:nvPr/>
        </p:nvSpPr>
        <p:spPr bwMode="auto">
          <a:xfrm flipH="1">
            <a:off x="3716338" y="4191000"/>
            <a:ext cx="1617662" cy="762000"/>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19210" name="AutoShape 10"/>
          <p:cNvSpPr>
            <a:spLocks noChangeArrowheads="1"/>
          </p:cNvSpPr>
          <p:nvPr/>
        </p:nvSpPr>
        <p:spPr bwMode="auto">
          <a:xfrm>
            <a:off x="2057400" y="1143000"/>
            <a:ext cx="5715000" cy="381000"/>
          </a:xfrm>
          <a:prstGeom prst="roundRect">
            <a:avLst>
              <a:gd name="adj" fmla="val 16667"/>
            </a:avLst>
          </a:prstGeom>
          <a:solidFill>
            <a:schemeClr val="accent1"/>
          </a:solidFill>
          <a:ln w="12700" algn="ctr">
            <a:solidFill>
              <a:schemeClr val="tx1"/>
            </a:solidFill>
            <a:round/>
            <a:headEnd/>
            <a:tailEnd/>
          </a:ln>
          <a:effectLst/>
        </p:spPr>
        <p:txBody>
          <a:bodyPr wrap="none" lIns="90488" tIns="44450" rIns="90488" bIns="44450" anchor="ctr"/>
          <a:lstStyle/>
          <a:p>
            <a:pPr algn="ctr"/>
            <a:r>
              <a:rPr lang="en-US" sz="1200" b="1">
                <a:latin typeface="Arial" pitchFamily="34" charset="0"/>
              </a:rPr>
              <a:t>Keputusan Menkeu No.392/KMk.03/2001 jo. Permenkeu </a:t>
            </a:r>
            <a:r>
              <a:rPr lang="en-US" sz="1200" b="1" smtClean="0">
                <a:latin typeface="Arial" pitchFamily="34" charset="0"/>
              </a:rPr>
              <a:t>No.154/PMK.03/2010</a:t>
            </a:r>
            <a:endParaRPr lang="en-US" sz="1200" b="1">
              <a:latin typeface="Arial" pitchFamily="34" charset="0"/>
            </a:endParaRP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7C89799D-0EEB-4B13-8375-11485DA9C338}" type="slidenum">
              <a:rPr lang="en-US"/>
              <a:pPr/>
              <a:t>95</a:t>
            </a:fld>
            <a:endParaRPr lang="en-US"/>
          </a:p>
        </p:txBody>
      </p:sp>
      <p:sp>
        <p:nvSpPr>
          <p:cNvPr id="821250" name="AutoShape 2"/>
          <p:cNvSpPr>
            <a:spLocks noChangeArrowheads="1"/>
          </p:cNvSpPr>
          <p:nvPr/>
        </p:nvSpPr>
        <p:spPr bwMode="auto">
          <a:xfrm>
            <a:off x="1447800" y="457200"/>
            <a:ext cx="6386513" cy="733425"/>
          </a:xfrm>
          <a:prstGeom prst="roundRect">
            <a:avLst>
              <a:gd name="adj" fmla="val 12486"/>
            </a:avLst>
          </a:prstGeom>
          <a:solidFill>
            <a:srgbClr val="FFFF00"/>
          </a:solidFill>
          <a:ln w="12700">
            <a:noFill/>
            <a:round/>
            <a:headEnd/>
            <a:tailEnd/>
          </a:ln>
          <a:effectLst/>
        </p:spPr>
        <p:txBody>
          <a:bodyPr wrap="none" lIns="90488" tIns="44450" rIns="90488" bIns="44450" anchor="ctr"/>
          <a:lstStyle/>
          <a:p>
            <a:pPr algn="ctr" eaLnBrk="0" hangingPunct="0"/>
            <a:r>
              <a:rPr lang="en-US" sz="2400" b="1">
                <a:solidFill>
                  <a:srgbClr val="000000"/>
                </a:solidFill>
                <a:effectLst>
                  <a:outerShdw blurRad="38100" dist="38100" dir="2700000" algn="tl">
                    <a:srgbClr val="C0C0C0"/>
                  </a:outerShdw>
                </a:effectLst>
                <a:latin typeface="Arial" pitchFamily="34" charset="0"/>
              </a:rPr>
              <a:t>DIKECUALIKAN DARI </a:t>
            </a:r>
          </a:p>
          <a:p>
            <a:pPr algn="ctr" eaLnBrk="0" hangingPunct="0"/>
            <a:r>
              <a:rPr lang="en-US" sz="2400" b="1">
                <a:solidFill>
                  <a:srgbClr val="000000"/>
                </a:solidFill>
                <a:effectLst>
                  <a:outerShdw blurRad="38100" dist="38100" dir="2700000" algn="tl">
                    <a:srgbClr val="C0C0C0"/>
                  </a:outerShdw>
                </a:effectLst>
                <a:latin typeface="Arial" pitchFamily="34" charset="0"/>
              </a:rPr>
              <a:t>PEMUNGUTAN PPh PSL 22</a:t>
            </a:r>
          </a:p>
        </p:txBody>
      </p:sp>
      <p:sp>
        <p:nvSpPr>
          <p:cNvPr id="821251" name="AutoShape 3"/>
          <p:cNvSpPr>
            <a:spLocks noChangeArrowheads="1"/>
          </p:cNvSpPr>
          <p:nvPr/>
        </p:nvSpPr>
        <p:spPr bwMode="auto">
          <a:xfrm>
            <a:off x="1189038" y="2255838"/>
            <a:ext cx="7089775" cy="1417637"/>
          </a:xfrm>
          <a:prstGeom prst="roundRect">
            <a:avLst>
              <a:gd name="adj" fmla="val 12486"/>
            </a:avLst>
          </a:prstGeom>
          <a:solidFill>
            <a:srgbClr val="FFFF00"/>
          </a:solidFill>
          <a:ln w="12700">
            <a:solidFill>
              <a:schemeClr val="tx1"/>
            </a:solidFill>
            <a:round/>
            <a:headEnd/>
            <a:tailEnd/>
          </a:ln>
          <a:effectLst/>
        </p:spPr>
        <p:txBody>
          <a:bodyPr lIns="90488" tIns="44450" rIns="90488" bIns="44450">
            <a:spAutoFit/>
          </a:bodyPr>
          <a:lstStyle/>
          <a:p>
            <a:pPr eaLnBrk="0" hangingPunct="0"/>
            <a:r>
              <a:rPr lang="en-US" sz="2000" b="1" dirty="0">
                <a:solidFill>
                  <a:srgbClr val="1C1C1C"/>
                </a:solidFill>
                <a:latin typeface="Arial" pitchFamily="34" charset="0"/>
              </a:rPr>
              <a:t>PEMBAYARAN ATAS PENYERAHAN BARANG YANG JUMLAHNYA PALING BANYAK </a:t>
            </a:r>
            <a:r>
              <a:rPr lang="en-US" sz="2000" b="1" dirty="0" smtClean="0">
                <a:solidFill>
                  <a:srgbClr val="1C1C1C"/>
                </a:solidFill>
                <a:latin typeface="Arial" pitchFamily="34" charset="0"/>
              </a:rPr>
              <a:t>Rp2.000.000</a:t>
            </a:r>
            <a:r>
              <a:rPr lang="en-US" sz="2000" b="1" dirty="0">
                <a:solidFill>
                  <a:srgbClr val="1C1C1C"/>
                </a:solidFill>
                <a:latin typeface="Arial" pitchFamily="34" charset="0"/>
              </a:rPr>
              <a:t>,- DAN TIDAK MERUPAKAN PEMBAYARAN YANG TERPECAH-PECAH DILAKUKAN OTOMATIS TANPA SKB</a:t>
            </a:r>
          </a:p>
        </p:txBody>
      </p:sp>
      <p:sp>
        <p:nvSpPr>
          <p:cNvPr id="821252" name="AutoShape 4"/>
          <p:cNvSpPr>
            <a:spLocks noChangeArrowheads="1"/>
          </p:cNvSpPr>
          <p:nvPr/>
        </p:nvSpPr>
        <p:spPr bwMode="auto">
          <a:xfrm>
            <a:off x="1141413" y="4273550"/>
            <a:ext cx="7165975" cy="1417638"/>
          </a:xfrm>
          <a:prstGeom prst="roundRect">
            <a:avLst>
              <a:gd name="adj" fmla="val 12486"/>
            </a:avLst>
          </a:prstGeom>
          <a:solidFill>
            <a:srgbClr val="FFFF00"/>
          </a:solidFill>
          <a:ln w="12700">
            <a:solidFill>
              <a:schemeClr val="tx1"/>
            </a:solidFill>
            <a:round/>
            <a:headEnd/>
            <a:tailEnd/>
          </a:ln>
          <a:effectLst/>
        </p:spPr>
        <p:txBody>
          <a:bodyPr lIns="90488" tIns="44450" rIns="90488" bIns="44450">
            <a:spAutoFit/>
          </a:bodyPr>
          <a:lstStyle/>
          <a:p>
            <a:pPr eaLnBrk="0" hangingPunct="0"/>
            <a:r>
              <a:rPr lang="en-US" sz="2000" b="1">
                <a:solidFill>
                  <a:srgbClr val="1C1C1C"/>
                </a:solidFill>
                <a:latin typeface="Arial" pitchFamily="34" charset="0"/>
              </a:rPr>
              <a:t>PEMBAYARAN UNTUK PEMBELIAN BAHAN BAKAR </a:t>
            </a:r>
          </a:p>
          <a:p>
            <a:pPr eaLnBrk="0" hangingPunct="0"/>
            <a:r>
              <a:rPr lang="en-US" sz="2000" b="1">
                <a:solidFill>
                  <a:srgbClr val="1C1C1C"/>
                </a:solidFill>
                <a:latin typeface="Arial" pitchFamily="34" charset="0"/>
              </a:rPr>
              <a:t>MINYAK, LISTRIK, GAS, AIR MINUM / PDAM, DAN BENDA BENDA POS DILAKUKAN OTOMATIS TANPA SKB</a:t>
            </a:r>
          </a:p>
        </p:txBody>
      </p:sp>
      <p:sp>
        <p:nvSpPr>
          <p:cNvPr id="821253" name="Rectangle 5"/>
          <p:cNvSpPr>
            <a:spLocks noChangeArrowheads="1"/>
          </p:cNvSpPr>
          <p:nvPr/>
        </p:nvSpPr>
        <p:spPr bwMode="auto">
          <a:xfrm>
            <a:off x="736600" y="1522413"/>
            <a:ext cx="3835400" cy="263525"/>
          </a:xfrm>
          <a:prstGeom prst="rect">
            <a:avLst/>
          </a:prstGeom>
          <a:solidFill>
            <a:schemeClr val="accent4">
              <a:lumMod val="40000"/>
              <a:lumOff val="60000"/>
            </a:schemeClr>
          </a:solidFill>
          <a:ln w="9525">
            <a:noFill/>
            <a:miter lim="800000"/>
            <a:headEnd/>
            <a:tailEnd/>
          </a:ln>
          <a:effectLst/>
        </p:spPr>
        <p:txBody>
          <a:bodyPr wrap="none" anchor="ctr"/>
          <a:lstStyle/>
          <a:p>
            <a:endParaRPr lang="en-US"/>
          </a:p>
        </p:txBody>
      </p:sp>
      <p:sp>
        <p:nvSpPr>
          <p:cNvPr id="821254" name="Rectangle 6"/>
          <p:cNvSpPr>
            <a:spLocks noChangeArrowheads="1"/>
          </p:cNvSpPr>
          <p:nvPr/>
        </p:nvSpPr>
        <p:spPr bwMode="auto">
          <a:xfrm>
            <a:off x="609600" y="1524000"/>
            <a:ext cx="203200" cy="3581400"/>
          </a:xfrm>
          <a:prstGeom prst="rect">
            <a:avLst/>
          </a:prstGeom>
          <a:solidFill>
            <a:schemeClr val="accent4">
              <a:lumMod val="40000"/>
              <a:lumOff val="60000"/>
            </a:schemeClr>
          </a:solidFill>
          <a:ln w="9525">
            <a:noFill/>
            <a:miter lim="800000"/>
            <a:headEnd/>
            <a:tailEnd/>
          </a:ln>
          <a:effectLst/>
        </p:spPr>
        <p:txBody>
          <a:bodyPr wrap="none" anchor="ctr"/>
          <a:lstStyle/>
          <a:p>
            <a:endParaRPr lang="en-US"/>
          </a:p>
        </p:txBody>
      </p:sp>
      <p:sp>
        <p:nvSpPr>
          <p:cNvPr id="821255" name="AutoShape 7"/>
          <p:cNvSpPr>
            <a:spLocks noChangeArrowheads="1"/>
          </p:cNvSpPr>
          <p:nvPr/>
        </p:nvSpPr>
        <p:spPr bwMode="auto">
          <a:xfrm>
            <a:off x="685800" y="2743200"/>
            <a:ext cx="482600" cy="304800"/>
          </a:xfrm>
          <a:prstGeom prst="rightArrow">
            <a:avLst>
              <a:gd name="adj1" fmla="val 75009"/>
              <a:gd name="adj2" fmla="val 79189"/>
            </a:avLst>
          </a:prstGeom>
          <a:solidFill>
            <a:schemeClr val="accent4">
              <a:lumMod val="40000"/>
              <a:lumOff val="60000"/>
            </a:schemeClr>
          </a:solidFill>
          <a:ln w="9525">
            <a:noFill/>
            <a:miter lim="800000"/>
            <a:headEnd/>
            <a:tailEnd/>
          </a:ln>
          <a:effectLst/>
        </p:spPr>
        <p:txBody>
          <a:bodyPr wrap="none" anchor="ctr"/>
          <a:lstStyle/>
          <a:p>
            <a:endParaRPr lang="en-US"/>
          </a:p>
        </p:txBody>
      </p:sp>
      <p:sp>
        <p:nvSpPr>
          <p:cNvPr id="821256" name="AutoShape 8"/>
          <p:cNvSpPr>
            <a:spLocks noChangeArrowheads="1"/>
          </p:cNvSpPr>
          <p:nvPr/>
        </p:nvSpPr>
        <p:spPr bwMode="auto">
          <a:xfrm>
            <a:off x="685800" y="4843463"/>
            <a:ext cx="457200" cy="304800"/>
          </a:xfrm>
          <a:prstGeom prst="rightArrow">
            <a:avLst>
              <a:gd name="adj1" fmla="val 75009"/>
              <a:gd name="adj2" fmla="val 75021"/>
            </a:avLst>
          </a:prstGeom>
          <a:solidFill>
            <a:schemeClr val="accent4">
              <a:lumMod val="40000"/>
              <a:lumOff val="60000"/>
            </a:schemeClr>
          </a:solidFill>
          <a:ln w="9525">
            <a:noFill/>
            <a:miter lim="800000"/>
            <a:headEnd/>
            <a:tailEnd/>
          </a:ln>
          <a:effectLst/>
        </p:spPr>
        <p:txBody>
          <a:bodyPr wrap="none" anchor="ctr"/>
          <a:lstStyle/>
          <a:p>
            <a:endParaRPr lang="en-US"/>
          </a:p>
        </p:txBody>
      </p:sp>
      <p:sp>
        <p:nvSpPr>
          <p:cNvPr id="821257" name="Rectangle 9"/>
          <p:cNvSpPr>
            <a:spLocks noChangeArrowheads="1"/>
          </p:cNvSpPr>
          <p:nvPr/>
        </p:nvSpPr>
        <p:spPr bwMode="auto">
          <a:xfrm>
            <a:off x="4419600" y="1328738"/>
            <a:ext cx="304800" cy="461962"/>
          </a:xfrm>
          <a:prstGeom prst="rect">
            <a:avLst/>
          </a:prstGeom>
          <a:solidFill>
            <a:schemeClr val="accent4">
              <a:lumMod val="40000"/>
              <a:lumOff val="60000"/>
            </a:schemeClr>
          </a:solidFill>
          <a:ln w="9525">
            <a:no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84DAB6F6-8249-40C2-A261-16C5943D0334}" type="slidenum">
              <a:rPr lang="en-US"/>
              <a:pPr/>
              <a:t>96</a:t>
            </a:fld>
            <a:endParaRPr lang="en-US"/>
          </a:p>
        </p:txBody>
      </p:sp>
      <p:sp>
        <p:nvSpPr>
          <p:cNvPr id="823298"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23299"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23300" name="AutoShape 4"/>
          <p:cNvSpPr>
            <a:spLocks noChangeArrowheads="1"/>
          </p:cNvSpPr>
          <p:nvPr/>
        </p:nvSpPr>
        <p:spPr bwMode="auto">
          <a:xfrm>
            <a:off x="1905000" y="695325"/>
            <a:ext cx="5357813" cy="447675"/>
          </a:xfrm>
          <a:prstGeom prst="roundRect">
            <a:avLst>
              <a:gd name="adj" fmla="val 12486"/>
            </a:avLst>
          </a:prstGeom>
          <a:solidFill>
            <a:schemeClr val="tx1"/>
          </a:solidFill>
          <a:ln w="12700">
            <a:noFill/>
            <a:round/>
            <a:headEnd/>
            <a:tailEnd/>
          </a:ln>
          <a:effectLst/>
        </p:spPr>
        <p:txBody>
          <a:bodyPr wrap="none" lIns="90488" tIns="44450" rIns="90488" bIns="44450" anchor="ctr"/>
          <a:lstStyle/>
          <a:p>
            <a:pPr algn="ctr" eaLnBrk="0" hangingPunct="0"/>
            <a:r>
              <a:rPr lang="en-US" sz="2800" b="1">
                <a:solidFill>
                  <a:schemeClr val="bg2">
                    <a:lumMod val="60000"/>
                    <a:lumOff val="40000"/>
                  </a:schemeClr>
                </a:solidFill>
                <a:latin typeface="Arial" pitchFamily="34" charset="0"/>
              </a:rPr>
              <a:t>SAAT PEMUNGUTAN</a:t>
            </a:r>
          </a:p>
        </p:txBody>
      </p:sp>
      <p:sp>
        <p:nvSpPr>
          <p:cNvPr id="823301" name="Oval 5"/>
          <p:cNvSpPr>
            <a:spLocks noChangeArrowheads="1"/>
          </p:cNvSpPr>
          <p:nvPr/>
        </p:nvSpPr>
        <p:spPr bwMode="auto">
          <a:xfrm>
            <a:off x="1447800" y="3657600"/>
            <a:ext cx="6259513" cy="1143000"/>
          </a:xfrm>
          <a:prstGeom prst="ellipse">
            <a:avLst/>
          </a:prstGeom>
          <a:solidFill>
            <a:srgbClr val="FFFF00"/>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TARIF</a:t>
            </a:r>
            <a:r>
              <a:rPr lang="en-US">
                <a:solidFill>
                  <a:srgbClr val="000066"/>
                </a:solidFill>
                <a:latin typeface="Arial" pitchFamily="34" charset="0"/>
              </a:rPr>
              <a:t> </a:t>
            </a:r>
            <a:r>
              <a:rPr lang="en-US" b="1">
                <a:solidFill>
                  <a:srgbClr val="000066"/>
                </a:solidFill>
                <a:latin typeface="Arial" pitchFamily="34" charset="0"/>
              </a:rPr>
              <a:t>1,5% </a:t>
            </a:r>
          </a:p>
          <a:p>
            <a:pPr algn="ctr" eaLnBrk="0" hangingPunct="0"/>
            <a:r>
              <a:rPr lang="en-US" b="1">
                <a:solidFill>
                  <a:srgbClr val="000066"/>
                </a:solidFill>
                <a:latin typeface="Arial" pitchFamily="34" charset="0"/>
              </a:rPr>
              <a:t>DARI HARGA/NILAI </a:t>
            </a:r>
          </a:p>
          <a:p>
            <a:pPr algn="ctr" eaLnBrk="0" hangingPunct="0"/>
            <a:r>
              <a:rPr lang="en-US" b="1">
                <a:solidFill>
                  <a:srgbClr val="000066"/>
                </a:solidFill>
                <a:latin typeface="Arial" pitchFamily="34" charset="0"/>
              </a:rPr>
              <a:t>PEMBELIAN BARANG</a:t>
            </a:r>
          </a:p>
        </p:txBody>
      </p:sp>
      <p:sp>
        <p:nvSpPr>
          <p:cNvPr id="823302" name="AutoShape 6"/>
          <p:cNvSpPr>
            <a:spLocks noChangeArrowheads="1"/>
          </p:cNvSpPr>
          <p:nvPr/>
        </p:nvSpPr>
        <p:spPr bwMode="auto">
          <a:xfrm flipH="1">
            <a:off x="3886200" y="1295400"/>
            <a:ext cx="1306513" cy="542925"/>
          </a:xfrm>
          <a:prstGeom prst="downArrow">
            <a:avLst>
              <a:gd name="adj1" fmla="val 75009"/>
              <a:gd name="adj2" fmla="val 50014"/>
            </a:avLst>
          </a:prstGeom>
          <a:solidFill>
            <a:schemeClr val="tx1"/>
          </a:solidFill>
          <a:ln w="12700">
            <a:noFill/>
            <a:miter lim="800000"/>
            <a:headEnd/>
            <a:tailEnd/>
          </a:ln>
          <a:effectLst/>
        </p:spPr>
        <p:txBody>
          <a:bodyPr wrap="none" anchor="ctr"/>
          <a:lstStyle/>
          <a:p>
            <a:endParaRPr lang="en-US"/>
          </a:p>
        </p:txBody>
      </p:sp>
      <p:sp>
        <p:nvSpPr>
          <p:cNvPr id="823303" name="AutoShape 7"/>
          <p:cNvSpPr>
            <a:spLocks noChangeArrowheads="1"/>
          </p:cNvSpPr>
          <p:nvPr/>
        </p:nvSpPr>
        <p:spPr bwMode="auto">
          <a:xfrm flipH="1">
            <a:off x="3962400" y="3124200"/>
            <a:ext cx="1306513" cy="504825"/>
          </a:xfrm>
          <a:prstGeom prst="downArrow">
            <a:avLst>
              <a:gd name="adj1" fmla="val 75009"/>
              <a:gd name="adj2" fmla="val 50014"/>
            </a:avLst>
          </a:prstGeom>
          <a:noFill/>
          <a:ln w="12700">
            <a:noFill/>
            <a:miter lim="800000"/>
            <a:headEnd/>
            <a:tailEnd/>
          </a:ln>
          <a:effectLst/>
        </p:spPr>
        <p:txBody>
          <a:bodyPr wrap="none" anchor="ctr"/>
          <a:lstStyle/>
          <a:p>
            <a:endParaRPr lang="en-US"/>
          </a:p>
        </p:txBody>
      </p:sp>
      <p:sp>
        <p:nvSpPr>
          <p:cNvPr id="823304" name="AutoShape 8"/>
          <p:cNvSpPr>
            <a:spLocks noChangeArrowheads="1"/>
          </p:cNvSpPr>
          <p:nvPr/>
        </p:nvSpPr>
        <p:spPr bwMode="auto">
          <a:xfrm>
            <a:off x="1371600" y="1981200"/>
            <a:ext cx="6303963" cy="1066800"/>
          </a:xfrm>
          <a:prstGeom prst="roundRect">
            <a:avLst>
              <a:gd name="adj" fmla="val 8991"/>
            </a:avLst>
          </a:prstGeom>
          <a:solidFill>
            <a:srgbClr val="FFFFCC"/>
          </a:solidFill>
          <a:ln w="12700">
            <a:solidFill>
              <a:schemeClr val="tx1"/>
            </a:solidFill>
            <a:round/>
            <a:headEnd/>
            <a:tailEnd/>
          </a:ln>
          <a:effectLst/>
        </p:spPr>
        <p:txBody>
          <a:bodyPr lIns="90488" tIns="44450" rIns="90488" bIns="44450">
            <a:spAutoFit/>
          </a:bodyPr>
          <a:lstStyle/>
          <a:p>
            <a:pPr algn="ctr" eaLnBrk="0" hangingPunct="0"/>
            <a:r>
              <a:rPr lang="en-US" sz="2000" b="1">
                <a:solidFill>
                  <a:srgbClr val="000000"/>
                </a:solidFill>
                <a:latin typeface="Arial" pitchFamily="34" charset="0"/>
              </a:rPr>
              <a:t>PADA SETIAP PELAKSANAAN PEMBAYARAN</a:t>
            </a:r>
          </a:p>
          <a:p>
            <a:pPr algn="ctr" eaLnBrk="0" hangingPunct="0"/>
            <a:r>
              <a:rPr lang="en-US" sz="2000" b="1">
                <a:solidFill>
                  <a:srgbClr val="000000"/>
                </a:solidFill>
                <a:latin typeface="Arial" pitchFamily="34" charset="0"/>
              </a:rPr>
              <a:t>ATAS</a:t>
            </a:r>
          </a:p>
          <a:p>
            <a:pPr algn="ctr" eaLnBrk="0" hangingPunct="0"/>
            <a:r>
              <a:rPr lang="en-US" sz="2000" b="1">
                <a:solidFill>
                  <a:srgbClr val="000000"/>
                </a:solidFill>
                <a:latin typeface="Arial" pitchFamily="34" charset="0"/>
              </a:rPr>
              <a:t>PENYERAHAN BARANG OLEH REKANAN</a:t>
            </a:r>
          </a:p>
        </p:txBody>
      </p:sp>
      <p:sp>
        <p:nvSpPr>
          <p:cNvPr id="823305" name="AutoShape 9"/>
          <p:cNvSpPr>
            <a:spLocks noChangeArrowheads="1"/>
          </p:cNvSpPr>
          <p:nvPr/>
        </p:nvSpPr>
        <p:spPr bwMode="auto">
          <a:xfrm flipH="1">
            <a:off x="3886200" y="3124200"/>
            <a:ext cx="1306513" cy="600075"/>
          </a:xfrm>
          <a:prstGeom prst="downArrow">
            <a:avLst>
              <a:gd name="adj1" fmla="val 75009"/>
              <a:gd name="adj2" fmla="val 50014"/>
            </a:avLst>
          </a:prstGeom>
          <a:solidFill>
            <a:schemeClr val="tx1"/>
          </a:solidFill>
          <a:ln w="12700">
            <a:noFill/>
            <a:miter lim="800000"/>
            <a:headEnd/>
            <a:tailEnd/>
          </a:ln>
          <a:effectLst/>
        </p:spPr>
        <p:txBody>
          <a:bodyPr wrap="none" anchor="ctr"/>
          <a:lstStyle/>
          <a:p>
            <a:endParaRPr lang="en-US"/>
          </a:p>
        </p:txBody>
      </p:sp>
      <p:sp>
        <p:nvSpPr>
          <p:cNvPr id="823306" name="AutoShape 10"/>
          <p:cNvSpPr>
            <a:spLocks noChangeArrowheads="1"/>
          </p:cNvSpPr>
          <p:nvPr/>
        </p:nvSpPr>
        <p:spPr bwMode="auto">
          <a:xfrm flipH="1">
            <a:off x="3886200" y="4724400"/>
            <a:ext cx="1306513" cy="600075"/>
          </a:xfrm>
          <a:prstGeom prst="downArrow">
            <a:avLst>
              <a:gd name="adj1" fmla="val 75009"/>
              <a:gd name="adj2" fmla="val 50014"/>
            </a:avLst>
          </a:prstGeom>
          <a:solidFill>
            <a:schemeClr val="tx1"/>
          </a:solidFill>
          <a:ln w="12700">
            <a:noFill/>
            <a:miter lim="800000"/>
            <a:headEnd/>
            <a:tailEnd/>
          </a:ln>
          <a:effectLst/>
        </p:spPr>
        <p:txBody>
          <a:bodyPr wrap="none" anchor="ctr"/>
          <a:lstStyle/>
          <a:p>
            <a:endParaRPr lang="en-US"/>
          </a:p>
        </p:txBody>
      </p:sp>
      <p:sp>
        <p:nvSpPr>
          <p:cNvPr id="823307" name="AutoShape 11"/>
          <p:cNvSpPr>
            <a:spLocks noChangeArrowheads="1"/>
          </p:cNvSpPr>
          <p:nvPr/>
        </p:nvSpPr>
        <p:spPr bwMode="auto">
          <a:xfrm>
            <a:off x="1608138" y="5418138"/>
            <a:ext cx="6286500" cy="744537"/>
          </a:xfrm>
          <a:prstGeom prst="roundRect">
            <a:avLst>
              <a:gd name="adj" fmla="val 8991"/>
            </a:avLst>
          </a:prstGeom>
          <a:solidFill>
            <a:srgbClr val="FF0000"/>
          </a:solidFill>
          <a:ln w="12700">
            <a:solidFill>
              <a:schemeClr val="tx1"/>
            </a:solidFill>
            <a:round/>
            <a:headEnd/>
            <a:tailEnd/>
          </a:ln>
          <a:effectLst/>
        </p:spPr>
        <p:txBody>
          <a:bodyPr lIns="90488" tIns="44450" rIns="90488" bIns="44450">
            <a:spAutoFit/>
          </a:bodyPr>
          <a:lstStyle/>
          <a:p>
            <a:pPr algn="ctr" eaLnBrk="0" hangingPunct="0"/>
            <a:r>
              <a:rPr lang="en-US" sz="2000" b="1">
                <a:solidFill>
                  <a:srgbClr val="000000"/>
                </a:solidFill>
                <a:latin typeface="Arial" pitchFamily="34" charset="0"/>
              </a:rPr>
              <a:t>JIKA REKANAN TDK MEMILIKI NPWP MAKA</a:t>
            </a:r>
          </a:p>
          <a:p>
            <a:pPr algn="ctr" eaLnBrk="0" hangingPunct="0"/>
            <a:r>
              <a:rPr lang="en-US" sz="2000" b="1">
                <a:solidFill>
                  <a:srgbClr val="000000"/>
                </a:solidFill>
                <a:latin typeface="Arial" pitchFamily="34" charset="0"/>
              </a:rPr>
              <a:t>TARIFNYA 100% LEBIH TINGGI</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3"/>
          <p:cNvSpPr>
            <a:spLocks noGrp="1"/>
          </p:cNvSpPr>
          <p:nvPr>
            <p:ph type="sldNum" sz="quarter" idx="12"/>
          </p:nvPr>
        </p:nvSpPr>
        <p:spPr/>
        <p:txBody>
          <a:bodyPr/>
          <a:lstStyle/>
          <a:p>
            <a:fld id="{EE17DD6E-B00F-4DD0-933A-EA0234AF65E3}" type="slidenum">
              <a:rPr lang="en-US"/>
              <a:pPr/>
              <a:t>97</a:t>
            </a:fld>
            <a:endParaRPr lang="en-US"/>
          </a:p>
        </p:txBody>
      </p:sp>
      <p:sp>
        <p:nvSpPr>
          <p:cNvPr id="825346"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25347" name="AutoShape 3"/>
          <p:cNvSpPr>
            <a:spLocks noChangeArrowheads="1"/>
          </p:cNvSpPr>
          <p:nvPr/>
        </p:nvSpPr>
        <p:spPr bwMode="auto">
          <a:xfrm>
            <a:off x="2293938" y="176213"/>
            <a:ext cx="5021262" cy="585787"/>
          </a:xfrm>
          <a:prstGeom prst="roundRect">
            <a:avLst>
              <a:gd name="adj" fmla="val 12486"/>
            </a:avLst>
          </a:prstGeom>
          <a:solidFill>
            <a:schemeClr val="accent6">
              <a:lumMod val="60000"/>
              <a:lumOff val="40000"/>
            </a:schemeClr>
          </a:solidFill>
          <a:ln w="12700">
            <a:noFill/>
            <a:round/>
            <a:headEnd/>
            <a:tailEnd/>
          </a:ln>
          <a:effectLst/>
        </p:spPr>
        <p:txBody>
          <a:bodyPr wrap="none" lIns="90488" tIns="44450" rIns="90488" bIns="44450" anchor="ctr"/>
          <a:lstStyle/>
          <a:p>
            <a:pPr algn="ctr" eaLnBrk="0" hangingPunct="0"/>
            <a:r>
              <a:rPr lang="en-US" sz="2800" b="1">
                <a:solidFill>
                  <a:srgbClr val="000000"/>
                </a:solidFill>
                <a:effectLst>
                  <a:outerShdw blurRad="38100" dist="38100" dir="2700000" algn="tl">
                    <a:srgbClr val="C0C0C0"/>
                  </a:outerShdw>
                </a:effectLst>
                <a:latin typeface="Arial" pitchFamily="34" charset="0"/>
              </a:rPr>
              <a:t>BUKTI PEMUNGUTAN</a:t>
            </a:r>
          </a:p>
        </p:txBody>
      </p:sp>
      <p:sp>
        <p:nvSpPr>
          <p:cNvPr id="825348" name="AutoShape 4"/>
          <p:cNvSpPr>
            <a:spLocks noChangeArrowheads="1"/>
          </p:cNvSpPr>
          <p:nvPr/>
        </p:nvSpPr>
        <p:spPr bwMode="auto">
          <a:xfrm>
            <a:off x="3962400" y="2209800"/>
            <a:ext cx="4953000" cy="595313"/>
          </a:xfrm>
          <a:prstGeom prst="roundRect">
            <a:avLst>
              <a:gd name="adj" fmla="val 12486"/>
            </a:avLst>
          </a:prstGeom>
          <a:solidFill>
            <a:schemeClr val="accent2">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WAJIB PAJAK REKANAN</a:t>
            </a:r>
          </a:p>
        </p:txBody>
      </p:sp>
      <p:sp>
        <p:nvSpPr>
          <p:cNvPr id="825349" name="AutoShape 5"/>
          <p:cNvSpPr>
            <a:spLocks noChangeArrowheads="1"/>
          </p:cNvSpPr>
          <p:nvPr/>
        </p:nvSpPr>
        <p:spPr bwMode="auto">
          <a:xfrm>
            <a:off x="3962400" y="2971800"/>
            <a:ext cx="4953000" cy="528638"/>
          </a:xfrm>
          <a:prstGeom prst="roundRect">
            <a:avLst>
              <a:gd name="adj" fmla="val 12486"/>
            </a:avLst>
          </a:prstGeom>
          <a:solidFill>
            <a:schemeClr val="accent2">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KPP MELALUI KPPN</a:t>
            </a:r>
          </a:p>
        </p:txBody>
      </p:sp>
      <p:sp>
        <p:nvSpPr>
          <p:cNvPr id="825350" name="AutoShape 6"/>
          <p:cNvSpPr>
            <a:spLocks noChangeArrowheads="1"/>
          </p:cNvSpPr>
          <p:nvPr/>
        </p:nvSpPr>
        <p:spPr bwMode="auto">
          <a:xfrm>
            <a:off x="3962400" y="3657600"/>
            <a:ext cx="4953000" cy="604838"/>
          </a:xfrm>
          <a:prstGeom prst="roundRect">
            <a:avLst>
              <a:gd name="adj" fmla="val 12486"/>
            </a:avLst>
          </a:prstGeom>
          <a:solidFill>
            <a:schemeClr val="accent2">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KPP SBG LAMPIRAN SPT</a:t>
            </a:r>
          </a:p>
          <a:p>
            <a:pPr algn="ctr" eaLnBrk="0" hangingPunct="0"/>
            <a:r>
              <a:rPr lang="en-US" b="1">
                <a:solidFill>
                  <a:srgbClr val="000066"/>
                </a:solidFill>
                <a:latin typeface="Arial" pitchFamily="34" charset="0"/>
              </a:rPr>
              <a:t>MASA </a:t>
            </a:r>
            <a:r>
              <a:rPr lang="en-US" b="1" smtClean="0">
                <a:solidFill>
                  <a:srgbClr val="000066"/>
                </a:solidFill>
                <a:latin typeface="Arial" pitchFamily="34" charset="0"/>
              </a:rPr>
              <a:t>BENDAHARA</a:t>
            </a:r>
            <a:endParaRPr lang="en-US" b="1">
              <a:solidFill>
                <a:srgbClr val="000066"/>
              </a:solidFill>
              <a:latin typeface="Arial" pitchFamily="34" charset="0"/>
            </a:endParaRPr>
          </a:p>
        </p:txBody>
      </p:sp>
      <p:sp>
        <p:nvSpPr>
          <p:cNvPr id="825351" name="AutoShape 7"/>
          <p:cNvSpPr>
            <a:spLocks noChangeArrowheads="1"/>
          </p:cNvSpPr>
          <p:nvPr/>
        </p:nvSpPr>
        <p:spPr bwMode="auto">
          <a:xfrm>
            <a:off x="3962400" y="4419600"/>
            <a:ext cx="4953000" cy="833438"/>
          </a:xfrm>
          <a:prstGeom prst="roundRect">
            <a:avLst>
              <a:gd name="adj" fmla="val 12486"/>
            </a:avLst>
          </a:prstGeom>
          <a:solidFill>
            <a:schemeClr val="accent2">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KANTOR PENERIMA PEMBAYARAN</a:t>
            </a:r>
          </a:p>
          <a:p>
            <a:pPr algn="ctr" eaLnBrk="0" hangingPunct="0"/>
            <a:r>
              <a:rPr lang="en-US" b="1">
                <a:solidFill>
                  <a:srgbClr val="000066"/>
                </a:solidFill>
                <a:latin typeface="Arial" pitchFamily="34" charset="0"/>
              </a:rPr>
              <a:t>(BANK PERSEPSI/KANTOR POS DAN GIRO)</a:t>
            </a:r>
          </a:p>
        </p:txBody>
      </p:sp>
      <p:sp>
        <p:nvSpPr>
          <p:cNvPr id="825352" name="AutoShape 8"/>
          <p:cNvSpPr>
            <a:spLocks noChangeArrowheads="1"/>
          </p:cNvSpPr>
          <p:nvPr/>
        </p:nvSpPr>
        <p:spPr bwMode="auto">
          <a:xfrm>
            <a:off x="3962400" y="5410200"/>
            <a:ext cx="4876800" cy="533400"/>
          </a:xfrm>
          <a:prstGeom prst="roundRect">
            <a:avLst>
              <a:gd name="adj" fmla="val 12486"/>
            </a:avLst>
          </a:prstGeom>
          <a:solidFill>
            <a:schemeClr val="accent2">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PEMUNGUT PPh PSL 22 </a:t>
            </a:r>
          </a:p>
        </p:txBody>
      </p:sp>
      <p:sp>
        <p:nvSpPr>
          <p:cNvPr id="825353" name="Line 9"/>
          <p:cNvSpPr>
            <a:spLocks noChangeShapeType="1"/>
          </p:cNvSpPr>
          <p:nvPr/>
        </p:nvSpPr>
        <p:spPr bwMode="auto">
          <a:xfrm flipH="1" flipV="1">
            <a:off x="304800" y="1585913"/>
            <a:ext cx="2667000" cy="14287"/>
          </a:xfrm>
          <a:prstGeom prst="line">
            <a:avLst/>
          </a:prstGeom>
          <a:noFill/>
          <a:ln w="127000">
            <a:solidFill>
              <a:schemeClr val="tx1"/>
            </a:solidFill>
            <a:round/>
            <a:headEnd type="none" w="sm" len="sm"/>
            <a:tailEnd type="none" w="sm" len="sm"/>
          </a:ln>
          <a:effectLst/>
        </p:spPr>
        <p:txBody>
          <a:bodyPr wrap="none" anchor="ctr"/>
          <a:lstStyle/>
          <a:p>
            <a:endParaRPr lang="en-US"/>
          </a:p>
        </p:txBody>
      </p:sp>
      <p:sp>
        <p:nvSpPr>
          <p:cNvPr id="825354" name="Rectangle 10"/>
          <p:cNvSpPr>
            <a:spLocks noChangeArrowheads="1"/>
          </p:cNvSpPr>
          <p:nvPr/>
        </p:nvSpPr>
        <p:spPr bwMode="auto">
          <a:xfrm>
            <a:off x="685800" y="2286000"/>
            <a:ext cx="2424113" cy="333375"/>
          </a:xfrm>
          <a:prstGeom prst="rect">
            <a:avLst/>
          </a:prstGeom>
          <a:solidFill>
            <a:srgbClr val="FFFFCC"/>
          </a:solidFill>
          <a:ln w="12700">
            <a:solidFill>
              <a:schemeClr val="tx1"/>
            </a:solidFill>
            <a:miter lim="800000"/>
            <a:headEnd/>
            <a:tailEnd/>
          </a:ln>
          <a:effectLst/>
        </p:spPr>
        <p:txBody>
          <a:bodyPr wrap="none" lIns="90488" tIns="44450" rIns="90488" bIns="44450" anchor="ctr"/>
          <a:lstStyle/>
          <a:p>
            <a:pPr algn="ctr" eaLnBrk="0" hangingPunct="0"/>
            <a:r>
              <a:rPr lang="en-US" b="1">
                <a:solidFill>
                  <a:srgbClr val="000066"/>
                </a:solidFill>
                <a:latin typeface="Arial" pitchFamily="34" charset="0"/>
              </a:rPr>
              <a:t>LEMBAR KE-1</a:t>
            </a:r>
          </a:p>
        </p:txBody>
      </p:sp>
      <p:sp>
        <p:nvSpPr>
          <p:cNvPr id="825355" name="AutoShape 11"/>
          <p:cNvSpPr>
            <a:spLocks noChangeArrowheads="1"/>
          </p:cNvSpPr>
          <p:nvPr/>
        </p:nvSpPr>
        <p:spPr bwMode="auto">
          <a:xfrm>
            <a:off x="3276600" y="2362200"/>
            <a:ext cx="620713" cy="233363"/>
          </a:xfrm>
          <a:prstGeom prst="rightArrow">
            <a:avLst>
              <a:gd name="adj1" fmla="val 50000"/>
              <a:gd name="adj2" fmla="val 133030"/>
            </a:avLst>
          </a:prstGeom>
          <a:solidFill>
            <a:schemeClr val="tx1"/>
          </a:solidFill>
          <a:ln w="12700">
            <a:noFill/>
            <a:miter lim="800000"/>
            <a:headEnd/>
            <a:tailEnd/>
          </a:ln>
          <a:effectLst/>
        </p:spPr>
        <p:txBody>
          <a:bodyPr wrap="none" anchor="ctr"/>
          <a:lstStyle/>
          <a:p>
            <a:endParaRPr lang="en-US"/>
          </a:p>
        </p:txBody>
      </p:sp>
      <p:sp>
        <p:nvSpPr>
          <p:cNvPr id="825356" name="AutoShape 12"/>
          <p:cNvSpPr>
            <a:spLocks noChangeArrowheads="1"/>
          </p:cNvSpPr>
          <p:nvPr/>
        </p:nvSpPr>
        <p:spPr bwMode="auto">
          <a:xfrm>
            <a:off x="3276600" y="3124200"/>
            <a:ext cx="620713" cy="233363"/>
          </a:xfrm>
          <a:prstGeom prst="rightArrow">
            <a:avLst>
              <a:gd name="adj1" fmla="val 50000"/>
              <a:gd name="adj2" fmla="val 133030"/>
            </a:avLst>
          </a:prstGeom>
          <a:solidFill>
            <a:schemeClr val="tx1"/>
          </a:solidFill>
          <a:ln w="12700">
            <a:noFill/>
            <a:miter lim="800000"/>
            <a:headEnd/>
            <a:tailEnd/>
          </a:ln>
          <a:effectLst/>
        </p:spPr>
        <p:txBody>
          <a:bodyPr wrap="none" anchor="ctr"/>
          <a:lstStyle/>
          <a:p>
            <a:endParaRPr lang="en-US"/>
          </a:p>
        </p:txBody>
      </p:sp>
      <p:sp>
        <p:nvSpPr>
          <p:cNvPr id="825357" name="AutoShape 13"/>
          <p:cNvSpPr>
            <a:spLocks noChangeArrowheads="1"/>
          </p:cNvSpPr>
          <p:nvPr/>
        </p:nvSpPr>
        <p:spPr bwMode="auto">
          <a:xfrm>
            <a:off x="3276600" y="3810000"/>
            <a:ext cx="620713" cy="233363"/>
          </a:xfrm>
          <a:prstGeom prst="rightArrow">
            <a:avLst>
              <a:gd name="adj1" fmla="val 50000"/>
              <a:gd name="adj2" fmla="val 133030"/>
            </a:avLst>
          </a:prstGeom>
          <a:solidFill>
            <a:schemeClr val="tx1"/>
          </a:solidFill>
          <a:ln w="12700">
            <a:noFill/>
            <a:miter lim="800000"/>
            <a:headEnd/>
            <a:tailEnd/>
          </a:ln>
          <a:effectLst/>
        </p:spPr>
        <p:txBody>
          <a:bodyPr wrap="none" anchor="ctr"/>
          <a:lstStyle/>
          <a:p>
            <a:endParaRPr lang="en-US"/>
          </a:p>
        </p:txBody>
      </p:sp>
      <p:sp>
        <p:nvSpPr>
          <p:cNvPr id="825358" name="AutoShape 14"/>
          <p:cNvSpPr>
            <a:spLocks noChangeArrowheads="1"/>
          </p:cNvSpPr>
          <p:nvPr/>
        </p:nvSpPr>
        <p:spPr bwMode="auto">
          <a:xfrm>
            <a:off x="3276600" y="4724400"/>
            <a:ext cx="620713" cy="233363"/>
          </a:xfrm>
          <a:prstGeom prst="rightArrow">
            <a:avLst>
              <a:gd name="adj1" fmla="val 50000"/>
              <a:gd name="adj2" fmla="val 133030"/>
            </a:avLst>
          </a:prstGeom>
          <a:solidFill>
            <a:schemeClr val="tx1"/>
          </a:solidFill>
          <a:ln w="12700">
            <a:noFill/>
            <a:miter lim="800000"/>
            <a:headEnd/>
            <a:tailEnd/>
          </a:ln>
          <a:effectLst/>
        </p:spPr>
        <p:txBody>
          <a:bodyPr wrap="none" anchor="ctr"/>
          <a:lstStyle/>
          <a:p>
            <a:endParaRPr lang="en-US"/>
          </a:p>
        </p:txBody>
      </p:sp>
      <p:sp>
        <p:nvSpPr>
          <p:cNvPr id="825359" name="AutoShape 15"/>
          <p:cNvSpPr>
            <a:spLocks noChangeArrowheads="1"/>
          </p:cNvSpPr>
          <p:nvPr/>
        </p:nvSpPr>
        <p:spPr bwMode="auto">
          <a:xfrm>
            <a:off x="3276600" y="5562600"/>
            <a:ext cx="620713" cy="233363"/>
          </a:xfrm>
          <a:prstGeom prst="rightArrow">
            <a:avLst>
              <a:gd name="adj1" fmla="val 50000"/>
              <a:gd name="adj2" fmla="val 133030"/>
            </a:avLst>
          </a:prstGeom>
          <a:solidFill>
            <a:schemeClr val="tx1"/>
          </a:solidFill>
          <a:ln w="12700">
            <a:noFill/>
            <a:miter lim="800000"/>
            <a:headEnd/>
            <a:tailEnd/>
          </a:ln>
          <a:effectLst/>
        </p:spPr>
        <p:txBody>
          <a:bodyPr wrap="none" anchor="ctr"/>
          <a:lstStyle/>
          <a:p>
            <a:endParaRPr lang="en-US"/>
          </a:p>
        </p:txBody>
      </p:sp>
      <p:sp>
        <p:nvSpPr>
          <p:cNvPr id="825360" name="AutoShape 16"/>
          <p:cNvSpPr>
            <a:spLocks noChangeArrowheads="1"/>
          </p:cNvSpPr>
          <p:nvPr/>
        </p:nvSpPr>
        <p:spPr bwMode="auto">
          <a:xfrm>
            <a:off x="3048000" y="1219200"/>
            <a:ext cx="2362200" cy="733425"/>
          </a:xfrm>
          <a:prstGeom prst="roundRect">
            <a:avLst>
              <a:gd name="adj" fmla="val 12486"/>
            </a:avLst>
          </a:prstGeom>
          <a:solidFill>
            <a:schemeClr val="accent6">
              <a:lumMod val="60000"/>
              <a:lumOff val="40000"/>
            </a:schemeClr>
          </a:solidFill>
          <a:ln w="12700">
            <a:solidFill>
              <a:schemeClr val="tx1"/>
            </a:solidFill>
            <a:round/>
            <a:headEnd/>
            <a:tailEnd/>
          </a:ln>
          <a:effectLst/>
        </p:spPr>
        <p:txBody>
          <a:bodyPr wrap="none" lIns="90488" tIns="44450" rIns="90488" bIns="44450" anchor="ctr"/>
          <a:lstStyle/>
          <a:p>
            <a:pPr algn="ctr" eaLnBrk="0" hangingPunct="0"/>
            <a:r>
              <a:rPr lang="en-US" sz="2400" b="1" smtClean="0">
                <a:solidFill>
                  <a:srgbClr val="000066"/>
                </a:solidFill>
                <a:latin typeface="Arial" pitchFamily="34" charset="0"/>
              </a:rPr>
              <a:t>SSP</a:t>
            </a:r>
            <a:endParaRPr lang="en-US" sz="2400" b="1">
              <a:solidFill>
                <a:srgbClr val="000066"/>
              </a:solidFill>
              <a:latin typeface="Arial" pitchFamily="34" charset="0"/>
            </a:endParaRPr>
          </a:p>
        </p:txBody>
      </p:sp>
      <p:sp>
        <p:nvSpPr>
          <p:cNvPr id="825361" name="Rectangle 17"/>
          <p:cNvSpPr>
            <a:spLocks noChangeArrowheads="1"/>
          </p:cNvSpPr>
          <p:nvPr/>
        </p:nvSpPr>
        <p:spPr bwMode="auto">
          <a:xfrm>
            <a:off x="304800" y="1524000"/>
            <a:ext cx="152400" cy="4191000"/>
          </a:xfrm>
          <a:prstGeom prst="rect">
            <a:avLst/>
          </a:prstGeom>
          <a:solidFill>
            <a:schemeClr val="tx1"/>
          </a:solidFill>
          <a:ln w="9525">
            <a:noFill/>
            <a:miter lim="800000"/>
            <a:headEnd/>
            <a:tailEnd/>
          </a:ln>
          <a:effectLst/>
        </p:spPr>
        <p:txBody>
          <a:bodyPr wrap="none" anchor="ctr"/>
          <a:lstStyle/>
          <a:p>
            <a:endParaRPr lang="en-US"/>
          </a:p>
        </p:txBody>
      </p:sp>
      <p:sp>
        <p:nvSpPr>
          <p:cNvPr id="825362" name="Rectangle 18"/>
          <p:cNvSpPr>
            <a:spLocks noChangeArrowheads="1"/>
          </p:cNvSpPr>
          <p:nvPr/>
        </p:nvSpPr>
        <p:spPr bwMode="auto">
          <a:xfrm>
            <a:off x="304800" y="5605463"/>
            <a:ext cx="304800" cy="114300"/>
          </a:xfrm>
          <a:prstGeom prst="rect">
            <a:avLst/>
          </a:prstGeom>
          <a:solidFill>
            <a:schemeClr val="tx1"/>
          </a:solidFill>
          <a:ln w="9525">
            <a:noFill/>
            <a:miter lim="800000"/>
            <a:headEnd/>
            <a:tailEnd/>
          </a:ln>
          <a:effectLst/>
        </p:spPr>
        <p:txBody>
          <a:bodyPr wrap="none" anchor="ctr"/>
          <a:lstStyle/>
          <a:p>
            <a:endParaRPr lang="en-US"/>
          </a:p>
        </p:txBody>
      </p:sp>
      <p:sp>
        <p:nvSpPr>
          <p:cNvPr id="825363" name="Rectangle 19"/>
          <p:cNvSpPr>
            <a:spLocks noChangeArrowheads="1"/>
          </p:cNvSpPr>
          <p:nvPr/>
        </p:nvSpPr>
        <p:spPr bwMode="auto">
          <a:xfrm>
            <a:off x="304800" y="2362200"/>
            <a:ext cx="304800" cy="114300"/>
          </a:xfrm>
          <a:prstGeom prst="rect">
            <a:avLst/>
          </a:prstGeom>
          <a:solidFill>
            <a:schemeClr val="tx1"/>
          </a:solidFill>
          <a:ln w="9525">
            <a:noFill/>
            <a:miter lim="800000"/>
            <a:headEnd/>
            <a:tailEnd/>
          </a:ln>
          <a:effectLst/>
        </p:spPr>
        <p:txBody>
          <a:bodyPr wrap="none" anchor="ctr"/>
          <a:lstStyle/>
          <a:p>
            <a:endParaRPr lang="en-US"/>
          </a:p>
        </p:txBody>
      </p:sp>
      <p:sp>
        <p:nvSpPr>
          <p:cNvPr id="825364" name="Rectangle 20"/>
          <p:cNvSpPr>
            <a:spLocks noChangeArrowheads="1"/>
          </p:cNvSpPr>
          <p:nvPr/>
        </p:nvSpPr>
        <p:spPr bwMode="auto">
          <a:xfrm>
            <a:off x="304800" y="3124200"/>
            <a:ext cx="304800" cy="114300"/>
          </a:xfrm>
          <a:prstGeom prst="rect">
            <a:avLst/>
          </a:prstGeom>
          <a:solidFill>
            <a:schemeClr val="tx1"/>
          </a:solidFill>
          <a:ln w="9525">
            <a:noFill/>
            <a:miter lim="800000"/>
            <a:headEnd/>
            <a:tailEnd/>
          </a:ln>
          <a:effectLst/>
        </p:spPr>
        <p:txBody>
          <a:bodyPr wrap="none" anchor="ctr"/>
          <a:lstStyle/>
          <a:p>
            <a:endParaRPr lang="en-US"/>
          </a:p>
        </p:txBody>
      </p:sp>
      <p:sp>
        <p:nvSpPr>
          <p:cNvPr id="825365" name="Rectangle 21"/>
          <p:cNvSpPr>
            <a:spLocks noChangeArrowheads="1"/>
          </p:cNvSpPr>
          <p:nvPr/>
        </p:nvSpPr>
        <p:spPr bwMode="auto">
          <a:xfrm>
            <a:off x="304800" y="3810000"/>
            <a:ext cx="304800" cy="114300"/>
          </a:xfrm>
          <a:prstGeom prst="rect">
            <a:avLst/>
          </a:prstGeom>
          <a:solidFill>
            <a:schemeClr val="tx1"/>
          </a:solidFill>
          <a:ln w="9525">
            <a:noFill/>
            <a:miter lim="800000"/>
            <a:headEnd/>
            <a:tailEnd/>
          </a:ln>
          <a:effectLst/>
        </p:spPr>
        <p:txBody>
          <a:bodyPr wrap="none" anchor="ctr"/>
          <a:lstStyle/>
          <a:p>
            <a:endParaRPr lang="en-US"/>
          </a:p>
        </p:txBody>
      </p:sp>
      <p:sp>
        <p:nvSpPr>
          <p:cNvPr id="825366" name="Rectangle 22"/>
          <p:cNvSpPr>
            <a:spLocks noChangeArrowheads="1"/>
          </p:cNvSpPr>
          <p:nvPr/>
        </p:nvSpPr>
        <p:spPr bwMode="auto">
          <a:xfrm>
            <a:off x="304800" y="4800600"/>
            <a:ext cx="304800" cy="114300"/>
          </a:xfrm>
          <a:prstGeom prst="rect">
            <a:avLst/>
          </a:prstGeom>
          <a:solidFill>
            <a:schemeClr val="tx1"/>
          </a:solidFill>
          <a:ln w="9525">
            <a:noFill/>
            <a:miter lim="800000"/>
            <a:headEnd/>
            <a:tailEnd/>
          </a:ln>
          <a:effectLst/>
        </p:spPr>
        <p:txBody>
          <a:bodyPr wrap="none" anchor="ctr"/>
          <a:lstStyle/>
          <a:p>
            <a:endParaRPr lang="en-US"/>
          </a:p>
        </p:txBody>
      </p:sp>
      <p:sp>
        <p:nvSpPr>
          <p:cNvPr id="825367" name="Rectangle 23"/>
          <p:cNvSpPr>
            <a:spLocks noChangeArrowheads="1"/>
          </p:cNvSpPr>
          <p:nvPr/>
        </p:nvSpPr>
        <p:spPr bwMode="auto">
          <a:xfrm>
            <a:off x="685800" y="3048000"/>
            <a:ext cx="2424113" cy="333375"/>
          </a:xfrm>
          <a:prstGeom prst="rect">
            <a:avLst/>
          </a:prstGeom>
          <a:solidFill>
            <a:srgbClr val="FFFFCC"/>
          </a:solidFill>
          <a:ln w="12700">
            <a:solidFill>
              <a:schemeClr val="tx1"/>
            </a:solidFill>
            <a:miter lim="800000"/>
            <a:headEnd/>
            <a:tailEnd/>
          </a:ln>
          <a:effectLst/>
        </p:spPr>
        <p:txBody>
          <a:bodyPr wrap="none" lIns="90488" tIns="44450" rIns="90488" bIns="44450" anchor="ctr"/>
          <a:lstStyle/>
          <a:p>
            <a:pPr algn="ctr" eaLnBrk="0" hangingPunct="0"/>
            <a:r>
              <a:rPr lang="en-US" b="1">
                <a:solidFill>
                  <a:srgbClr val="000066"/>
                </a:solidFill>
                <a:latin typeface="Arial" pitchFamily="34" charset="0"/>
              </a:rPr>
              <a:t>LEMBAR KE-2</a:t>
            </a:r>
          </a:p>
        </p:txBody>
      </p:sp>
      <p:sp>
        <p:nvSpPr>
          <p:cNvPr id="825368" name="Rectangle 24"/>
          <p:cNvSpPr>
            <a:spLocks noChangeArrowheads="1"/>
          </p:cNvSpPr>
          <p:nvPr/>
        </p:nvSpPr>
        <p:spPr bwMode="auto">
          <a:xfrm>
            <a:off x="685800" y="3733800"/>
            <a:ext cx="2424113" cy="333375"/>
          </a:xfrm>
          <a:prstGeom prst="rect">
            <a:avLst/>
          </a:prstGeom>
          <a:solidFill>
            <a:srgbClr val="FFFFCC"/>
          </a:solidFill>
          <a:ln w="12700">
            <a:solidFill>
              <a:schemeClr val="tx1"/>
            </a:solidFill>
            <a:miter lim="800000"/>
            <a:headEnd/>
            <a:tailEnd/>
          </a:ln>
          <a:effectLst/>
        </p:spPr>
        <p:txBody>
          <a:bodyPr wrap="none" lIns="90488" tIns="44450" rIns="90488" bIns="44450" anchor="ctr"/>
          <a:lstStyle/>
          <a:p>
            <a:pPr algn="ctr" eaLnBrk="0" hangingPunct="0"/>
            <a:r>
              <a:rPr lang="en-US" b="1">
                <a:solidFill>
                  <a:srgbClr val="000066"/>
                </a:solidFill>
                <a:latin typeface="Arial" pitchFamily="34" charset="0"/>
              </a:rPr>
              <a:t>LEMBAR KE-3</a:t>
            </a:r>
          </a:p>
        </p:txBody>
      </p:sp>
      <p:sp>
        <p:nvSpPr>
          <p:cNvPr id="825369" name="Rectangle 25"/>
          <p:cNvSpPr>
            <a:spLocks noChangeArrowheads="1"/>
          </p:cNvSpPr>
          <p:nvPr/>
        </p:nvSpPr>
        <p:spPr bwMode="auto">
          <a:xfrm>
            <a:off x="685800" y="4724400"/>
            <a:ext cx="2424113" cy="333375"/>
          </a:xfrm>
          <a:prstGeom prst="rect">
            <a:avLst/>
          </a:prstGeom>
          <a:solidFill>
            <a:srgbClr val="FFFFCC"/>
          </a:solidFill>
          <a:ln w="12700">
            <a:solidFill>
              <a:schemeClr val="tx1"/>
            </a:solidFill>
            <a:miter lim="800000"/>
            <a:headEnd/>
            <a:tailEnd/>
          </a:ln>
          <a:effectLst/>
        </p:spPr>
        <p:txBody>
          <a:bodyPr wrap="none" lIns="90488" tIns="44450" rIns="90488" bIns="44450" anchor="ctr"/>
          <a:lstStyle/>
          <a:p>
            <a:pPr algn="ctr" eaLnBrk="0" hangingPunct="0"/>
            <a:r>
              <a:rPr lang="en-US" b="1">
                <a:solidFill>
                  <a:srgbClr val="000066"/>
                </a:solidFill>
                <a:latin typeface="Arial" pitchFamily="34" charset="0"/>
              </a:rPr>
              <a:t>LEMBAR KE-4</a:t>
            </a:r>
          </a:p>
        </p:txBody>
      </p:sp>
      <p:sp>
        <p:nvSpPr>
          <p:cNvPr id="825370" name="Rectangle 26"/>
          <p:cNvSpPr>
            <a:spLocks noChangeArrowheads="1"/>
          </p:cNvSpPr>
          <p:nvPr/>
        </p:nvSpPr>
        <p:spPr bwMode="auto">
          <a:xfrm>
            <a:off x="685800" y="5486400"/>
            <a:ext cx="2424113" cy="333375"/>
          </a:xfrm>
          <a:prstGeom prst="rect">
            <a:avLst/>
          </a:prstGeom>
          <a:solidFill>
            <a:srgbClr val="FFFFCC"/>
          </a:solidFill>
          <a:ln w="12700">
            <a:solidFill>
              <a:schemeClr val="tx1"/>
            </a:solidFill>
            <a:miter lim="800000"/>
            <a:headEnd/>
            <a:tailEnd/>
          </a:ln>
          <a:effectLst/>
        </p:spPr>
        <p:txBody>
          <a:bodyPr wrap="none" lIns="90488" tIns="44450" rIns="90488" bIns="44450" anchor="ctr"/>
          <a:lstStyle/>
          <a:p>
            <a:pPr algn="ctr" eaLnBrk="0" hangingPunct="0"/>
            <a:r>
              <a:rPr lang="en-US" b="1">
                <a:solidFill>
                  <a:srgbClr val="000066"/>
                </a:solidFill>
                <a:latin typeface="Arial" pitchFamily="34" charset="0"/>
              </a:rPr>
              <a:t>LEMBAR KE-5</a:t>
            </a: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fld id="{5F1E2B51-B9E7-4BA0-91FD-D60F0A80A0D7}" type="slidenum">
              <a:rPr lang="en-US"/>
              <a:pPr/>
              <a:t>98</a:t>
            </a:fld>
            <a:endParaRPr lang="en-US"/>
          </a:p>
        </p:txBody>
      </p:sp>
      <p:sp>
        <p:nvSpPr>
          <p:cNvPr id="827394"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27395"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27396" name="AutoShape 4"/>
          <p:cNvSpPr>
            <a:spLocks noChangeArrowheads="1"/>
          </p:cNvSpPr>
          <p:nvPr/>
        </p:nvSpPr>
        <p:spPr bwMode="auto">
          <a:xfrm>
            <a:off x="1219200" y="228600"/>
            <a:ext cx="6665913" cy="619125"/>
          </a:xfrm>
          <a:prstGeom prst="roundRect">
            <a:avLst>
              <a:gd name="adj" fmla="val 12486"/>
            </a:avLst>
          </a:prstGeom>
          <a:solidFill>
            <a:schemeClr val="accent5">
              <a:lumMod val="60000"/>
              <a:lumOff val="40000"/>
            </a:schemeClr>
          </a:solidFill>
          <a:ln w="12700">
            <a:noFill/>
            <a:round/>
            <a:headEnd/>
            <a:tailEnd/>
          </a:ln>
          <a:effectLst/>
        </p:spPr>
        <p:txBody>
          <a:bodyPr wrap="none" lIns="90488" tIns="44450" rIns="90488" bIns="44450" anchor="ctr"/>
          <a:lstStyle/>
          <a:p>
            <a:pPr algn="ctr" eaLnBrk="0" hangingPunct="0"/>
            <a:r>
              <a:rPr lang="en-US" sz="2000" b="1" dirty="0">
                <a:solidFill>
                  <a:schemeClr val="bg2"/>
                </a:solidFill>
                <a:latin typeface="Arial" pitchFamily="34" charset="0"/>
              </a:rPr>
              <a:t>TATA CARA </a:t>
            </a:r>
          </a:p>
          <a:p>
            <a:pPr algn="ctr" eaLnBrk="0" hangingPunct="0"/>
            <a:r>
              <a:rPr lang="en-US" sz="2000" b="1" dirty="0">
                <a:solidFill>
                  <a:schemeClr val="bg2"/>
                </a:solidFill>
                <a:latin typeface="Arial" pitchFamily="34" charset="0"/>
              </a:rPr>
              <a:t>PEMUNGUTAN DAN PENYETORAN</a:t>
            </a:r>
          </a:p>
        </p:txBody>
      </p:sp>
      <p:sp>
        <p:nvSpPr>
          <p:cNvPr id="827397" name="AutoShape 5"/>
          <p:cNvSpPr>
            <a:spLocks noChangeArrowheads="1"/>
          </p:cNvSpPr>
          <p:nvPr/>
        </p:nvSpPr>
        <p:spPr bwMode="auto">
          <a:xfrm>
            <a:off x="1676400" y="1828800"/>
            <a:ext cx="5791200" cy="533400"/>
          </a:xfrm>
          <a:prstGeom prst="roundRect">
            <a:avLst>
              <a:gd name="adj" fmla="val 12486"/>
            </a:avLst>
          </a:prstGeom>
          <a:solidFill>
            <a:srgbClr val="FFFFCC"/>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1C1C1C"/>
                </a:solidFill>
                <a:latin typeface="Arial" pitchFamily="34" charset="0"/>
              </a:rPr>
              <a:t>DIPUNGUT PADA SETIAP PELAKSANAAN PEMBAYARAN</a:t>
            </a:r>
          </a:p>
        </p:txBody>
      </p:sp>
      <p:sp>
        <p:nvSpPr>
          <p:cNvPr id="827398" name="AutoShape 6"/>
          <p:cNvSpPr>
            <a:spLocks noChangeArrowheads="1"/>
          </p:cNvSpPr>
          <p:nvPr/>
        </p:nvSpPr>
        <p:spPr bwMode="auto">
          <a:xfrm>
            <a:off x="2133600" y="2676525"/>
            <a:ext cx="4876800" cy="504825"/>
          </a:xfrm>
          <a:prstGeom prst="roundRect">
            <a:avLst>
              <a:gd name="adj" fmla="val 12486"/>
            </a:avLst>
          </a:prstGeom>
          <a:solidFill>
            <a:srgbClr val="FFFFCC"/>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1C1C1C"/>
                </a:solidFill>
                <a:latin typeface="Arial" pitchFamily="34" charset="0"/>
              </a:rPr>
              <a:t>DISETOR PADA HARI YANG SAMA</a:t>
            </a:r>
          </a:p>
        </p:txBody>
      </p:sp>
      <p:sp>
        <p:nvSpPr>
          <p:cNvPr id="827399" name="AutoShape 7"/>
          <p:cNvSpPr>
            <a:spLocks noChangeArrowheads="1"/>
          </p:cNvSpPr>
          <p:nvPr/>
        </p:nvSpPr>
        <p:spPr bwMode="auto">
          <a:xfrm>
            <a:off x="2133600" y="3490913"/>
            <a:ext cx="4876800" cy="547687"/>
          </a:xfrm>
          <a:prstGeom prst="roundRect">
            <a:avLst>
              <a:gd name="adj" fmla="val 12486"/>
            </a:avLst>
          </a:prstGeom>
          <a:solidFill>
            <a:srgbClr val="FFFFCC"/>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1C1C1C"/>
                </a:solidFill>
                <a:latin typeface="Arial" pitchFamily="34" charset="0"/>
              </a:rPr>
              <a:t>KE BANK PERSEPSI/KANTOR POS DAN GIRO</a:t>
            </a:r>
          </a:p>
        </p:txBody>
      </p:sp>
      <p:sp>
        <p:nvSpPr>
          <p:cNvPr id="827400" name="AutoShape 8"/>
          <p:cNvSpPr>
            <a:spLocks noChangeArrowheads="1"/>
          </p:cNvSpPr>
          <p:nvPr/>
        </p:nvSpPr>
        <p:spPr bwMode="auto">
          <a:xfrm>
            <a:off x="2133600" y="5176838"/>
            <a:ext cx="4800600" cy="447675"/>
          </a:xfrm>
          <a:prstGeom prst="roundRect">
            <a:avLst>
              <a:gd name="adj" fmla="val 12486"/>
            </a:avLst>
          </a:prstGeom>
          <a:solidFill>
            <a:schemeClr val="accent1">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sz="1600" b="1">
                <a:solidFill>
                  <a:srgbClr val="1C1C1C"/>
                </a:solidFill>
                <a:latin typeface="Arial" pitchFamily="34" charset="0"/>
              </a:rPr>
              <a:t>DIISI OLEH DAN ATAS NAMA REKANAN</a:t>
            </a:r>
          </a:p>
        </p:txBody>
      </p:sp>
      <p:sp>
        <p:nvSpPr>
          <p:cNvPr id="827401" name="AutoShape 9"/>
          <p:cNvSpPr>
            <a:spLocks noChangeArrowheads="1"/>
          </p:cNvSpPr>
          <p:nvPr/>
        </p:nvSpPr>
        <p:spPr bwMode="auto">
          <a:xfrm>
            <a:off x="2852738" y="1066800"/>
            <a:ext cx="3336925" cy="414338"/>
          </a:xfrm>
          <a:prstGeom prst="roundRect">
            <a:avLst>
              <a:gd name="adj" fmla="val 12486"/>
            </a:avLst>
          </a:prstGeom>
          <a:solidFill>
            <a:srgbClr val="FFFFCC"/>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1C1C1C"/>
                </a:solidFill>
                <a:latin typeface="Arial" pitchFamily="34" charset="0"/>
              </a:rPr>
              <a:t>PPh PASAL 22</a:t>
            </a:r>
          </a:p>
        </p:txBody>
      </p:sp>
      <p:sp>
        <p:nvSpPr>
          <p:cNvPr id="827402" name="AutoShape 10"/>
          <p:cNvSpPr>
            <a:spLocks noChangeArrowheads="1"/>
          </p:cNvSpPr>
          <p:nvPr/>
        </p:nvSpPr>
        <p:spPr bwMode="auto">
          <a:xfrm flipH="1">
            <a:off x="4275138" y="1533525"/>
            <a:ext cx="593725" cy="219075"/>
          </a:xfrm>
          <a:prstGeom prst="downArrow">
            <a:avLst>
              <a:gd name="adj1" fmla="val 75009"/>
              <a:gd name="adj2" fmla="val 50014"/>
            </a:avLst>
          </a:prstGeom>
          <a:solidFill>
            <a:schemeClr val="tx1"/>
          </a:solidFill>
          <a:ln w="12700">
            <a:noFill/>
            <a:miter lim="800000"/>
            <a:headEnd/>
            <a:tailEnd/>
          </a:ln>
          <a:effectLst/>
        </p:spPr>
        <p:txBody>
          <a:bodyPr wrap="none" anchor="ctr"/>
          <a:lstStyle/>
          <a:p>
            <a:endParaRPr lang="en-US"/>
          </a:p>
        </p:txBody>
      </p:sp>
      <p:sp>
        <p:nvSpPr>
          <p:cNvPr id="827403" name="AutoShape 11"/>
          <p:cNvSpPr>
            <a:spLocks noChangeArrowheads="1"/>
          </p:cNvSpPr>
          <p:nvPr/>
        </p:nvSpPr>
        <p:spPr bwMode="auto">
          <a:xfrm>
            <a:off x="3665538" y="4448175"/>
            <a:ext cx="1812925" cy="390525"/>
          </a:xfrm>
          <a:prstGeom prst="roundRect">
            <a:avLst>
              <a:gd name="adj" fmla="val 12486"/>
            </a:avLst>
          </a:prstGeom>
          <a:solidFill>
            <a:schemeClr val="accent1">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1C1C1C"/>
                </a:solidFill>
                <a:latin typeface="Arial" pitchFamily="34" charset="0"/>
              </a:rPr>
              <a:t>SSP</a:t>
            </a:r>
          </a:p>
        </p:txBody>
      </p:sp>
      <p:sp>
        <p:nvSpPr>
          <p:cNvPr id="827404" name="AutoShape 12"/>
          <p:cNvSpPr>
            <a:spLocks noChangeArrowheads="1"/>
          </p:cNvSpPr>
          <p:nvPr/>
        </p:nvSpPr>
        <p:spPr bwMode="auto">
          <a:xfrm>
            <a:off x="2133600" y="6019800"/>
            <a:ext cx="4800600" cy="533400"/>
          </a:xfrm>
          <a:prstGeom prst="roundRect">
            <a:avLst>
              <a:gd name="adj" fmla="val 12486"/>
            </a:avLst>
          </a:prstGeom>
          <a:solidFill>
            <a:schemeClr val="accent1">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sz="1600" b="1" dirty="0">
                <a:solidFill>
                  <a:srgbClr val="1C1C1C"/>
                </a:solidFill>
                <a:latin typeface="Arial" pitchFamily="34" charset="0"/>
              </a:rPr>
              <a:t>DITANDATANGANI OLEH </a:t>
            </a:r>
            <a:r>
              <a:rPr lang="en-US" sz="1600" b="1" dirty="0" smtClean="0">
                <a:solidFill>
                  <a:srgbClr val="1C1C1C"/>
                </a:solidFill>
                <a:latin typeface="Arial" pitchFamily="34" charset="0"/>
              </a:rPr>
              <a:t>BENDAHARA</a:t>
            </a:r>
            <a:endParaRPr lang="en-US" sz="1600" b="1" dirty="0">
              <a:solidFill>
                <a:srgbClr val="1C1C1C"/>
              </a:solidFill>
              <a:latin typeface="Arial" pitchFamily="34" charset="0"/>
            </a:endParaRPr>
          </a:p>
        </p:txBody>
      </p:sp>
      <p:sp>
        <p:nvSpPr>
          <p:cNvPr id="827405" name="AutoShape 13"/>
          <p:cNvSpPr>
            <a:spLocks noChangeArrowheads="1"/>
          </p:cNvSpPr>
          <p:nvPr/>
        </p:nvSpPr>
        <p:spPr bwMode="auto">
          <a:xfrm flipH="1">
            <a:off x="4275138" y="2405063"/>
            <a:ext cx="593725" cy="219075"/>
          </a:xfrm>
          <a:prstGeom prst="downArrow">
            <a:avLst>
              <a:gd name="adj1" fmla="val 75009"/>
              <a:gd name="adj2" fmla="val 50014"/>
            </a:avLst>
          </a:prstGeom>
          <a:solidFill>
            <a:schemeClr val="tx1"/>
          </a:solidFill>
          <a:ln w="12700">
            <a:noFill/>
            <a:miter lim="800000"/>
            <a:headEnd/>
            <a:tailEnd/>
          </a:ln>
          <a:effectLst/>
        </p:spPr>
        <p:txBody>
          <a:bodyPr wrap="none" anchor="ctr"/>
          <a:lstStyle/>
          <a:p>
            <a:endParaRPr lang="en-US"/>
          </a:p>
        </p:txBody>
      </p:sp>
      <p:sp>
        <p:nvSpPr>
          <p:cNvPr id="827406" name="AutoShape 14"/>
          <p:cNvSpPr>
            <a:spLocks noChangeArrowheads="1"/>
          </p:cNvSpPr>
          <p:nvPr/>
        </p:nvSpPr>
        <p:spPr bwMode="auto">
          <a:xfrm flipH="1">
            <a:off x="4275138" y="3233738"/>
            <a:ext cx="593725" cy="219075"/>
          </a:xfrm>
          <a:prstGeom prst="downArrow">
            <a:avLst>
              <a:gd name="adj1" fmla="val 75009"/>
              <a:gd name="adj2" fmla="val 50014"/>
            </a:avLst>
          </a:prstGeom>
          <a:solidFill>
            <a:schemeClr val="tx1"/>
          </a:solidFill>
          <a:ln w="12700">
            <a:noFill/>
            <a:miter lim="800000"/>
            <a:headEnd/>
            <a:tailEnd/>
          </a:ln>
          <a:effectLst/>
        </p:spPr>
        <p:txBody>
          <a:bodyPr wrap="none" anchor="ctr"/>
          <a:lstStyle/>
          <a:p>
            <a:endParaRPr lang="en-US"/>
          </a:p>
        </p:txBody>
      </p:sp>
      <p:sp>
        <p:nvSpPr>
          <p:cNvPr id="827407" name="AutoShape 15"/>
          <p:cNvSpPr>
            <a:spLocks noChangeArrowheads="1"/>
          </p:cNvSpPr>
          <p:nvPr/>
        </p:nvSpPr>
        <p:spPr bwMode="auto">
          <a:xfrm flipH="1">
            <a:off x="4275138" y="4162425"/>
            <a:ext cx="593725" cy="219075"/>
          </a:xfrm>
          <a:prstGeom prst="downArrow">
            <a:avLst>
              <a:gd name="adj1" fmla="val 75009"/>
              <a:gd name="adj2" fmla="val 50014"/>
            </a:avLst>
          </a:prstGeom>
          <a:solidFill>
            <a:schemeClr val="tx1"/>
          </a:solidFill>
          <a:ln w="12700">
            <a:noFill/>
            <a:miter lim="800000"/>
            <a:headEnd/>
            <a:tailEnd/>
          </a:ln>
          <a:effectLst/>
        </p:spPr>
        <p:txBody>
          <a:bodyPr wrap="none" anchor="ctr"/>
          <a:lstStyle/>
          <a:p>
            <a:endParaRPr lang="en-US"/>
          </a:p>
        </p:txBody>
      </p:sp>
      <p:sp>
        <p:nvSpPr>
          <p:cNvPr id="827408" name="AutoShape 16"/>
          <p:cNvSpPr>
            <a:spLocks noChangeArrowheads="1"/>
          </p:cNvSpPr>
          <p:nvPr/>
        </p:nvSpPr>
        <p:spPr bwMode="auto">
          <a:xfrm flipH="1">
            <a:off x="4275138" y="4891088"/>
            <a:ext cx="593725" cy="219075"/>
          </a:xfrm>
          <a:prstGeom prst="downArrow">
            <a:avLst>
              <a:gd name="adj1" fmla="val 75009"/>
              <a:gd name="adj2" fmla="val 50014"/>
            </a:avLst>
          </a:prstGeom>
          <a:solidFill>
            <a:schemeClr val="tx1"/>
          </a:solidFill>
          <a:ln w="12700">
            <a:noFill/>
            <a:miter lim="800000"/>
            <a:headEnd/>
            <a:tailEnd/>
          </a:ln>
          <a:effectLst/>
        </p:spPr>
        <p:txBody>
          <a:bodyPr wrap="none" anchor="ctr"/>
          <a:lstStyle/>
          <a:p>
            <a:endParaRPr lang="en-US"/>
          </a:p>
        </p:txBody>
      </p:sp>
      <p:sp>
        <p:nvSpPr>
          <p:cNvPr id="827409" name="AutoShape 17"/>
          <p:cNvSpPr>
            <a:spLocks noChangeArrowheads="1"/>
          </p:cNvSpPr>
          <p:nvPr/>
        </p:nvSpPr>
        <p:spPr bwMode="auto">
          <a:xfrm flipH="1">
            <a:off x="4275138" y="5691188"/>
            <a:ext cx="593725" cy="219075"/>
          </a:xfrm>
          <a:prstGeom prst="downArrow">
            <a:avLst>
              <a:gd name="adj1" fmla="val 75009"/>
              <a:gd name="adj2" fmla="val 50014"/>
            </a:avLst>
          </a:prstGeom>
          <a:solidFill>
            <a:schemeClr val="tx1"/>
          </a:solidFill>
          <a:ln w="12700">
            <a:no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2F4D3AF8-6F76-4671-BB2E-4BD045982166}" type="slidenum">
              <a:rPr lang="en-US"/>
              <a:pPr/>
              <a:t>99</a:t>
            </a:fld>
            <a:endParaRPr lang="en-US"/>
          </a:p>
        </p:txBody>
      </p:sp>
      <p:sp>
        <p:nvSpPr>
          <p:cNvPr id="829442"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829443"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829444" name="AutoShape 4"/>
          <p:cNvSpPr>
            <a:spLocks noChangeArrowheads="1"/>
          </p:cNvSpPr>
          <p:nvPr/>
        </p:nvSpPr>
        <p:spPr bwMode="auto">
          <a:xfrm>
            <a:off x="1447800" y="409575"/>
            <a:ext cx="6386513" cy="504825"/>
          </a:xfrm>
          <a:prstGeom prst="roundRect">
            <a:avLst>
              <a:gd name="adj" fmla="val 12486"/>
            </a:avLst>
          </a:prstGeom>
          <a:solidFill>
            <a:schemeClr val="accent4">
              <a:lumMod val="40000"/>
              <a:lumOff val="60000"/>
            </a:schemeClr>
          </a:solidFill>
          <a:ln w="12700">
            <a:noFill/>
            <a:round/>
            <a:headEnd/>
            <a:tailEnd/>
          </a:ln>
          <a:effectLst/>
        </p:spPr>
        <p:txBody>
          <a:bodyPr wrap="none" lIns="90488" tIns="44450" rIns="90488" bIns="44450" anchor="ctr"/>
          <a:lstStyle/>
          <a:p>
            <a:pPr algn="ctr" eaLnBrk="0" hangingPunct="0"/>
            <a:r>
              <a:rPr lang="en-US" sz="2400" b="1">
                <a:solidFill>
                  <a:srgbClr val="000066"/>
                </a:solidFill>
                <a:effectLst>
                  <a:outerShdw blurRad="38100" dist="38100" dir="2700000" algn="tl">
                    <a:srgbClr val="C0C0C0"/>
                  </a:outerShdw>
                </a:effectLst>
                <a:latin typeface="Arial" pitchFamily="34" charset="0"/>
              </a:rPr>
              <a:t>TATA CARA PELAPORAN</a:t>
            </a:r>
          </a:p>
        </p:txBody>
      </p:sp>
      <p:sp>
        <p:nvSpPr>
          <p:cNvPr id="829445" name="AutoShape 5"/>
          <p:cNvSpPr>
            <a:spLocks noChangeArrowheads="1"/>
          </p:cNvSpPr>
          <p:nvPr/>
        </p:nvSpPr>
        <p:spPr bwMode="auto">
          <a:xfrm>
            <a:off x="2514600" y="1319213"/>
            <a:ext cx="4114800" cy="619125"/>
          </a:xfrm>
          <a:prstGeom prst="roundRect">
            <a:avLst>
              <a:gd name="adj" fmla="val 12486"/>
            </a:avLst>
          </a:prstGeom>
          <a:solidFill>
            <a:schemeClr val="accent4">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PELAPORAN</a:t>
            </a:r>
          </a:p>
          <a:p>
            <a:pPr algn="ctr" eaLnBrk="0" hangingPunct="0"/>
            <a:r>
              <a:rPr lang="en-US" sz="2000" b="1">
                <a:solidFill>
                  <a:srgbClr val="000066"/>
                </a:solidFill>
                <a:latin typeface="Arial" pitchFamily="34" charset="0"/>
              </a:rPr>
              <a:t>PPh PASAL 22</a:t>
            </a:r>
          </a:p>
        </p:txBody>
      </p:sp>
      <p:sp>
        <p:nvSpPr>
          <p:cNvPr id="829446" name="AutoShape 6"/>
          <p:cNvSpPr>
            <a:spLocks noChangeArrowheads="1"/>
          </p:cNvSpPr>
          <p:nvPr/>
        </p:nvSpPr>
        <p:spPr bwMode="auto">
          <a:xfrm>
            <a:off x="2514600" y="2247900"/>
            <a:ext cx="4114800" cy="533400"/>
          </a:xfrm>
          <a:prstGeom prst="roundRect">
            <a:avLst>
              <a:gd name="adj" fmla="val 12486"/>
            </a:avLst>
          </a:prstGeom>
          <a:solidFill>
            <a:schemeClr val="accent4">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SPT MASA</a:t>
            </a:r>
          </a:p>
          <a:p>
            <a:pPr algn="ctr" eaLnBrk="0" hangingPunct="0"/>
            <a:r>
              <a:rPr lang="en-US" sz="1600" b="1">
                <a:solidFill>
                  <a:srgbClr val="000066"/>
                </a:solidFill>
                <a:latin typeface="Arial" pitchFamily="34" charset="0"/>
              </a:rPr>
              <a:t>F.1.1.32.02</a:t>
            </a:r>
          </a:p>
        </p:txBody>
      </p:sp>
      <p:sp>
        <p:nvSpPr>
          <p:cNvPr id="829447" name="AutoShape 7"/>
          <p:cNvSpPr>
            <a:spLocks noChangeArrowheads="1"/>
          </p:cNvSpPr>
          <p:nvPr/>
        </p:nvSpPr>
        <p:spPr bwMode="auto">
          <a:xfrm>
            <a:off x="2514600" y="3090863"/>
            <a:ext cx="4114800" cy="533400"/>
          </a:xfrm>
          <a:prstGeom prst="roundRect">
            <a:avLst>
              <a:gd name="adj" fmla="val 12486"/>
            </a:avLst>
          </a:prstGeom>
          <a:solidFill>
            <a:schemeClr val="accent4">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sz="2000" b="1">
                <a:solidFill>
                  <a:srgbClr val="000066"/>
                </a:solidFill>
                <a:latin typeface="Arial" pitchFamily="34" charset="0"/>
              </a:rPr>
              <a:t>KE KPP/KP2KP</a:t>
            </a:r>
          </a:p>
        </p:txBody>
      </p:sp>
      <p:sp>
        <p:nvSpPr>
          <p:cNvPr id="829448" name="AutoShape 8"/>
          <p:cNvSpPr>
            <a:spLocks noChangeArrowheads="1"/>
          </p:cNvSpPr>
          <p:nvPr/>
        </p:nvSpPr>
        <p:spPr bwMode="auto">
          <a:xfrm>
            <a:off x="2514600" y="3933825"/>
            <a:ext cx="4114800" cy="847725"/>
          </a:xfrm>
          <a:prstGeom prst="roundRect">
            <a:avLst>
              <a:gd name="adj" fmla="val 12486"/>
            </a:avLst>
          </a:prstGeom>
          <a:solidFill>
            <a:schemeClr val="accent4">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SELAMBAT-LAMBATNYA</a:t>
            </a:r>
          </a:p>
          <a:p>
            <a:pPr algn="ctr" eaLnBrk="0" hangingPunct="0"/>
            <a:r>
              <a:rPr lang="en-US" b="1">
                <a:solidFill>
                  <a:srgbClr val="000066"/>
                </a:solidFill>
                <a:latin typeface="Arial" pitchFamily="34" charset="0"/>
              </a:rPr>
              <a:t>14 HARI SETELAH</a:t>
            </a:r>
          </a:p>
          <a:p>
            <a:pPr algn="ctr" eaLnBrk="0" hangingPunct="0"/>
            <a:r>
              <a:rPr lang="en-US" b="1">
                <a:solidFill>
                  <a:srgbClr val="000066"/>
                </a:solidFill>
                <a:latin typeface="Arial" pitchFamily="34" charset="0"/>
              </a:rPr>
              <a:t>BULAN TAKWIM BERAKHIR</a:t>
            </a:r>
          </a:p>
        </p:txBody>
      </p:sp>
      <p:sp>
        <p:nvSpPr>
          <p:cNvPr id="829449" name="AutoShape 9"/>
          <p:cNvSpPr>
            <a:spLocks noChangeArrowheads="1"/>
          </p:cNvSpPr>
          <p:nvPr/>
        </p:nvSpPr>
        <p:spPr bwMode="auto">
          <a:xfrm>
            <a:off x="2514600" y="5105400"/>
            <a:ext cx="4114800" cy="604838"/>
          </a:xfrm>
          <a:prstGeom prst="roundRect">
            <a:avLst>
              <a:gd name="adj" fmla="val 12486"/>
            </a:avLst>
          </a:prstGeom>
          <a:solidFill>
            <a:schemeClr val="accent4">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JIKA JATUH PADA HARI LIBUR</a:t>
            </a:r>
          </a:p>
        </p:txBody>
      </p:sp>
      <p:sp>
        <p:nvSpPr>
          <p:cNvPr id="829450" name="AutoShape 10"/>
          <p:cNvSpPr>
            <a:spLocks noChangeArrowheads="1"/>
          </p:cNvSpPr>
          <p:nvPr/>
        </p:nvSpPr>
        <p:spPr bwMode="auto">
          <a:xfrm>
            <a:off x="2514600" y="6019800"/>
            <a:ext cx="4114800" cy="633413"/>
          </a:xfrm>
          <a:prstGeom prst="roundRect">
            <a:avLst>
              <a:gd name="adj" fmla="val 12486"/>
            </a:avLst>
          </a:prstGeom>
          <a:solidFill>
            <a:schemeClr val="accent4">
              <a:lumMod val="40000"/>
              <a:lumOff val="60000"/>
            </a:schemeClr>
          </a:solidFill>
          <a:ln w="12700">
            <a:solidFill>
              <a:schemeClr val="tx1"/>
            </a:solidFill>
            <a:round/>
            <a:headEnd/>
            <a:tailEnd/>
          </a:ln>
          <a:effectLst/>
        </p:spPr>
        <p:txBody>
          <a:bodyPr wrap="none" lIns="90488" tIns="44450" rIns="90488" bIns="44450" anchor="ctr"/>
          <a:lstStyle/>
          <a:p>
            <a:pPr algn="ctr" eaLnBrk="0" hangingPunct="0"/>
            <a:r>
              <a:rPr lang="en-US" b="1">
                <a:solidFill>
                  <a:srgbClr val="000066"/>
                </a:solidFill>
                <a:latin typeface="Arial" pitchFamily="34" charset="0"/>
              </a:rPr>
              <a:t>PADA HARI KERJA BERIKUTNYA</a:t>
            </a:r>
          </a:p>
        </p:txBody>
      </p:sp>
      <p:sp>
        <p:nvSpPr>
          <p:cNvPr id="829451" name="AutoShape 11"/>
          <p:cNvSpPr>
            <a:spLocks noChangeArrowheads="1"/>
          </p:cNvSpPr>
          <p:nvPr/>
        </p:nvSpPr>
        <p:spPr bwMode="auto">
          <a:xfrm flipH="1">
            <a:off x="4275138" y="5776913"/>
            <a:ext cx="593725" cy="190500"/>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29452" name="AutoShape 12"/>
          <p:cNvSpPr>
            <a:spLocks noChangeArrowheads="1"/>
          </p:cNvSpPr>
          <p:nvPr/>
        </p:nvSpPr>
        <p:spPr bwMode="auto">
          <a:xfrm flipH="1">
            <a:off x="4275138" y="4848225"/>
            <a:ext cx="593725" cy="190500"/>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29453" name="AutoShape 13"/>
          <p:cNvSpPr>
            <a:spLocks noChangeArrowheads="1"/>
          </p:cNvSpPr>
          <p:nvPr/>
        </p:nvSpPr>
        <p:spPr bwMode="auto">
          <a:xfrm flipH="1">
            <a:off x="4275138" y="3690938"/>
            <a:ext cx="593725" cy="190500"/>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29454" name="AutoShape 14"/>
          <p:cNvSpPr>
            <a:spLocks noChangeArrowheads="1"/>
          </p:cNvSpPr>
          <p:nvPr/>
        </p:nvSpPr>
        <p:spPr bwMode="auto">
          <a:xfrm flipH="1">
            <a:off x="4275138" y="2847975"/>
            <a:ext cx="593725" cy="190500"/>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
        <p:nvSpPr>
          <p:cNvPr id="829455" name="AutoShape 15"/>
          <p:cNvSpPr>
            <a:spLocks noChangeArrowheads="1"/>
          </p:cNvSpPr>
          <p:nvPr/>
        </p:nvSpPr>
        <p:spPr bwMode="auto">
          <a:xfrm flipH="1">
            <a:off x="4275138" y="2005013"/>
            <a:ext cx="593725" cy="190500"/>
          </a:xfrm>
          <a:prstGeom prst="downArrow">
            <a:avLst>
              <a:gd name="adj1" fmla="val 75009"/>
              <a:gd name="adj2" fmla="val 50014"/>
            </a:avLst>
          </a:prstGeom>
          <a:solidFill>
            <a:srgbClr val="660066"/>
          </a:solidFill>
          <a:ln w="12700">
            <a:solidFill>
              <a:schemeClr val="tx1"/>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TotalTime>
  <Words>10756</Words>
  <Application>Microsoft Office PowerPoint</Application>
  <PresentationFormat>On-screen Show (4:3)</PresentationFormat>
  <Paragraphs>2507</Paragraphs>
  <Slides>155</Slides>
  <Notes>128</Notes>
  <HiddenSlides>0</HiddenSlides>
  <MMClips>0</MMClips>
  <ScaleCrop>false</ScaleCrop>
  <HeadingPairs>
    <vt:vector size="6" baseType="variant">
      <vt:variant>
        <vt:lpstr>Theme</vt:lpstr>
      </vt:variant>
      <vt:variant>
        <vt:i4>1</vt:i4>
      </vt:variant>
      <vt:variant>
        <vt:lpstr>Embedded OLE Servers</vt:lpstr>
      </vt:variant>
      <vt:variant>
        <vt:i4>5</vt:i4>
      </vt:variant>
      <vt:variant>
        <vt:lpstr>Slide Titles</vt:lpstr>
      </vt:variant>
      <vt:variant>
        <vt:i4>155</vt:i4>
      </vt:variant>
    </vt:vector>
  </HeadingPairs>
  <TitlesOfParts>
    <vt:vector size="161" baseType="lpstr">
      <vt:lpstr>Office Theme</vt:lpstr>
      <vt:lpstr>Slide</vt:lpstr>
      <vt:lpstr>Presentation</vt:lpstr>
      <vt:lpstr>Worksheet</vt:lpstr>
      <vt:lpstr>Document</vt:lpstr>
      <vt:lpstr>Acrobat Document</vt:lpstr>
      <vt:lpstr>Slide 1</vt:lpstr>
      <vt:lpstr>Slide 2</vt:lpstr>
      <vt:lpstr>Slide 3</vt:lpstr>
      <vt:lpstr>Slide 4</vt:lpstr>
      <vt:lpstr>Slide 5</vt:lpstr>
      <vt:lpstr>Slide 6</vt:lpstr>
      <vt:lpstr>Slide 7</vt:lpstr>
      <vt:lpstr>KEWAJIBAN UMUM PERPAJAKAN</vt:lpstr>
      <vt:lpstr>Slide 9</vt:lpstr>
      <vt:lpstr>YANG PERLU DIPAHAMI BENDAHARA PEMOTONGAN/PEMUNGUTAN</vt:lpstr>
      <vt:lpstr>SANKSI TERLAMBAT SETOR</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Status PTKP</vt:lpstr>
      <vt:lpstr>Slide 29</vt:lpstr>
      <vt:lpstr>Slide 30</vt:lpstr>
      <vt:lpstr>TARIF BERDASARKAN  PASAL 17   AYAT (1) A UU NO.36/2008 ( UU PPh)</vt:lpstr>
      <vt:lpstr>Slide 32</vt:lpstr>
      <vt:lpstr>Slide 33</vt:lpstr>
      <vt:lpstr>Slide 34</vt:lpstr>
      <vt:lpstr>Slide 35</vt:lpstr>
      <vt:lpstr>Slide 36</vt:lpstr>
      <vt:lpstr>Slide 37</vt:lpstr>
      <vt:lpstr>Slide 38</vt:lpstr>
      <vt:lpstr>Slide 39</vt:lpstr>
      <vt:lpstr>Slide 40</vt:lpstr>
      <vt:lpstr>Slide 41</vt:lpstr>
      <vt:lpstr>Tarif Final  Penghasilan Atas Honorarium Yang Bersumber dari APBN/APBD Mulai 1 Januari 2011 (PP 80/2010) </vt:lpstr>
      <vt:lpstr>Slide 43</vt:lpstr>
      <vt:lpstr>Slide 44</vt:lpstr>
      <vt:lpstr>Penghasilan yang Disetahunkan</vt:lpstr>
      <vt:lpstr>PEGAWAI TETAP GAJI BULANAN</vt:lpstr>
      <vt:lpstr>PEGAWAI TETAP GAJI MINGGUAN &amp; HARIAN</vt:lpstr>
      <vt:lpstr>Slide 48</vt:lpstr>
      <vt:lpstr>Slide 49</vt:lpstr>
      <vt:lpstr>Slide 50</vt:lpstr>
      <vt:lpstr>PEGAWAI TETAP UNTUK PEMBAYARAN RAPEL</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Kode SSP</vt:lpstr>
      <vt:lpstr>Slide 72</vt:lpstr>
      <vt:lpstr>Slide 73</vt:lpstr>
      <vt:lpstr>Slide 74</vt:lpstr>
      <vt:lpstr>Slide 75</vt:lpstr>
      <vt:lpstr>Slide 76</vt:lpstr>
      <vt:lpstr>Slide 77</vt:lpstr>
      <vt:lpstr>Slide 78</vt:lpstr>
      <vt:lpstr>Jenis-Jenis SPT PPh Orang Pribadi dan Penggunaannya </vt:lpstr>
      <vt:lpstr>Contoh Kasus</vt:lpstr>
      <vt:lpstr>Slide 81</vt:lpstr>
      <vt:lpstr>Data Wajib Pajak  Orang Pribadi Tahun 2011</vt:lpstr>
      <vt:lpstr>1721-a2 </vt:lpstr>
      <vt:lpstr>1721-a2 </vt:lpstr>
      <vt:lpstr>Data Penghasilan Wajib Pajak  Orang Pribadi Tahun 2011</vt:lpstr>
      <vt:lpstr>Bukti Potong PPh 21 final</vt:lpstr>
      <vt:lpstr>Bukti Potong PPh 21 Non Final  </vt:lpstr>
      <vt:lpstr>Slide 88</vt:lpstr>
      <vt:lpstr>DEFINISI DAN OBJEK PPh ps. 22</vt:lpstr>
      <vt:lpstr>BUKAN OBJEK PPh PASAL 22</vt:lpstr>
      <vt:lpstr>PEMUNGUT PPh PASAL 22</vt:lpstr>
      <vt:lpstr>Barang yang tergolong sangat mewah meliputi:</vt:lpstr>
      <vt:lpstr>TARIF PPh PASAL 22</vt:lpstr>
      <vt:lpstr>Slide 94</vt:lpstr>
      <vt:lpstr>Slide 95</vt:lpstr>
      <vt:lpstr>Slide 96</vt:lpstr>
      <vt:lpstr>Slide 97</vt:lpstr>
      <vt:lpstr>Slide 98</vt:lpstr>
      <vt:lpstr>Slide 99</vt:lpstr>
      <vt:lpstr>Slide 100</vt:lpstr>
      <vt:lpstr>PERHATIAN !!! </vt:lpstr>
      <vt:lpstr>Slide 102</vt:lpstr>
      <vt:lpstr>Slide 103</vt:lpstr>
      <vt:lpstr>PEMOTONG PPh PASAL 23</vt:lpstr>
      <vt:lpstr>PEMOTONG PPh PASAL 23/26</vt:lpstr>
      <vt:lpstr>PENGHASILAN  YANG DIKENAKAN PEMOTONGAN</vt:lpstr>
      <vt:lpstr>TIDAK DIKENAKAN  PEMOTONGAN PPh PASAL 23</vt:lpstr>
      <vt:lpstr>Slide 108</vt:lpstr>
      <vt:lpstr>TARIF DAN DASAR PEMOTONGAN</vt:lpstr>
      <vt:lpstr>JUMLAH BRUTO OBJEK PPh PASAL 23</vt:lpstr>
      <vt:lpstr>Objek Pemotongan PPh Pasal 23</vt:lpstr>
      <vt:lpstr>Slide 112</vt:lpstr>
      <vt:lpstr>Slide 113</vt:lpstr>
      <vt:lpstr>Slide 114</vt:lpstr>
      <vt:lpstr>TATA CARA PEMOTONGAN PPh PASAL 23</vt:lpstr>
      <vt:lpstr>TATA CARA PENYETORAN  PPh PASAL 23</vt:lpstr>
      <vt:lpstr>TATA CARA PELAPORAN PPh PASAL 23</vt:lpstr>
      <vt:lpstr>Slide 118</vt:lpstr>
      <vt:lpstr>Slide 119</vt:lpstr>
      <vt:lpstr>OBJEK PPh PASAL 4 (2)</vt:lpstr>
      <vt:lpstr>BUKAN OBJEK PPh PASAL 4 (2)</vt:lpstr>
      <vt:lpstr>LAIN-LAIN TARIF FINAL</vt:lpstr>
      <vt:lpstr>Slide 123</vt:lpstr>
      <vt:lpstr>Slide 124</vt:lpstr>
      <vt:lpstr>Slide 125</vt:lpstr>
      <vt:lpstr>PENGERTIAN</vt:lpstr>
      <vt:lpstr>SYARAT PEMUNGUTAN PPN :</vt:lpstr>
      <vt:lpstr>Slide 128</vt:lpstr>
      <vt:lpstr>Slide 129</vt:lpstr>
      <vt:lpstr>Slide 130</vt:lpstr>
      <vt:lpstr>Slide 131</vt:lpstr>
      <vt:lpstr>Slide 132</vt:lpstr>
      <vt:lpstr>Slide 133</vt:lpstr>
      <vt:lpstr>OBJEK PEMUNGUTAN PPn BM</vt:lpstr>
      <vt:lpstr>KELOMPOK BARANG  YANG TIDAK DIKENAKAN PPN</vt:lpstr>
      <vt:lpstr>KELOMPOK JASA  YANG TIDAK DIKENAKAN PPN</vt:lpstr>
      <vt:lpstr>KELOMPOK JASA  YANG TIDAK DIKENAKAN PPN</vt:lpstr>
      <vt:lpstr>KELOMPOK BKP TERTENTU YANG ATAS  IMPORNYA DIBEBASKAN DARI PENGENAAN PPN</vt:lpstr>
      <vt:lpstr>KELOMPOK BKP/JKP TERTENTU YANG ATAS PENYERAHANNYA DIBEBASKAN DARI PENGENAAN PPN</vt:lpstr>
      <vt:lpstr>KELOMPOK BKP/JKP TERTENTU YANG ATAS PENYERAHANNYA DIBEBASKAN DARI PENGENAAN PPN</vt:lpstr>
      <vt:lpstr>BKP &amp; JKP YANG DIBEBASKAN DARI PPN</vt:lpstr>
      <vt:lpstr>BKP &amp; JKP YANG DIBEBASKAN DARI PPN</vt:lpstr>
      <vt:lpstr>TARIF PPN DAN PPn BM</vt:lpstr>
      <vt:lpstr>SAAT DAN DASAR PEMUNGUTAN PPN DAN PPn BM</vt:lpstr>
      <vt:lpstr>TATA CARA PEMUNGUTAN</vt:lpstr>
      <vt:lpstr>TATA CARA PENYETORAN</vt:lpstr>
      <vt:lpstr>TATA CARA PELAPORAN</vt:lpstr>
      <vt:lpstr>Slide 148</vt:lpstr>
      <vt:lpstr>PEMBAYARAN YANG TIDAK MELEBIHI  JUMLAH Rp 1.000.000,00 DAN  MERUPAKAN  PEMBAYARAN YANG TIDAK DIPECAH-PECAH   YANG DIKECUALIKAN DARI PEMUNGUTAN PPN/PPn BM</vt:lpstr>
      <vt:lpstr>Slide 150</vt:lpstr>
      <vt:lpstr>Slide 151</vt:lpstr>
      <vt:lpstr>BEA METERAI</vt:lpstr>
      <vt:lpstr>Slide 153</vt:lpstr>
      <vt:lpstr>Slide 154</vt:lpstr>
      <vt:lpstr>Slide 155</vt:lpstr>
    </vt:vector>
  </TitlesOfParts>
  <Company>Artha Bhakti Nagara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 Atep AB</dc:creator>
  <cp:lastModifiedBy>VAIO</cp:lastModifiedBy>
  <cp:revision>4</cp:revision>
  <dcterms:created xsi:type="dcterms:W3CDTF">2012-05-28T15:29:26Z</dcterms:created>
  <dcterms:modified xsi:type="dcterms:W3CDTF">2012-11-30T06:43:14Z</dcterms:modified>
</cp:coreProperties>
</file>