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566" r:id="rId3"/>
    <p:sldId id="567" r:id="rId4"/>
    <p:sldId id="568" r:id="rId5"/>
    <p:sldId id="569" r:id="rId6"/>
    <p:sldId id="570" r:id="rId7"/>
    <p:sldId id="571" r:id="rId8"/>
    <p:sldId id="572" r:id="rId9"/>
    <p:sldId id="573" r:id="rId10"/>
    <p:sldId id="574" r:id="rId11"/>
    <p:sldId id="575" r:id="rId12"/>
    <p:sldId id="576" r:id="rId13"/>
    <p:sldId id="577" r:id="rId14"/>
    <p:sldId id="578" r:id="rId15"/>
    <p:sldId id="579" r:id="rId1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viewProps" Target="viewProps.xml"/><Relationship Id="rId3" Type="http://schemas.openxmlformats.org/officeDocument/2006/relationships/slide" Target="slides/slide1.xml"/><Relationship Id="rId21" Type="http://schemas.microsoft.com/office/2016/11/relationships/changesInfo" Target="changesInfos/changesInfo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727965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63376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859579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413411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16928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788334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786892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46770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334669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147870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844094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46574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012330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청년의 때에 너의 창조주를 기억하라 곧 곤고한 날이 이르기 전에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아무 낙이 없다고 할 해들이 가깝기 전에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5357218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전도자는 힘써 아름다운 말들을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구하였나니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진리의 말씀들을 정직하게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기록하였느니라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77577628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지혜자들의 말씀들은 찌르는 채찍들 같고 회중의 스승들의 말씀들은 잘 박힌 못 같으니 다 한 목자가 주신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66461013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아들아 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이것들로부터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경계를 받으라 많은 책들을 짓는 것은 끝이 없고 많이 공부하는 것은 몸을 피곤하게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31983325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일의 결국을 다 들었으니 하나님을 경외하고 그의 명령들을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지킬지어다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이것이 모든 사람의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본분이니라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75806808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하나님은 모든 행위와 모든 은밀한 일을 선악 간에 심판하시리라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7548628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해와 빛과 달과 별들이 어둡기 전에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비 뒤에 구름이 다시 일어나기 전에 그리하라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806944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 날에는 집을 지키는 자들이 떨 것이며 힘 있는 자들이 구부러질 것이며 맷돌질 하는 자들이 적으므로 그칠 것이며 창들로 내다 보는 자가 어두워질 것이며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42331629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길거리 문들이 닫혀질 것이며 맷돌 소리가 적어질 것이며 새의 소리로 말미암아 일어날 것이며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음악하는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여자들은 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쇠하여질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것이며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4399013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또한 그런 자들은 높은 곳을 두려워할 것이며 길에서는 놀랄 것이며 살구나무가 꽃이 필 것이며 메뚜기도 짐이 될 것이며 정욕이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사람이 자기의 영원한 집으로 돌아가고 조문객들이 거리로 왕래하게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됨이니라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9242182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은 줄이 풀리고 금 그릇이 깨지고 항아리가 샘 곁에서 깨지고 바퀴가 우물 위에서 깨지고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52716030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흙은 여전히 땅으로 돌아가고 영은 그것을 주신 하나님께로 돌아가기 전에 기억하라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187061913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전도자가 이르되 헛되고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헛되도다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모든 것이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헛되도다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201121214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전도자는 지혜자이어서 여전히 백성에게 지식을 가르쳤고 또 깊이 생각하고 연구하여 잠언을 많이 지었으며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전도서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12</a:t>
            </a:r>
          </a:p>
        </p:txBody>
      </p:sp>
    </p:spTree>
    <p:extLst>
      <p:ext uri="{BB962C8B-B14F-4D97-AF65-F5344CB8AC3E}">
        <p14:creationId xmlns:p14="http://schemas.microsoft.com/office/powerpoint/2010/main" val="3164498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259</Words>
  <Application>Microsoft Office PowerPoint</Application>
  <PresentationFormat>와이드스크린</PresentationFormat>
  <Paragraphs>28</Paragraphs>
  <Slides>14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14</vt:i4>
      </vt:variant>
    </vt:vector>
  </HeadingPairs>
  <TitlesOfParts>
    <vt:vector size="20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2024-10-02T11:04:48Z</dcterms:modified>
</cp:coreProperties>
</file>