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66" r:id="rId3"/>
    <p:sldId id="567" r:id="rId4"/>
    <p:sldId id="568" r:id="rId5"/>
    <p:sldId id="569" r:id="rId6"/>
    <p:sldId id="570" r:id="rId7"/>
    <p:sldId id="571" r:id="rId8"/>
    <p:sldId id="572" r:id="rId9"/>
    <p:sldId id="573" r:id="rId10"/>
    <p:sldId id="574" r:id="rId11"/>
    <p:sldId id="575" r:id="rId12"/>
    <p:sldId id="576" r:id="rId13"/>
    <p:sldId id="577" r:id="rId14"/>
    <p:sldId id="578" r:id="rId15"/>
    <p:sldId id="5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279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3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595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134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169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883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868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67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46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478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440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465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3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청년의 때에 너의 창조주를 기억하라 곧 곤고한 날이 이르기 전에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아무 낙이 없다고 할 해들이 가깝기 전에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35721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전도자는 힘써 아름다운 말들을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진리의 말씀들을 정직하게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775776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지혜자들의 말씀들은 찌르는 채찍들 같고 회중의 스승들의 말씀들은 잘 박힌 못 같으니 다 한 목자가 주신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64610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아들아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이것들로부터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경계를 받으라 많은 책들을 짓는 것은 끝이 없고 많이 공부하는 것은 몸을 피곤하게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19833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일의 결국을 다 들었으니 하나님을 경외하고 그의 명령들을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지킬지어다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이것이 모든 사람의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본분이니라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758068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모든 행위와 모든 은밀한 일을 선악 간에 심판하시리라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5486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해와 빛과 달과 별들이 어둡기 전에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 뒤에 구름이 다시 일어나기 전에 그리하라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0694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 날에는 집을 지키는 자들이 떨 것이며 힘 있는 자들이 구부러질 것이며 맷돌질 하는 자들이 적으므로 그칠 것이며 창들로 내다 보는 자가 어두워질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3316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길거리 문들이 닫혀질 것이며 맷돌 소리가 적어질 것이며 새의 소리로 말미암아 일어날 것이며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음악하는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여자들은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쇠하여질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43990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그런 자들은 높은 곳을 두려워할 것이며 길에서는 놀랄 것이며 살구나무가 꽃이 필 것이며 메뚜기도 짐이 될 것이며 정욕이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사람이 자기의 영원한 집으로 돌아가고 조문객들이 거리로 왕래하게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2421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 줄이 풀리고 금 그릇이 깨지고 항아리가 샘 곁에서 깨지고 바퀴가 우물 위에서 깨지고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27160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흙은 여전히 땅으로 돌아가고 영은 그것을 주신 하나님께로 돌아가기 전에 기억하라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7061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전도자가 이르되 헛되고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헛되도다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11212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전도자는 지혜자이어서 여전히 백성에게 지식을 가르쳤고 또 깊이 생각하고 연구하여 잠언을 많이 지었으며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전도서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64498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259</Words>
  <Application>Microsoft Office PowerPoint</Application>
  <PresentationFormat>와이드스크린</PresentationFormat>
  <Paragraphs>28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2024-10-02T11:04:48Z</dcterms:modified>
</cp:coreProperties>
</file>